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1323" autoAdjust="0"/>
  </p:normalViewPr>
  <p:slideViewPr>
    <p:cSldViewPr snapToGrid="0">
      <p:cViewPr varScale="1">
        <p:scale>
          <a:sx n="91" d="100"/>
          <a:sy n="91" d="100"/>
        </p:scale>
        <p:origin x="12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056AD-C0A5-4D53-BEF7-67059535E85D}" type="datetimeFigureOut">
              <a:rPr lang="sv-SE" smtClean="0"/>
              <a:t>2024-03-21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80F45-B25D-4BA5-8333-2ECBA49AF11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969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 – </a:t>
            </a:r>
            <a:r>
              <a:rPr lang="sv-SE" dirty="0" err="1"/>
              <a:t>IDE:er</a:t>
            </a:r>
            <a:r>
              <a:rPr lang="sv-SE" dirty="0"/>
              <a:t> ökar produktiviteten hos programmerare genom att kombinera vanliga aktiviteter vid programskrivning i ett enda program: redigering av källkod, skapande av körbara filer och felsökning.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80F45-B25D-4BA5-8333-2ECBA49AF115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883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Verktyg</a:t>
            </a:r>
            <a:r>
              <a:rPr lang="en-GB" dirty="0"/>
              <a:t> för </a:t>
            </a:r>
            <a:r>
              <a:rPr lang="en-GB" dirty="0" err="1"/>
              <a:t>utvecklare</a:t>
            </a:r>
            <a:r>
              <a:rPr lang="en-GB" dirty="0"/>
              <a:t>: </a:t>
            </a:r>
          </a:p>
          <a:p>
            <a:pPr marL="171450" indent="-171450">
              <a:buFontTx/>
              <a:buChar char="-"/>
            </a:pPr>
            <a:r>
              <a:rPr lang="en-GB" dirty="0"/>
              <a:t>Syntax highlighting</a:t>
            </a:r>
          </a:p>
          <a:p>
            <a:pPr marL="171450" indent="-171450">
              <a:buFontTx/>
              <a:buChar char="-"/>
            </a:pPr>
            <a:r>
              <a:rPr lang="en-GB" dirty="0"/>
              <a:t>Autocomplete</a:t>
            </a:r>
          </a:p>
          <a:p>
            <a:pPr marL="171450" indent="-171450">
              <a:buFontTx/>
              <a:buChar char="-"/>
            </a:pPr>
            <a:r>
              <a:rPr lang="en-GB" dirty="0"/>
              <a:t>Debugging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80F45-B25D-4BA5-8333-2ECBA49AF115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524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FFBC-CCDA-2230-80A3-BA3B0FDB1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1F896-915A-FAC7-48E7-51D4F45AD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977C4-18C4-CEFB-ACAE-E5EB5FB3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A2AE-315F-4EBB-9C5C-B9C3AAEFD544}" type="datetimeFigureOut">
              <a:rPr lang="sv-SE" smtClean="0"/>
              <a:t>2024-03-21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BF141-E59E-5CAC-4947-E5F63402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8DB79-C7BB-88A9-F485-068CDF8C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29DA-363D-4814-A4E6-79E795C086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335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4AB7-F2D8-17B1-84B3-C22E827E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CC148-07FD-D787-0D5F-F2293E4D2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C378B-88D2-CB5B-1BC0-9F919C37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A2AE-315F-4EBB-9C5C-B9C3AAEFD544}" type="datetimeFigureOut">
              <a:rPr lang="sv-SE" smtClean="0"/>
              <a:t>2024-03-21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7F147-8F41-46D1-9D70-D9457621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039E7-6E3B-7D17-37D6-88630FA0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29DA-363D-4814-A4E6-79E795C086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25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29796-2424-5351-8F20-3810976DD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987A9-040F-FFB8-9CCF-CFE0387B0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FDFC1-A1EB-604D-A351-4711F1E2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A2AE-315F-4EBB-9C5C-B9C3AAEFD544}" type="datetimeFigureOut">
              <a:rPr lang="sv-SE" smtClean="0"/>
              <a:t>2024-03-21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CA664-3F1A-595A-7420-687E02BC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00F8-B17F-4E08-2A62-ED1D15AA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29DA-363D-4814-A4E6-79E795C086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998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0551-01AE-8D8A-D328-58B4838A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0A84-44A1-4EB0-0E07-F22485F7A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E5C4C-5406-80AF-D1EB-DC28BC07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A2AE-315F-4EBB-9C5C-B9C3AAEFD544}" type="datetimeFigureOut">
              <a:rPr lang="sv-SE" smtClean="0"/>
              <a:t>2024-03-21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D2F63-488A-3F68-CB84-DD8B6987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E64EC-7879-41A3-F73D-A9346C7B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29DA-363D-4814-A4E6-79E795C086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458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85EB-8C81-9C02-69FA-DB006F6F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720AC-25AF-1683-6288-299938B2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5A16E-5276-263D-7380-72A231B8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A2AE-315F-4EBB-9C5C-B9C3AAEFD544}" type="datetimeFigureOut">
              <a:rPr lang="sv-SE" smtClean="0"/>
              <a:t>2024-03-21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4B10-BE7B-50EC-5051-D2E12C03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05DE4-C57E-3E0F-4290-3A1303C6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29DA-363D-4814-A4E6-79E795C086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538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2B45-4D35-86E0-D500-D222386E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564C-83BE-A52F-3833-A5CDDA3CF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3F658-ECE6-E6D6-9E08-9120C1C8C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2A6EE-DDA3-EE3C-4715-28186544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A2AE-315F-4EBB-9C5C-B9C3AAEFD544}" type="datetimeFigureOut">
              <a:rPr lang="sv-SE" smtClean="0"/>
              <a:t>2024-03-21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D73F1-41EF-2304-A406-10AB48D3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B8E60-847E-D889-0CDC-65A1E205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29DA-363D-4814-A4E6-79E795C086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246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9159-1371-3734-0CD2-6C6FF69F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9E015-6059-1FCB-B791-E7F48F7CF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DF746-088E-4791-63D5-F52D9692C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0C7A1-4AB7-B293-2DEB-6EB4FD170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71FE9-1F3D-9AD9-EAA5-42EADE30E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5F375-B89A-C206-AF39-3789F488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A2AE-315F-4EBB-9C5C-B9C3AAEFD544}" type="datetimeFigureOut">
              <a:rPr lang="sv-SE" smtClean="0"/>
              <a:t>2024-03-21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56934-07F1-B6D7-FCC6-231F00E0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6BEBB-5057-4494-C08D-8023FE56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29DA-363D-4814-A4E6-79E795C086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27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DFEC-237A-A9DE-0CC3-9C33B5FF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653F2-8760-1876-25A9-10500B4F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A2AE-315F-4EBB-9C5C-B9C3AAEFD544}" type="datetimeFigureOut">
              <a:rPr lang="sv-SE" smtClean="0"/>
              <a:t>2024-03-21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ACD9C-646C-A96A-ECDA-DEC9D741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66B69-DE39-B674-28CD-F6699961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29DA-363D-4814-A4E6-79E795C086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48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611A2-9A4C-5F9D-E5D2-66C6900F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A2AE-315F-4EBB-9C5C-B9C3AAEFD544}" type="datetimeFigureOut">
              <a:rPr lang="sv-SE" smtClean="0"/>
              <a:t>2024-03-21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F74FC-6CA1-5E93-FDEA-2CA39639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04284-9029-FA84-D16F-1AED1369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29DA-363D-4814-A4E6-79E795C086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416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7BFB-3FBD-E30B-D303-CF276A2F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F9AE-48F8-8986-CC3D-12A2B9EAE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A970B-9362-AE0F-C46A-08AC88BC1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51796-295E-41E7-7617-06C1DBC8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A2AE-315F-4EBB-9C5C-B9C3AAEFD544}" type="datetimeFigureOut">
              <a:rPr lang="sv-SE" smtClean="0"/>
              <a:t>2024-03-21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3B038-FD69-9F73-E097-963C47CD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36457-A0E5-5B5A-8AFF-236C31E9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29DA-363D-4814-A4E6-79E795C086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230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0DC4-DF23-4852-C186-B90C2FB2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B553B-FEF1-CB92-8190-129EDCBA2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4ACA3-A00B-17C0-3214-14A3E3427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FD574-96C0-26C2-8CD3-A64FF80D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A2AE-315F-4EBB-9C5C-B9C3AAEFD544}" type="datetimeFigureOut">
              <a:rPr lang="sv-SE" smtClean="0"/>
              <a:t>2024-03-21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4B053-33F2-E509-B7A1-6AD6500D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67632-B5F3-7A8C-18E7-286BA6D3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29DA-363D-4814-A4E6-79E795C086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48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ABDEA-27ED-D89A-C668-2651DB63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95C23-499C-ABF4-19AA-8E2C97EFC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794B7-6918-A467-610B-FFD84009F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0A2AE-315F-4EBB-9C5C-B9C3AAEFD544}" type="datetimeFigureOut">
              <a:rPr lang="sv-SE" smtClean="0"/>
              <a:t>2024-03-21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BB6E0-F148-114D-BF19-E994CDC1E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2913-ABAD-3D24-C3F2-7FFFC4985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29DA-363D-4814-A4E6-79E795C086F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541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197A-F206-B138-F554-994B7A500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Introduktion</a:t>
            </a:r>
            <a:r>
              <a:rPr lang="en-GB" dirty="0"/>
              <a:t> till VSCode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E2DFF-BB23-1F9B-0C41-7E2F909C0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888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50323F-A7CC-F1D5-8F66-FCCCA8F6EC66}"/>
              </a:ext>
            </a:extLst>
          </p:cNvPr>
          <p:cNvSpPr txBox="1"/>
          <p:nvPr/>
        </p:nvSpPr>
        <p:spPr>
          <a:xfrm>
            <a:off x="2238704" y="2053441"/>
            <a:ext cx="71785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Vad </a:t>
            </a:r>
            <a:r>
              <a:rPr lang="en-GB" sz="3600" dirty="0" err="1"/>
              <a:t>är</a:t>
            </a:r>
            <a:r>
              <a:rPr lang="en-GB" sz="3600" dirty="0"/>
              <a:t> VSCode?</a:t>
            </a:r>
            <a:endParaRPr lang="sv-S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/>
              <a:t>Varför VSCode?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/>
              <a:t>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3600" dirty="0"/>
              <a:t>Jobba med </a:t>
            </a:r>
            <a:r>
              <a:rPr lang="sv-SE" sz="3600" dirty="0" err="1"/>
              <a:t>Jupyter</a:t>
            </a:r>
            <a:r>
              <a:rPr lang="sv-SE" sz="3600" dirty="0"/>
              <a:t> i VSCode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D972D-0003-71FE-0A27-2506B48717F6}"/>
              </a:ext>
            </a:extLst>
          </p:cNvPr>
          <p:cNvSpPr txBox="1"/>
          <p:nvPr/>
        </p:nvSpPr>
        <p:spPr>
          <a:xfrm>
            <a:off x="1397877" y="273269"/>
            <a:ext cx="886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err="1"/>
              <a:t>Att</a:t>
            </a:r>
            <a:r>
              <a:rPr lang="en-GB" sz="6000" dirty="0"/>
              <a:t> </a:t>
            </a:r>
            <a:r>
              <a:rPr lang="en-GB" sz="6000" dirty="0" err="1"/>
              <a:t>jobba</a:t>
            </a:r>
            <a:r>
              <a:rPr lang="en-GB" sz="6000" dirty="0"/>
              <a:t> med VSCode</a:t>
            </a:r>
            <a:endParaRPr lang="sv-SE" sz="6000" dirty="0"/>
          </a:p>
        </p:txBody>
      </p:sp>
    </p:spTree>
    <p:extLst>
      <p:ext uri="{BB962C8B-B14F-4D97-AF65-F5344CB8AC3E}">
        <p14:creationId xmlns:p14="http://schemas.microsoft.com/office/powerpoint/2010/main" val="300461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64BA-04E9-D25F-B6D3-03DCE57A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Vad </a:t>
            </a:r>
            <a:r>
              <a:rPr lang="en-GB" dirty="0" err="1"/>
              <a:t>är</a:t>
            </a:r>
            <a:r>
              <a:rPr lang="en-GB" dirty="0"/>
              <a:t> VSCode?</a:t>
            </a:r>
            <a:br>
              <a:rPr lang="en-GB" dirty="0"/>
            </a:b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B3446-2469-9522-A51D-F86A7E147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IDE – Integrated Development Environment</a:t>
            </a:r>
          </a:p>
          <a:p>
            <a:pPr>
              <a:lnSpc>
                <a:spcPct val="150000"/>
              </a:lnSpc>
            </a:pPr>
            <a:r>
              <a:rPr lang="en-GB" dirty="0"/>
              <a:t>MacOS, Linux, Windows </a:t>
            </a:r>
            <a:r>
              <a:rPr lang="sv-SE" dirty="0"/>
              <a:t>kompatibel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Mest</a:t>
            </a:r>
            <a:r>
              <a:rPr lang="en-GB" dirty="0"/>
              <a:t> popular IDE (Stack Overflow 2023 Developer Survey)</a:t>
            </a:r>
          </a:p>
          <a:p>
            <a:pPr>
              <a:lnSpc>
                <a:spcPct val="150000"/>
              </a:lnSpc>
            </a:pPr>
            <a:r>
              <a:rPr lang="en-GB" dirty="0"/>
              <a:t>Gratis</a:t>
            </a:r>
          </a:p>
          <a:p>
            <a:pPr>
              <a:lnSpc>
                <a:spcPct val="150000"/>
              </a:lnSpc>
            </a:pPr>
            <a:r>
              <a:rPr lang="en-GB" dirty="0"/>
              <a:t>Open source</a:t>
            </a:r>
          </a:p>
          <a:p>
            <a:endParaRPr lang="en-GB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994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9A58-6C5A-67F8-2570-20CA3DA9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Varför</a:t>
            </a:r>
            <a:r>
              <a:rPr lang="en-GB" dirty="0"/>
              <a:t> VSCode?</a:t>
            </a:r>
            <a:br>
              <a:rPr lang="en-GB" dirty="0"/>
            </a:b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1B69-63EF-12EF-2512-591AAD5B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Stöd</a:t>
            </a:r>
            <a:r>
              <a:rPr lang="en-GB" dirty="0"/>
              <a:t> till </a:t>
            </a:r>
            <a:r>
              <a:rPr lang="en-GB" dirty="0" err="1"/>
              <a:t>många</a:t>
            </a:r>
            <a:r>
              <a:rPr lang="en-GB" dirty="0"/>
              <a:t> </a:t>
            </a:r>
            <a:r>
              <a:rPr lang="en-GB" dirty="0" err="1"/>
              <a:t>programmeringsspråk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Syntax highlighting</a:t>
            </a:r>
          </a:p>
          <a:p>
            <a:pPr>
              <a:lnSpc>
                <a:spcPct val="150000"/>
              </a:lnSpc>
            </a:pPr>
            <a:r>
              <a:rPr lang="en-GB" dirty="0"/>
              <a:t>Autocomplete</a:t>
            </a:r>
          </a:p>
          <a:p>
            <a:pPr>
              <a:lnSpc>
                <a:spcPct val="150000"/>
              </a:lnSpc>
            </a:pPr>
            <a:r>
              <a:rPr lang="en-GB" dirty="0"/>
              <a:t>Debugging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Integrerat</a:t>
            </a:r>
            <a:r>
              <a:rPr lang="en-GB" dirty="0"/>
              <a:t> Git</a:t>
            </a:r>
          </a:p>
          <a:p>
            <a:pPr>
              <a:lnSpc>
                <a:spcPct val="150000"/>
              </a:lnSpc>
            </a:pPr>
            <a:r>
              <a:rPr lang="sv-SE" dirty="0"/>
              <a:t>Anpassningsbar → Extensions</a:t>
            </a:r>
          </a:p>
        </p:txBody>
      </p:sp>
    </p:spTree>
    <p:extLst>
      <p:ext uri="{BB962C8B-B14F-4D97-AF65-F5344CB8AC3E}">
        <p14:creationId xmlns:p14="http://schemas.microsoft.com/office/powerpoint/2010/main" val="209293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108</Words>
  <Application>Microsoft Office PowerPoint</Application>
  <PresentationFormat>Widescreen</PresentationFormat>
  <Paragraphs>29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Introduktion till VSCode</vt:lpstr>
      <vt:lpstr>PowerPoint Presentation</vt:lpstr>
      <vt:lpstr>Vad är VSCode? </vt:lpstr>
      <vt:lpstr>Varför VSCode?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 jobba med VSCode</dc:title>
  <dc:creator>Márk Mészáros</dc:creator>
  <cp:lastModifiedBy>Márk Mészáros</cp:lastModifiedBy>
  <cp:revision>3</cp:revision>
  <dcterms:created xsi:type="dcterms:W3CDTF">2024-03-17T15:13:38Z</dcterms:created>
  <dcterms:modified xsi:type="dcterms:W3CDTF">2024-03-21T21:40:42Z</dcterms:modified>
</cp:coreProperties>
</file>