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79" autoAdjust="0"/>
  </p:normalViewPr>
  <p:slideViewPr>
    <p:cSldViewPr snapToGrid="0">
      <p:cViewPr varScale="1">
        <p:scale>
          <a:sx n="85" d="100"/>
          <a:sy n="85" d="100"/>
        </p:scale>
        <p:origin x="15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5237D-CB20-4A83-A607-825BCEE24124}" type="datetimeFigureOut">
              <a:rPr lang="sv-SE" smtClean="0"/>
              <a:t>2024-04-01</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1FA980-7932-4A3E-98C1-5C568950F828}" type="slidenum">
              <a:rPr lang="sv-SE" smtClean="0"/>
              <a:t>‹#›</a:t>
            </a:fld>
            <a:endParaRPr lang="sv-SE"/>
          </a:p>
        </p:txBody>
      </p:sp>
    </p:spTree>
    <p:extLst>
      <p:ext uri="{BB962C8B-B14F-4D97-AF65-F5344CB8AC3E}">
        <p14:creationId xmlns:p14="http://schemas.microsoft.com/office/powerpoint/2010/main" val="2239652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941FA980-7932-4A3E-98C1-5C568950F828}" type="slidenum">
              <a:rPr lang="sv-SE" smtClean="0"/>
              <a:t>2</a:t>
            </a:fld>
            <a:endParaRPr lang="sv-SE"/>
          </a:p>
        </p:txBody>
      </p:sp>
    </p:spTree>
    <p:extLst>
      <p:ext uri="{BB962C8B-B14F-4D97-AF65-F5344CB8AC3E}">
        <p14:creationId xmlns:p14="http://schemas.microsoft.com/office/powerpoint/2010/main" val="3078556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En terminal, även kallad </a:t>
            </a:r>
            <a:r>
              <a:rPr lang="sv-SE" dirty="0" err="1"/>
              <a:t>Command</a:t>
            </a:r>
            <a:r>
              <a:rPr lang="sv-SE" dirty="0"/>
              <a:t> Line Interface (CLI), är ett textbaserat Interface som används för att interagera med en dators operativsystem eller utföra kommandon. Det ger användarna ett sätt att mata in kommandon med hjälp av textbaserade instruktioner i stället för att förlita sig på grafiska användargränssnitt (GUI) som finns i de flesta moderna applikationer.</a:t>
            </a:r>
          </a:p>
        </p:txBody>
      </p:sp>
      <p:sp>
        <p:nvSpPr>
          <p:cNvPr id="4" name="Slide Number Placeholder 3"/>
          <p:cNvSpPr>
            <a:spLocks noGrp="1"/>
          </p:cNvSpPr>
          <p:nvPr>
            <p:ph type="sldNum" sz="quarter" idx="5"/>
          </p:nvPr>
        </p:nvSpPr>
        <p:spPr/>
        <p:txBody>
          <a:bodyPr/>
          <a:lstStyle/>
          <a:p>
            <a:fld id="{941FA980-7932-4A3E-98C1-5C568950F828}" type="slidenum">
              <a:rPr lang="sv-SE" smtClean="0"/>
              <a:t>3</a:t>
            </a:fld>
            <a:endParaRPr lang="sv-SE"/>
          </a:p>
        </p:txBody>
      </p:sp>
    </p:spTree>
    <p:extLst>
      <p:ext uri="{BB962C8B-B14F-4D97-AF65-F5344CB8AC3E}">
        <p14:creationId xmlns:p14="http://schemas.microsoft.com/office/powerpoint/2010/main" val="3046972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b="1" dirty="0"/>
              <a:t>Effektivitet</a:t>
            </a:r>
            <a:r>
              <a:rPr lang="sv-SE" dirty="0"/>
              <a:t>: För erfarna användare kan det ofta vara snabbare och mer effektivt att skriva in kommandon i en terminal än att navigera genom grafiska menyer och gränssnitt.    </a:t>
            </a:r>
            <a:br>
              <a:rPr lang="sv-SE" dirty="0"/>
            </a:br>
            <a:r>
              <a:rPr lang="sv-SE" b="1" dirty="0"/>
              <a:t>Automatisering</a:t>
            </a:r>
            <a:r>
              <a:rPr lang="sv-SE" dirty="0"/>
              <a:t>: Terminaler är mycket skriptbara, vilket gör att användare kan automatisera repetitiva uppgifter genom att skriva skalskript eller </a:t>
            </a:r>
            <a:r>
              <a:rPr lang="sv-SE" dirty="0" err="1"/>
              <a:t>batchfiler</a:t>
            </a:r>
            <a:r>
              <a:rPr lang="sv-SE" dirty="0"/>
              <a:t>. Detta kan spara tid och minska antalet fel i komplexa arbetsflöden.    </a:t>
            </a:r>
            <a:br>
              <a:rPr lang="sv-SE" dirty="0"/>
            </a:br>
            <a:r>
              <a:rPr lang="sv-SE" b="1" dirty="0"/>
              <a:t>Fjärråtkomst</a:t>
            </a:r>
            <a:r>
              <a:rPr lang="sv-SE" dirty="0"/>
              <a:t>: Med terminaler kan användare komma åt och hantera fjärrdatorer eller servrar via en nätverksanslutning med hjälp av protokoll som SSH (</a:t>
            </a:r>
            <a:r>
              <a:rPr lang="sv-SE" dirty="0" err="1"/>
              <a:t>Secure</a:t>
            </a:r>
            <a:r>
              <a:rPr lang="sv-SE" dirty="0"/>
              <a:t> Shell). Detta är särskilt användbart för systemadministratörer och utvecklare som behöver hantera servrar i datacenter eller molnmiljöer.    </a:t>
            </a:r>
            <a:br>
              <a:rPr lang="sv-SE" dirty="0"/>
            </a:br>
            <a:r>
              <a:rPr lang="sv-SE" b="1" dirty="0"/>
              <a:t>Resurseffektivitet</a:t>
            </a:r>
            <a:r>
              <a:rPr lang="sv-SE" dirty="0"/>
              <a:t>: Terminaler förbrukar färre systemresurser jämfört med GUI-baserade applikationer, vilket gör dem idealiska för användning på servrar eller äldre hårdvara med begränsad processorkraft och minne.    </a:t>
            </a:r>
            <a:br>
              <a:rPr lang="sv-SE" dirty="0"/>
            </a:br>
            <a:r>
              <a:rPr lang="sv-SE" b="1" dirty="0"/>
              <a:t>Avancerade</a:t>
            </a:r>
            <a:r>
              <a:rPr lang="sv-SE" dirty="0"/>
              <a:t> </a:t>
            </a:r>
            <a:r>
              <a:rPr lang="sv-SE" b="1" dirty="0"/>
              <a:t>funktioner</a:t>
            </a:r>
            <a:r>
              <a:rPr lang="sv-SE" dirty="0"/>
              <a:t>: Terminaler ger ofta tillgång till avancerade funktioner och systemfunktioner som kanske inte är tillgängliga via grafiska gränssnitt. Detta inkluderar uppgifter som filmanipulation på låg nivå, nätverksdiagnostik och systemkonfiguration. </a:t>
            </a:r>
          </a:p>
        </p:txBody>
      </p:sp>
      <p:sp>
        <p:nvSpPr>
          <p:cNvPr id="4" name="Slide Number Placeholder 3"/>
          <p:cNvSpPr>
            <a:spLocks noGrp="1"/>
          </p:cNvSpPr>
          <p:nvPr>
            <p:ph type="sldNum" sz="quarter" idx="5"/>
          </p:nvPr>
        </p:nvSpPr>
        <p:spPr/>
        <p:txBody>
          <a:bodyPr/>
          <a:lstStyle/>
          <a:p>
            <a:fld id="{941FA980-7932-4A3E-98C1-5C568950F828}" type="slidenum">
              <a:rPr lang="sv-SE" smtClean="0"/>
              <a:t>4</a:t>
            </a:fld>
            <a:endParaRPr lang="sv-SE"/>
          </a:p>
        </p:txBody>
      </p:sp>
    </p:spTree>
    <p:extLst>
      <p:ext uri="{BB962C8B-B14F-4D97-AF65-F5344CB8AC3E}">
        <p14:creationId xmlns:p14="http://schemas.microsoft.com/office/powerpoint/2010/main" val="2506686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50000"/>
              </a:lnSpc>
              <a:spcBef>
                <a:spcPct val="0"/>
              </a:spcBef>
              <a:spcAft>
                <a:spcPct val="0"/>
              </a:spcAft>
              <a:buClrTx/>
              <a:buSzTx/>
              <a:buNone/>
              <a:tabLst/>
            </a:pPr>
            <a:r>
              <a:rPr lang="sv-SE" altLang="sv-SE" b="1" dirty="0"/>
              <a:t>dir</a:t>
            </a:r>
            <a:r>
              <a:rPr lang="sv-SE" altLang="sv-SE" dirty="0"/>
              <a:t> eller </a:t>
            </a:r>
            <a:r>
              <a:rPr lang="sv-SE" altLang="sv-SE" b="1" dirty="0" err="1"/>
              <a:t>ls</a:t>
            </a:r>
            <a:r>
              <a:rPr lang="sv-SE" altLang="sv-SE" dirty="0"/>
              <a:t>: Visar innehållet i den aktuella katalogen (mappen).    </a:t>
            </a:r>
          </a:p>
          <a:p>
            <a:pPr marL="0" marR="0" lvl="0" indent="0" algn="l" defTabSz="914400" rtl="0" eaLnBrk="0" fontAlgn="base" latinLnBrk="0" hangingPunct="0">
              <a:lnSpc>
                <a:spcPct val="150000"/>
              </a:lnSpc>
              <a:spcBef>
                <a:spcPct val="0"/>
              </a:spcBef>
              <a:spcAft>
                <a:spcPct val="0"/>
              </a:spcAft>
              <a:buClrTx/>
              <a:buSzTx/>
              <a:buNone/>
              <a:tabLst/>
            </a:pPr>
            <a:r>
              <a:rPr lang="sv-SE" altLang="sv-SE" b="1" dirty="0"/>
              <a:t>cd</a:t>
            </a:r>
            <a:r>
              <a:rPr lang="sv-SE" altLang="sv-SE" dirty="0"/>
              <a:t>: Ändrar den aktuella katalogen.    </a:t>
            </a:r>
          </a:p>
          <a:p>
            <a:pPr marL="0" marR="0" lvl="0" indent="0" algn="l" defTabSz="914400" rtl="0" eaLnBrk="0" fontAlgn="base" latinLnBrk="0" hangingPunct="0">
              <a:lnSpc>
                <a:spcPct val="150000"/>
              </a:lnSpc>
              <a:spcBef>
                <a:spcPct val="0"/>
              </a:spcBef>
              <a:spcAft>
                <a:spcPct val="0"/>
              </a:spcAft>
              <a:buClrTx/>
              <a:buSzTx/>
              <a:buNone/>
              <a:tabLst/>
            </a:pPr>
            <a:r>
              <a:rPr lang="sv-SE" altLang="sv-SE" b="1" dirty="0" err="1"/>
              <a:t>mkdir</a:t>
            </a:r>
            <a:r>
              <a:rPr lang="sv-SE" altLang="sv-SE" dirty="0"/>
              <a:t>: Skapar en ny katalog.    </a:t>
            </a:r>
          </a:p>
          <a:p>
            <a:pPr marL="0" marR="0" lvl="0" indent="0" algn="l" defTabSz="914400" rtl="0" eaLnBrk="0" fontAlgn="base" latinLnBrk="0" hangingPunct="0">
              <a:lnSpc>
                <a:spcPct val="150000"/>
              </a:lnSpc>
              <a:spcBef>
                <a:spcPct val="0"/>
              </a:spcBef>
              <a:spcAft>
                <a:spcPct val="0"/>
              </a:spcAft>
              <a:buClrTx/>
              <a:buSzTx/>
              <a:buNone/>
              <a:tabLst/>
            </a:pPr>
            <a:r>
              <a:rPr lang="sv-SE" altLang="sv-SE" b="1" dirty="0"/>
              <a:t>del</a:t>
            </a:r>
            <a:r>
              <a:rPr lang="sv-SE" altLang="sv-SE" dirty="0"/>
              <a:t> eller </a:t>
            </a:r>
            <a:r>
              <a:rPr lang="sv-SE" altLang="sv-SE" b="1" dirty="0" err="1"/>
              <a:t>rm</a:t>
            </a:r>
            <a:r>
              <a:rPr lang="sv-SE" altLang="sv-SE" dirty="0"/>
              <a:t>: Raderar en fil.    </a:t>
            </a:r>
          </a:p>
          <a:p>
            <a:pPr marL="0" marR="0" lvl="0" indent="0" algn="l" defTabSz="914400" rtl="0" eaLnBrk="0" fontAlgn="base" latinLnBrk="0" hangingPunct="0">
              <a:lnSpc>
                <a:spcPct val="150000"/>
              </a:lnSpc>
              <a:spcBef>
                <a:spcPct val="0"/>
              </a:spcBef>
              <a:spcAft>
                <a:spcPct val="0"/>
              </a:spcAft>
              <a:buClrTx/>
              <a:buSzTx/>
              <a:buNone/>
              <a:tabLst/>
            </a:pPr>
            <a:r>
              <a:rPr lang="sv-SE" altLang="sv-SE" b="1" dirty="0"/>
              <a:t>copy</a:t>
            </a:r>
            <a:r>
              <a:rPr lang="sv-SE" altLang="sv-SE" dirty="0"/>
              <a:t> eller </a:t>
            </a:r>
            <a:r>
              <a:rPr lang="sv-SE" altLang="sv-SE" b="1" dirty="0"/>
              <a:t>cp</a:t>
            </a:r>
            <a:r>
              <a:rPr lang="sv-SE" altLang="sv-SE" dirty="0"/>
              <a:t>: Kopierar filer.    </a:t>
            </a:r>
          </a:p>
          <a:p>
            <a:pPr marL="0" marR="0" lvl="0" indent="0" algn="l" defTabSz="914400" rtl="0" eaLnBrk="0" fontAlgn="base" latinLnBrk="0" hangingPunct="0">
              <a:lnSpc>
                <a:spcPct val="150000"/>
              </a:lnSpc>
              <a:spcBef>
                <a:spcPct val="0"/>
              </a:spcBef>
              <a:spcAft>
                <a:spcPct val="0"/>
              </a:spcAft>
              <a:buClrTx/>
              <a:buSzTx/>
              <a:buNone/>
              <a:tabLst/>
            </a:pPr>
            <a:r>
              <a:rPr lang="sv-SE" altLang="sv-SE" b="1" dirty="0" err="1"/>
              <a:t>move</a:t>
            </a:r>
            <a:r>
              <a:rPr lang="sv-SE" altLang="sv-SE" dirty="0"/>
              <a:t> eller </a:t>
            </a:r>
            <a:r>
              <a:rPr lang="sv-SE" altLang="sv-SE" b="1" dirty="0"/>
              <a:t>mv</a:t>
            </a:r>
            <a:r>
              <a:rPr lang="sv-SE" altLang="sv-SE" dirty="0"/>
              <a:t>: Flyttar filer eller kataloger.   </a:t>
            </a:r>
          </a:p>
          <a:p>
            <a:endParaRPr lang="sv-SE" dirty="0"/>
          </a:p>
        </p:txBody>
      </p:sp>
      <p:sp>
        <p:nvSpPr>
          <p:cNvPr id="4" name="Slide Number Placeholder 3"/>
          <p:cNvSpPr>
            <a:spLocks noGrp="1"/>
          </p:cNvSpPr>
          <p:nvPr>
            <p:ph type="sldNum" sz="quarter" idx="5"/>
          </p:nvPr>
        </p:nvSpPr>
        <p:spPr/>
        <p:txBody>
          <a:bodyPr/>
          <a:lstStyle/>
          <a:p>
            <a:fld id="{941FA980-7932-4A3E-98C1-5C568950F828}" type="slidenum">
              <a:rPr lang="sv-SE" smtClean="0"/>
              <a:t>6</a:t>
            </a:fld>
            <a:endParaRPr lang="sv-SE"/>
          </a:p>
        </p:txBody>
      </p:sp>
    </p:spTree>
    <p:extLst>
      <p:ext uri="{BB962C8B-B14F-4D97-AF65-F5344CB8AC3E}">
        <p14:creationId xmlns:p14="http://schemas.microsoft.com/office/powerpoint/2010/main" val="3853635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1FE1B-E644-C47B-084F-CF9B6CC277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25D146C4-942F-0170-5451-91A28A010C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8A3C2813-784C-0E90-E6AF-9B36F52D0CA8}"/>
              </a:ext>
            </a:extLst>
          </p:cNvPr>
          <p:cNvSpPr>
            <a:spLocks noGrp="1"/>
          </p:cNvSpPr>
          <p:nvPr>
            <p:ph type="dt" sz="half" idx="10"/>
          </p:nvPr>
        </p:nvSpPr>
        <p:spPr/>
        <p:txBody>
          <a:bodyPr/>
          <a:lstStyle/>
          <a:p>
            <a:fld id="{6EA29774-5E6A-4132-91C5-78584D4E1150}" type="datetimeFigureOut">
              <a:rPr lang="sv-SE" smtClean="0"/>
              <a:t>2024-04-01</a:t>
            </a:fld>
            <a:endParaRPr lang="sv-SE"/>
          </a:p>
        </p:txBody>
      </p:sp>
      <p:sp>
        <p:nvSpPr>
          <p:cNvPr id="5" name="Footer Placeholder 4">
            <a:extLst>
              <a:ext uri="{FF2B5EF4-FFF2-40B4-BE49-F238E27FC236}">
                <a16:creationId xmlns:a16="http://schemas.microsoft.com/office/drawing/2014/main" id="{E505D79F-5A91-752D-87A2-19C35BB657E5}"/>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C82EF8E3-C8CF-729E-2579-BCCFA288828D}"/>
              </a:ext>
            </a:extLst>
          </p:cNvPr>
          <p:cNvSpPr>
            <a:spLocks noGrp="1"/>
          </p:cNvSpPr>
          <p:nvPr>
            <p:ph type="sldNum" sz="quarter" idx="12"/>
          </p:nvPr>
        </p:nvSpPr>
        <p:spPr/>
        <p:txBody>
          <a:bodyPr/>
          <a:lstStyle/>
          <a:p>
            <a:fld id="{642008E1-0E85-40B2-907E-D811B98D7E0B}" type="slidenum">
              <a:rPr lang="sv-SE" smtClean="0"/>
              <a:t>‹#›</a:t>
            </a:fld>
            <a:endParaRPr lang="sv-SE"/>
          </a:p>
        </p:txBody>
      </p:sp>
    </p:spTree>
    <p:extLst>
      <p:ext uri="{BB962C8B-B14F-4D97-AF65-F5344CB8AC3E}">
        <p14:creationId xmlns:p14="http://schemas.microsoft.com/office/powerpoint/2010/main" val="256807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4F985-EBD2-50D0-6BED-AB8982723D9B}"/>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78186CA4-0B5E-CC69-19DB-8547D79665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81751606-BE63-E4EC-CABE-E295CD55A8C0}"/>
              </a:ext>
            </a:extLst>
          </p:cNvPr>
          <p:cNvSpPr>
            <a:spLocks noGrp="1"/>
          </p:cNvSpPr>
          <p:nvPr>
            <p:ph type="dt" sz="half" idx="10"/>
          </p:nvPr>
        </p:nvSpPr>
        <p:spPr/>
        <p:txBody>
          <a:bodyPr/>
          <a:lstStyle/>
          <a:p>
            <a:fld id="{6EA29774-5E6A-4132-91C5-78584D4E1150}" type="datetimeFigureOut">
              <a:rPr lang="sv-SE" smtClean="0"/>
              <a:t>2024-04-01</a:t>
            </a:fld>
            <a:endParaRPr lang="sv-SE"/>
          </a:p>
        </p:txBody>
      </p:sp>
      <p:sp>
        <p:nvSpPr>
          <p:cNvPr id="5" name="Footer Placeholder 4">
            <a:extLst>
              <a:ext uri="{FF2B5EF4-FFF2-40B4-BE49-F238E27FC236}">
                <a16:creationId xmlns:a16="http://schemas.microsoft.com/office/drawing/2014/main" id="{DB1EFCA9-2916-F090-0505-8EAAF751757E}"/>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D5EE358A-AA5D-B3AA-F527-F3ED22251FC1}"/>
              </a:ext>
            </a:extLst>
          </p:cNvPr>
          <p:cNvSpPr>
            <a:spLocks noGrp="1"/>
          </p:cNvSpPr>
          <p:nvPr>
            <p:ph type="sldNum" sz="quarter" idx="12"/>
          </p:nvPr>
        </p:nvSpPr>
        <p:spPr/>
        <p:txBody>
          <a:bodyPr/>
          <a:lstStyle/>
          <a:p>
            <a:fld id="{642008E1-0E85-40B2-907E-D811B98D7E0B}" type="slidenum">
              <a:rPr lang="sv-SE" smtClean="0"/>
              <a:t>‹#›</a:t>
            </a:fld>
            <a:endParaRPr lang="sv-SE"/>
          </a:p>
        </p:txBody>
      </p:sp>
    </p:spTree>
    <p:extLst>
      <p:ext uri="{BB962C8B-B14F-4D97-AF65-F5344CB8AC3E}">
        <p14:creationId xmlns:p14="http://schemas.microsoft.com/office/powerpoint/2010/main" val="3352243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86FD9-B38E-E89F-CA52-14DEA1B997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934BBE4E-23A5-FDFA-0333-EED231F6BB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56E8030F-33FF-0F26-9FF3-D65B073C71D4}"/>
              </a:ext>
            </a:extLst>
          </p:cNvPr>
          <p:cNvSpPr>
            <a:spLocks noGrp="1"/>
          </p:cNvSpPr>
          <p:nvPr>
            <p:ph type="dt" sz="half" idx="10"/>
          </p:nvPr>
        </p:nvSpPr>
        <p:spPr/>
        <p:txBody>
          <a:bodyPr/>
          <a:lstStyle/>
          <a:p>
            <a:fld id="{6EA29774-5E6A-4132-91C5-78584D4E1150}" type="datetimeFigureOut">
              <a:rPr lang="sv-SE" smtClean="0"/>
              <a:t>2024-04-01</a:t>
            </a:fld>
            <a:endParaRPr lang="sv-SE"/>
          </a:p>
        </p:txBody>
      </p:sp>
      <p:sp>
        <p:nvSpPr>
          <p:cNvPr id="5" name="Footer Placeholder 4">
            <a:extLst>
              <a:ext uri="{FF2B5EF4-FFF2-40B4-BE49-F238E27FC236}">
                <a16:creationId xmlns:a16="http://schemas.microsoft.com/office/drawing/2014/main" id="{78E41506-919D-1BB8-A802-8F8BF6A010F4}"/>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E6BFF9BB-38EC-759A-9D00-78F0A935BA48}"/>
              </a:ext>
            </a:extLst>
          </p:cNvPr>
          <p:cNvSpPr>
            <a:spLocks noGrp="1"/>
          </p:cNvSpPr>
          <p:nvPr>
            <p:ph type="sldNum" sz="quarter" idx="12"/>
          </p:nvPr>
        </p:nvSpPr>
        <p:spPr/>
        <p:txBody>
          <a:bodyPr/>
          <a:lstStyle/>
          <a:p>
            <a:fld id="{642008E1-0E85-40B2-907E-D811B98D7E0B}" type="slidenum">
              <a:rPr lang="sv-SE" smtClean="0"/>
              <a:t>‹#›</a:t>
            </a:fld>
            <a:endParaRPr lang="sv-SE"/>
          </a:p>
        </p:txBody>
      </p:sp>
    </p:spTree>
    <p:extLst>
      <p:ext uri="{BB962C8B-B14F-4D97-AF65-F5344CB8AC3E}">
        <p14:creationId xmlns:p14="http://schemas.microsoft.com/office/powerpoint/2010/main" val="371725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FE8C6-E50F-B529-EEDA-E4BF17A9734B}"/>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2EBBD882-1AC6-92A3-16FC-B6C594FDBD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2F092CB1-EF1E-2614-2257-51F6B5F33521}"/>
              </a:ext>
            </a:extLst>
          </p:cNvPr>
          <p:cNvSpPr>
            <a:spLocks noGrp="1"/>
          </p:cNvSpPr>
          <p:nvPr>
            <p:ph type="dt" sz="half" idx="10"/>
          </p:nvPr>
        </p:nvSpPr>
        <p:spPr/>
        <p:txBody>
          <a:bodyPr/>
          <a:lstStyle/>
          <a:p>
            <a:fld id="{6EA29774-5E6A-4132-91C5-78584D4E1150}" type="datetimeFigureOut">
              <a:rPr lang="sv-SE" smtClean="0"/>
              <a:t>2024-04-01</a:t>
            </a:fld>
            <a:endParaRPr lang="sv-SE"/>
          </a:p>
        </p:txBody>
      </p:sp>
      <p:sp>
        <p:nvSpPr>
          <p:cNvPr id="5" name="Footer Placeholder 4">
            <a:extLst>
              <a:ext uri="{FF2B5EF4-FFF2-40B4-BE49-F238E27FC236}">
                <a16:creationId xmlns:a16="http://schemas.microsoft.com/office/drawing/2014/main" id="{E46757A0-9362-38A1-F8CF-5BA0D5547827}"/>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B76EEC8-8713-F3CC-EF83-694FE4A3A333}"/>
              </a:ext>
            </a:extLst>
          </p:cNvPr>
          <p:cNvSpPr>
            <a:spLocks noGrp="1"/>
          </p:cNvSpPr>
          <p:nvPr>
            <p:ph type="sldNum" sz="quarter" idx="12"/>
          </p:nvPr>
        </p:nvSpPr>
        <p:spPr/>
        <p:txBody>
          <a:bodyPr/>
          <a:lstStyle/>
          <a:p>
            <a:fld id="{642008E1-0E85-40B2-907E-D811B98D7E0B}" type="slidenum">
              <a:rPr lang="sv-SE" smtClean="0"/>
              <a:t>‹#›</a:t>
            </a:fld>
            <a:endParaRPr lang="sv-SE"/>
          </a:p>
        </p:txBody>
      </p:sp>
    </p:spTree>
    <p:extLst>
      <p:ext uri="{BB962C8B-B14F-4D97-AF65-F5344CB8AC3E}">
        <p14:creationId xmlns:p14="http://schemas.microsoft.com/office/powerpoint/2010/main" val="2694499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FF718-80A6-829D-2D3F-73CC3E0550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4F32FBE2-2BCC-1013-D38E-7AEF5112E3F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C1E9EB-5F51-5A8C-BC53-AF002ECA034F}"/>
              </a:ext>
            </a:extLst>
          </p:cNvPr>
          <p:cNvSpPr>
            <a:spLocks noGrp="1"/>
          </p:cNvSpPr>
          <p:nvPr>
            <p:ph type="dt" sz="half" idx="10"/>
          </p:nvPr>
        </p:nvSpPr>
        <p:spPr/>
        <p:txBody>
          <a:bodyPr/>
          <a:lstStyle/>
          <a:p>
            <a:fld id="{6EA29774-5E6A-4132-91C5-78584D4E1150}" type="datetimeFigureOut">
              <a:rPr lang="sv-SE" smtClean="0"/>
              <a:t>2024-04-01</a:t>
            </a:fld>
            <a:endParaRPr lang="sv-SE"/>
          </a:p>
        </p:txBody>
      </p:sp>
      <p:sp>
        <p:nvSpPr>
          <p:cNvPr id="5" name="Footer Placeholder 4">
            <a:extLst>
              <a:ext uri="{FF2B5EF4-FFF2-40B4-BE49-F238E27FC236}">
                <a16:creationId xmlns:a16="http://schemas.microsoft.com/office/drawing/2014/main" id="{4A60266B-A431-5BE5-D7D5-FD9BD7296240}"/>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96C53DB5-9979-27AC-6E0F-FCDE08C6B969}"/>
              </a:ext>
            </a:extLst>
          </p:cNvPr>
          <p:cNvSpPr>
            <a:spLocks noGrp="1"/>
          </p:cNvSpPr>
          <p:nvPr>
            <p:ph type="sldNum" sz="quarter" idx="12"/>
          </p:nvPr>
        </p:nvSpPr>
        <p:spPr/>
        <p:txBody>
          <a:bodyPr/>
          <a:lstStyle/>
          <a:p>
            <a:fld id="{642008E1-0E85-40B2-907E-D811B98D7E0B}" type="slidenum">
              <a:rPr lang="sv-SE" smtClean="0"/>
              <a:t>‹#›</a:t>
            </a:fld>
            <a:endParaRPr lang="sv-SE"/>
          </a:p>
        </p:txBody>
      </p:sp>
    </p:spTree>
    <p:extLst>
      <p:ext uri="{BB962C8B-B14F-4D97-AF65-F5344CB8AC3E}">
        <p14:creationId xmlns:p14="http://schemas.microsoft.com/office/powerpoint/2010/main" val="1692981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E3822-F062-7344-3DE7-CBB7033B9AE6}"/>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FF96047C-0C5D-B7DA-0C50-411191AA56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EAE8CA5A-B522-E5BD-E015-C3818B2B11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3FA99DD5-7DE9-FF44-AFCE-8C2FCCE1A492}"/>
              </a:ext>
            </a:extLst>
          </p:cNvPr>
          <p:cNvSpPr>
            <a:spLocks noGrp="1"/>
          </p:cNvSpPr>
          <p:nvPr>
            <p:ph type="dt" sz="half" idx="10"/>
          </p:nvPr>
        </p:nvSpPr>
        <p:spPr/>
        <p:txBody>
          <a:bodyPr/>
          <a:lstStyle/>
          <a:p>
            <a:fld id="{6EA29774-5E6A-4132-91C5-78584D4E1150}" type="datetimeFigureOut">
              <a:rPr lang="sv-SE" smtClean="0"/>
              <a:t>2024-04-01</a:t>
            </a:fld>
            <a:endParaRPr lang="sv-SE"/>
          </a:p>
        </p:txBody>
      </p:sp>
      <p:sp>
        <p:nvSpPr>
          <p:cNvPr id="6" name="Footer Placeholder 5">
            <a:extLst>
              <a:ext uri="{FF2B5EF4-FFF2-40B4-BE49-F238E27FC236}">
                <a16:creationId xmlns:a16="http://schemas.microsoft.com/office/drawing/2014/main" id="{DB4D6FEB-FA58-BA48-1406-06DA19C801E0}"/>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6F67323A-5D0E-E3E3-3B18-0F866D49187A}"/>
              </a:ext>
            </a:extLst>
          </p:cNvPr>
          <p:cNvSpPr>
            <a:spLocks noGrp="1"/>
          </p:cNvSpPr>
          <p:nvPr>
            <p:ph type="sldNum" sz="quarter" idx="12"/>
          </p:nvPr>
        </p:nvSpPr>
        <p:spPr/>
        <p:txBody>
          <a:bodyPr/>
          <a:lstStyle/>
          <a:p>
            <a:fld id="{642008E1-0E85-40B2-907E-D811B98D7E0B}" type="slidenum">
              <a:rPr lang="sv-SE" smtClean="0"/>
              <a:t>‹#›</a:t>
            </a:fld>
            <a:endParaRPr lang="sv-SE"/>
          </a:p>
        </p:txBody>
      </p:sp>
    </p:spTree>
    <p:extLst>
      <p:ext uri="{BB962C8B-B14F-4D97-AF65-F5344CB8AC3E}">
        <p14:creationId xmlns:p14="http://schemas.microsoft.com/office/powerpoint/2010/main" val="26556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AE8B4-979B-EFBB-F5BF-1B7CAC384E0D}"/>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C7B7514A-784E-F854-A5D2-FF9F74057B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59D644-17DB-F4A5-62C6-B73F06693C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50DEB6C0-F239-3DF4-565B-925B537050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705B5F-4259-C6D2-C48C-9E16EEE3A7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C7F49CA3-2664-6748-D811-B1DD1C5ACFBC}"/>
              </a:ext>
            </a:extLst>
          </p:cNvPr>
          <p:cNvSpPr>
            <a:spLocks noGrp="1"/>
          </p:cNvSpPr>
          <p:nvPr>
            <p:ph type="dt" sz="half" idx="10"/>
          </p:nvPr>
        </p:nvSpPr>
        <p:spPr/>
        <p:txBody>
          <a:bodyPr/>
          <a:lstStyle/>
          <a:p>
            <a:fld id="{6EA29774-5E6A-4132-91C5-78584D4E1150}" type="datetimeFigureOut">
              <a:rPr lang="sv-SE" smtClean="0"/>
              <a:t>2024-04-01</a:t>
            </a:fld>
            <a:endParaRPr lang="sv-SE"/>
          </a:p>
        </p:txBody>
      </p:sp>
      <p:sp>
        <p:nvSpPr>
          <p:cNvPr id="8" name="Footer Placeholder 7">
            <a:extLst>
              <a:ext uri="{FF2B5EF4-FFF2-40B4-BE49-F238E27FC236}">
                <a16:creationId xmlns:a16="http://schemas.microsoft.com/office/drawing/2014/main" id="{4160E912-5A78-5490-9E03-CEAA19F5B943}"/>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D9E635B1-5878-E18D-000F-618FDC8F467B}"/>
              </a:ext>
            </a:extLst>
          </p:cNvPr>
          <p:cNvSpPr>
            <a:spLocks noGrp="1"/>
          </p:cNvSpPr>
          <p:nvPr>
            <p:ph type="sldNum" sz="quarter" idx="12"/>
          </p:nvPr>
        </p:nvSpPr>
        <p:spPr/>
        <p:txBody>
          <a:bodyPr/>
          <a:lstStyle/>
          <a:p>
            <a:fld id="{642008E1-0E85-40B2-907E-D811B98D7E0B}" type="slidenum">
              <a:rPr lang="sv-SE" smtClean="0"/>
              <a:t>‹#›</a:t>
            </a:fld>
            <a:endParaRPr lang="sv-SE"/>
          </a:p>
        </p:txBody>
      </p:sp>
    </p:spTree>
    <p:extLst>
      <p:ext uri="{BB962C8B-B14F-4D97-AF65-F5344CB8AC3E}">
        <p14:creationId xmlns:p14="http://schemas.microsoft.com/office/powerpoint/2010/main" val="684896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BC0E0-4856-79A4-8195-EE64CD023015}"/>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9DD174B0-6AF4-CB1E-B1F2-1E4E8387DD9C}"/>
              </a:ext>
            </a:extLst>
          </p:cNvPr>
          <p:cNvSpPr>
            <a:spLocks noGrp="1"/>
          </p:cNvSpPr>
          <p:nvPr>
            <p:ph type="dt" sz="half" idx="10"/>
          </p:nvPr>
        </p:nvSpPr>
        <p:spPr/>
        <p:txBody>
          <a:bodyPr/>
          <a:lstStyle/>
          <a:p>
            <a:fld id="{6EA29774-5E6A-4132-91C5-78584D4E1150}" type="datetimeFigureOut">
              <a:rPr lang="sv-SE" smtClean="0"/>
              <a:t>2024-04-01</a:t>
            </a:fld>
            <a:endParaRPr lang="sv-SE"/>
          </a:p>
        </p:txBody>
      </p:sp>
      <p:sp>
        <p:nvSpPr>
          <p:cNvPr id="4" name="Footer Placeholder 3">
            <a:extLst>
              <a:ext uri="{FF2B5EF4-FFF2-40B4-BE49-F238E27FC236}">
                <a16:creationId xmlns:a16="http://schemas.microsoft.com/office/drawing/2014/main" id="{8C760428-ECFE-8A82-E351-EAAEE5241AF3}"/>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45579586-9029-0F4D-BAB6-C6E47AFA2CD3}"/>
              </a:ext>
            </a:extLst>
          </p:cNvPr>
          <p:cNvSpPr>
            <a:spLocks noGrp="1"/>
          </p:cNvSpPr>
          <p:nvPr>
            <p:ph type="sldNum" sz="quarter" idx="12"/>
          </p:nvPr>
        </p:nvSpPr>
        <p:spPr/>
        <p:txBody>
          <a:bodyPr/>
          <a:lstStyle/>
          <a:p>
            <a:fld id="{642008E1-0E85-40B2-907E-D811B98D7E0B}" type="slidenum">
              <a:rPr lang="sv-SE" smtClean="0"/>
              <a:t>‹#›</a:t>
            </a:fld>
            <a:endParaRPr lang="sv-SE"/>
          </a:p>
        </p:txBody>
      </p:sp>
    </p:spTree>
    <p:extLst>
      <p:ext uri="{BB962C8B-B14F-4D97-AF65-F5344CB8AC3E}">
        <p14:creationId xmlns:p14="http://schemas.microsoft.com/office/powerpoint/2010/main" val="691791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FDC02F-BA8F-D38D-4F68-0F5923CD539D}"/>
              </a:ext>
            </a:extLst>
          </p:cNvPr>
          <p:cNvSpPr>
            <a:spLocks noGrp="1"/>
          </p:cNvSpPr>
          <p:nvPr>
            <p:ph type="dt" sz="half" idx="10"/>
          </p:nvPr>
        </p:nvSpPr>
        <p:spPr/>
        <p:txBody>
          <a:bodyPr/>
          <a:lstStyle/>
          <a:p>
            <a:fld id="{6EA29774-5E6A-4132-91C5-78584D4E1150}" type="datetimeFigureOut">
              <a:rPr lang="sv-SE" smtClean="0"/>
              <a:t>2024-04-01</a:t>
            </a:fld>
            <a:endParaRPr lang="sv-SE"/>
          </a:p>
        </p:txBody>
      </p:sp>
      <p:sp>
        <p:nvSpPr>
          <p:cNvPr id="3" name="Footer Placeholder 2">
            <a:extLst>
              <a:ext uri="{FF2B5EF4-FFF2-40B4-BE49-F238E27FC236}">
                <a16:creationId xmlns:a16="http://schemas.microsoft.com/office/drawing/2014/main" id="{57BDCB85-3C63-DE67-F51B-A55C7811610F}"/>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7765FD56-D079-0CFD-4787-8C8E3934ECA8}"/>
              </a:ext>
            </a:extLst>
          </p:cNvPr>
          <p:cNvSpPr>
            <a:spLocks noGrp="1"/>
          </p:cNvSpPr>
          <p:nvPr>
            <p:ph type="sldNum" sz="quarter" idx="12"/>
          </p:nvPr>
        </p:nvSpPr>
        <p:spPr/>
        <p:txBody>
          <a:bodyPr/>
          <a:lstStyle/>
          <a:p>
            <a:fld id="{642008E1-0E85-40B2-907E-D811B98D7E0B}" type="slidenum">
              <a:rPr lang="sv-SE" smtClean="0"/>
              <a:t>‹#›</a:t>
            </a:fld>
            <a:endParaRPr lang="sv-SE"/>
          </a:p>
        </p:txBody>
      </p:sp>
    </p:spTree>
    <p:extLst>
      <p:ext uri="{BB962C8B-B14F-4D97-AF65-F5344CB8AC3E}">
        <p14:creationId xmlns:p14="http://schemas.microsoft.com/office/powerpoint/2010/main" val="133238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49BB1-2F11-B084-DE07-190E0D0D3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FE14B977-BC99-A32E-117A-0460437E3E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DA4DD398-5B80-4C81-C3ED-480E127C6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432FE-FEBE-996A-B482-AA4711825AD7}"/>
              </a:ext>
            </a:extLst>
          </p:cNvPr>
          <p:cNvSpPr>
            <a:spLocks noGrp="1"/>
          </p:cNvSpPr>
          <p:nvPr>
            <p:ph type="dt" sz="half" idx="10"/>
          </p:nvPr>
        </p:nvSpPr>
        <p:spPr/>
        <p:txBody>
          <a:bodyPr/>
          <a:lstStyle/>
          <a:p>
            <a:fld id="{6EA29774-5E6A-4132-91C5-78584D4E1150}" type="datetimeFigureOut">
              <a:rPr lang="sv-SE" smtClean="0"/>
              <a:t>2024-04-01</a:t>
            </a:fld>
            <a:endParaRPr lang="sv-SE"/>
          </a:p>
        </p:txBody>
      </p:sp>
      <p:sp>
        <p:nvSpPr>
          <p:cNvPr id="6" name="Footer Placeholder 5">
            <a:extLst>
              <a:ext uri="{FF2B5EF4-FFF2-40B4-BE49-F238E27FC236}">
                <a16:creationId xmlns:a16="http://schemas.microsoft.com/office/drawing/2014/main" id="{89FA7958-8B52-992D-DC28-9774B2FFF961}"/>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15C480D2-1397-96A0-F6CC-78986D101FF0}"/>
              </a:ext>
            </a:extLst>
          </p:cNvPr>
          <p:cNvSpPr>
            <a:spLocks noGrp="1"/>
          </p:cNvSpPr>
          <p:nvPr>
            <p:ph type="sldNum" sz="quarter" idx="12"/>
          </p:nvPr>
        </p:nvSpPr>
        <p:spPr/>
        <p:txBody>
          <a:bodyPr/>
          <a:lstStyle/>
          <a:p>
            <a:fld id="{642008E1-0E85-40B2-907E-D811B98D7E0B}" type="slidenum">
              <a:rPr lang="sv-SE" smtClean="0"/>
              <a:t>‹#›</a:t>
            </a:fld>
            <a:endParaRPr lang="sv-SE"/>
          </a:p>
        </p:txBody>
      </p:sp>
    </p:spTree>
    <p:extLst>
      <p:ext uri="{BB962C8B-B14F-4D97-AF65-F5344CB8AC3E}">
        <p14:creationId xmlns:p14="http://schemas.microsoft.com/office/powerpoint/2010/main" val="2902751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31A7-5A4D-E622-641B-8DFC3EB0C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8AB37895-0DD6-558E-9C4A-6770552E4B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DC983958-5B9B-1D30-7426-CDCC40D40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4E3956-BF07-954E-A6CD-C98E5919BFFA}"/>
              </a:ext>
            </a:extLst>
          </p:cNvPr>
          <p:cNvSpPr>
            <a:spLocks noGrp="1"/>
          </p:cNvSpPr>
          <p:nvPr>
            <p:ph type="dt" sz="half" idx="10"/>
          </p:nvPr>
        </p:nvSpPr>
        <p:spPr/>
        <p:txBody>
          <a:bodyPr/>
          <a:lstStyle/>
          <a:p>
            <a:fld id="{6EA29774-5E6A-4132-91C5-78584D4E1150}" type="datetimeFigureOut">
              <a:rPr lang="sv-SE" smtClean="0"/>
              <a:t>2024-04-01</a:t>
            </a:fld>
            <a:endParaRPr lang="sv-SE"/>
          </a:p>
        </p:txBody>
      </p:sp>
      <p:sp>
        <p:nvSpPr>
          <p:cNvPr id="6" name="Footer Placeholder 5">
            <a:extLst>
              <a:ext uri="{FF2B5EF4-FFF2-40B4-BE49-F238E27FC236}">
                <a16:creationId xmlns:a16="http://schemas.microsoft.com/office/drawing/2014/main" id="{B41AB99F-409B-9E90-82EB-7DA9BF2F77C3}"/>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1E210D4C-BA42-0C83-FA1F-DAE192682D90}"/>
              </a:ext>
            </a:extLst>
          </p:cNvPr>
          <p:cNvSpPr>
            <a:spLocks noGrp="1"/>
          </p:cNvSpPr>
          <p:nvPr>
            <p:ph type="sldNum" sz="quarter" idx="12"/>
          </p:nvPr>
        </p:nvSpPr>
        <p:spPr/>
        <p:txBody>
          <a:bodyPr/>
          <a:lstStyle/>
          <a:p>
            <a:fld id="{642008E1-0E85-40B2-907E-D811B98D7E0B}" type="slidenum">
              <a:rPr lang="sv-SE" smtClean="0"/>
              <a:t>‹#›</a:t>
            </a:fld>
            <a:endParaRPr lang="sv-SE"/>
          </a:p>
        </p:txBody>
      </p:sp>
    </p:spTree>
    <p:extLst>
      <p:ext uri="{BB962C8B-B14F-4D97-AF65-F5344CB8AC3E}">
        <p14:creationId xmlns:p14="http://schemas.microsoft.com/office/powerpoint/2010/main" val="78620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404FFA-E3B0-DE43-0FBF-B4F93A7300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75398090-0FA2-031A-D4DE-76B2E31B6F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AFAA729C-8DB8-4AC7-76EE-18B4EE2058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A29774-5E6A-4132-91C5-78584D4E1150}" type="datetimeFigureOut">
              <a:rPr lang="sv-SE" smtClean="0"/>
              <a:t>2024-04-01</a:t>
            </a:fld>
            <a:endParaRPr lang="sv-SE"/>
          </a:p>
        </p:txBody>
      </p:sp>
      <p:sp>
        <p:nvSpPr>
          <p:cNvPr id="5" name="Footer Placeholder 4">
            <a:extLst>
              <a:ext uri="{FF2B5EF4-FFF2-40B4-BE49-F238E27FC236}">
                <a16:creationId xmlns:a16="http://schemas.microsoft.com/office/drawing/2014/main" id="{4CB2E327-A729-04AA-B211-C4047D1B7D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sv-SE"/>
          </a:p>
        </p:txBody>
      </p:sp>
      <p:sp>
        <p:nvSpPr>
          <p:cNvPr id="6" name="Slide Number Placeholder 5">
            <a:extLst>
              <a:ext uri="{FF2B5EF4-FFF2-40B4-BE49-F238E27FC236}">
                <a16:creationId xmlns:a16="http://schemas.microsoft.com/office/drawing/2014/main" id="{B64CF71F-1D84-3E1F-7AE0-22E573F7B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2008E1-0E85-40B2-907E-D811B98D7E0B}" type="slidenum">
              <a:rPr lang="sv-SE" smtClean="0"/>
              <a:t>‹#›</a:t>
            </a:fld>
            <a:endParaRPr lang="sv-SE"/>
          </a:p>
        </p:txBody>
      </p:sp>
    </p:spTree>
    <p:extLst>
      <p:ext uri="{BB962C8B-B14F-4D97-AF65-F5344CB8AC3E}">
        <p14:creationId xmlns:p14="http://schemas.microsoft.com/office/powerpoint/2010/main" val="1609053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2C291-074B-0C4E-6DB0-3EF150C2E05C}"/>
              </a:ext>
            </a:extLst>
          </p:cNvPr>
          <p:cNvSpPr>
            <a:spLocks noGrp="1"/>
          </p:cNvSpPr>
          <p:nvPr>
            <p:ph type="ctrTitle"/>
          </p:nvPr>
        </p:nvSpPr>
        <p:spPr/>
        <p:txBody>
          <a:bodyPr/>
          <a:lstStyle/>
          <a:p>
            <a:r>
              <a:rPr lang="en-GB" dirty="0" err="1"/>
              <a:t>Introduktion</a:t>
            </a:r>
            <a:r>
              <a:rPr lang="en-GB" dirty="0"/>
              <a:t> till Terminal</a:t>
            </a:r>
            <a:endParaRPr lang="sv-SE" dirty="0"/>
          </a:p>
        </p:txBody>
      </p:sp>
      <p:sp>
        <p:nvSpPr>
          <p:cNvPr id="3" name="Subtitle 2">
            <a:extLst>
              <a:ext uri="{FF2B5EF4-FFF2-40B4-BE49-F238E27FC236}">
                <a16:creationId xmlns:a16="http://schemas.microsoft.com/office/drawing/2014/main" id="{55F37637-8785-86AF-0F5D-524211968719}"/>
              </a:ext>
            </a:extLst>
          </p:cNvPr>
          <p:cNvSpPr>
            <a:spLocks noGrp="1"/>
          </p:cNvSpPr>
          <p:nvPr>
            <p:ph type="subTitle" idx="1"/>
          </p:nvPr>
        </p:nvSpPr>
        <p:spPr/>
        <p:txBody>
          <a:bodyPr/>
          <a:lstStyle/>
          <a:p>
            <a:endParaRPr lang="sv-SE"/>
          </a:p>
        </p:txBody>
      </p:sp>
    </p:spTree>
    <p:extLst>
      <p:ext uri="{BB962C8B-B14F-4D97-AF65-F5344CB8AC3E}">
        <p14:creationId xmlns:p14="http://schemas.microsoft.com/office/powerpoint/2010/main" val="3240461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218A3-5D70-0EEC-6252-0368F40F5D7C}"/>
              </a:ext>
            </a:extLst>
          </p:cNvPr>
          <p:cNvSpPr>
            <a:spLocks noGrp="1"/>
          </p:cNvSpPr>
          <p:nvPr>
            <p:ph type="title"/>
          </p:nvPr>
        </p:nvSpPr>
        <p:spPr/>
        <p:txBody>
          <a:bodyPr>
            <a:normAutofit/>
          </a:bodyPr>
          <a:lstStyle/>
          <a:p>
            <a:pPr algn="ctr"/>
            <a:r>
              <a:rPr lang="en-GB" sz="6000" dirty="0" err="1"/>
              <a:t>Introduktion</a:t>
            </a:r>
            <a:r>
              <a:rPr lang="en-GB" sz="6000" dirty="0"/>
              <a:t> till Terminal</a:t>
            </a:r>
            <a:endParaRPr lang="sv-SE" sz="6000" dirty="0"/>
          </a:p>
        </p:txBody>
      </p:sp>
      <p:sp>
        <p:nvSpPr>
          <p:cNvPr id="3" name="Content Placeholder 2">
            <a:extLst>
              <a:ext uri="{FF2B5EF4-FFF2-40B4-BE49-F238E27FC236}">
                <a16:creationId xmlns:a16="http://schemas.microsoft.com/office/drawing/2014/main" id="{7E45EC05-08C1-1D19-9089-A0CE898C66AE}"/>
              </a:ext>
            </a:extLst>
          </p:cNvPr>
          <p:cNvSpPr>
            <a:spLocks noGrp="1"/>
          </p:cNvSpPr>
          <p:nvPr>
            <p:ph idx="1"/>
          </p:nvPr>
        </p:nvSpPr>
        <p:spPr/>
        <p:txBody>
          <a:bodyPr>
            <a:normAutofit lnSpcReduction="10000"/>
          </a:bodyPr>
          <a:lstStyle/>
          <a:p>
            <a:pPr>
              <a:lnSpc>
                <a:spcPct val="150000"/>
              </a:lnSpc>
            </a:pPr>
            <a:r>
              <a:rPr lang="en-GB" dirty="0"/>
              <a:t>Vad </a:t>
            </a:r>
            <a:r>
              <a:rPr lang="en-GB" dirty="0" err="1"/>
              <a:t>är</a:t>
            </a:r>
            <a:r>
              <a:rPr lang="en-GB" dirty="0"/>
              <a:t> Terminal / CLI?</a:t>
            </a:r>
          </a:p>
          <a:p>
            <a:pPr>
              <a:lnSpc>
                <a:spcPct val="150000"/>
              </a:lnSpc>
            </a:pPr>
            <a:r>
              <a:rPr lang="en-GB" dirty="0" err="1"/>
              <a:t>Varför</a:t>
            </a:r>
            <a:r>
              <a:rPr lang="en-GB" dirty="0"/>
              <a:t> </a:t>
            </a:r>
            <a:r>
              <a:rPr lang="en-GB" dirty="0" err="1"/>
              <a:t>använda</a:t>
            </a:r>
            <a:r>
              <a:rPr lang="en-GB" dirty="0"/>
              <a:t> Terminal?</a:t>
            </a:r>
          </a:p>
          <a:p>
            <a:pPr>
              <a:lnSpc>
                <a:spcPct val="150000"/>
              </a:lnSpc>
            </a:pPr>
            <a:r>
              <a:rPr lang="en-GB" dirty="0" err="1"/>
              <a:t>Öppna</a:t>
            </a:r>
            <a:r>
              <a:rPr lang="en-GB" dirty="0"/>
              <a:t> Terminal </a:t>
            </a:r>
          </a:p>
          <a:p>
            <a:pPr>
              <a:lnSpc>
                <a:spcPct val="150000"/>
              </a:lnSpc>
            </a:pPr>
            <a:r>
              <a:rPr lang="en-GB" dirty="0" err="1"/>
              <a:t>Grundläggande</a:t>
            </a:r>
            <a:r>
              <a:rPr lang="en-GB" dirty="0"/>
              <a:t> commando</a:t>
            </a:r>
          </a:p>
          <a:p>
            <a:pPr>
              <a:lnSpc>
                <a:spcPct val="150000"/>
              </a:lnSpc>
            </a:pPr>
            <a:r>
              <a:rPr lang="en-GB" dirty="0" err="1"/>
              <a:t>Använda</a:t>
            </a:r>
            <a:r>
              <a:rPr lang="en-GB" dirty="0"/>
              <a:t> </a:t>
            </a:r>
            <a:r>
              <a:rPr lang="en-GB" dirty="0" err="1"/>
              <a:t>Terminalen</a:t>
            </a:r>
            <a:endParaRPr lang="en-GB" dirty="0"/>
          </a:p>
          <a:p>
            <a:pPr>
              <a:lnSpc>
                <a:spcPct val="150000"/>
              </a:lnSpc>
            </a:pPr>
            <a:r>
              <a:rPr lang="en-GB" dirty="0" err="1"/>
              <a:t>Terminalen</a:t>
            </a:r>
            <a:r>
              <a:rPr lang="en-GB" dirty="0"/>
              <a:t> </a:t>
            </a:r>
            <a:r>
              <a:rPr lang="en-GB" dirty="0" err="1"/>
              <a:t>i</a:t>
            </a:r>
            <a:r>
              <a:rPr lang="en-GB" dirty="0"/>
              <a:t> VSCode</a:t>
            </a:r>
          </a:p>
          <a:p>
            <a:endParaRPr lang="en-GB" dirty="0"/>
          </a:p>
          <a:p>
            <a:endParaRPr lang="sv-SE" dirty="0"/>
          </a:p>
        </p:txBody>
      </p:sp>
    </p:spTree>
    <p:extLst>
      <p:ext uri="{BB962C8B-B14F-4D97-AF65-F5344CB8AC3E}">
        <p14:creationId xmlns:p14="http://schemas.microsoft.com/office/powerpoint/2010/main" val="213688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B22B-BA61-6BF5-405D-7450C02F9726}"/>
              </a:ext>
            </a:extLst>
          </p:cNvPr>
          <p:cNvSpPr>
            <a:spLocks noGrp="1"/>
          </p:cNvSpPr>
          <p:nvPr>
            <p:ph type="title"/>
          </p:nvPr>
        </p:nvSpPr>
        <p:spPr/>
        <p:txBody>
          <a:bodyPr>
            <a:noAutofit/>
          </a:bodyPr>
          <a:lstStyle/>
          <a:p>
            <a:pPr algn="ctr"/>
            <a:r>
              <a:rPr lang="en-GB" sz="6000" dirty="0"/>
              <a:t>Vad </a:t>
            </a:r>
            <a:r>
              <a:rPr lang="en-GB" sz="6000" dirty="0" err="1"/>
              <a:t>är</a:t>
            </a:r>
            <a:r>
              <a:rPr lang="en-GB" sz="6000" dirty="0"/>
              <a:t> Terminal / CLI?</a:t>
            </a:r>
            <a:endParaRPr lang="sv-SE" sz="6000" dirty="0"/>
          </a:p>
        </p:txBody>
      </p:sp>
      <p:sp>
        <p:nvSpPr>
          <p:cNvPr id="3" name="Content Placeholder 2">
            <a:extLst>
              <a:ext uri="{FF2B5EF4-FFF2-40B4-BE49-F238E27FC236}">
                <a16:creationId xmlns:a16="http://schemas.microsoft.com/office/drawing/2014/main" id="{BB222131-6125-BFBC-6D7E-83E682EC04C3}"/>
              </a:ext>
            </a:extLst>
          </p:cNvPr>
          <p:cNvSpPr>
            <a:spLocks noGrp="1"/>
          </p:cNvSpPr>
          <p:nvPr>
            <p:ph idx="1"/>
          </p:nvPr>
        </p:nvSpPr>
        <p:spPr>
          <a:xfrm>
            <a:off x="838200" y="2214924"/>
            <a:ext cx="10515600" cy="4351338"/>
          </a:xfrm>
        </p:spPr>
        <p:txBody>
          <a:bodyPr/>
          <a:lstStyle/>
          <a:p>
            <a:pPr>
              <a:lnSpc>
                <a:spcPct val="200000"/>
              </a:lnSpc>
            </a:pPr>
            <a:r>
              <a:rPr lang="en-GB" dirty="0"/>
              <a:t>Terminal → Command Line Interface</a:t>
            </a:r>
          </a:p>
          <a:p>
            <a:pPr>
              <a:lnSpc>
                <a:spcPct val="200000"/>
              </a:lnSpc>
            </a:pPr>
            <a:endParaRPr lang="en-GB" dirty="0"/>
          </a:p>
          <a:p>
            <a:pPr>
              <a:lnSpc>
                <a:spcPct val="200000"/>
              </a:lnSpc>
            </a:pPr>
            <a:r>
              <a:rPr lang="en-GB" dirty="0" err="1"/>
              <a:t>Ett</a:t>
            </a:r>
            <a:r>
              <a:rPr lang="en-GB" dirty="0"/>
              <a:t> </a:t>
            </a:r>
            <a:r>
              <a:rPr lang="en-GB" dirty="0" err="1"/>
              <a:t>sätt</a:t>
            </a:r>
            <a:r>
              <a:rPr lang="en-GB" dirty="0"/>
              <a:t> </a:t>
            </a:r>
            <a:r>
              <a:rPr lang="en-GB" dirty="0" err="1"/>
              <a:t>att</a:t>
            </a:r>
            <a:r>
              <a:rPr lang="en-GB" dirty="0"/>
              <a:t> </a:t>
            </a:r>
            <a:r>
              <a:rPr lang="en-GB" dirty="0" err="1"/>
              <a:t>interagera</a:t>
            </a:r>
            <a:r>
              <a:rPr lang="en-GB" dirty="0"/>
              <a:t> med </a:t>
            </a:r>
            <a:r>
              <a:rPr lang="en-GB" dirty="0" err="1"/>
              <a:t>datorn</a:t>
            </a:r>
            <a:endParaRPr lang="sv-SE" dirty="0"/>
          </a:p>
        </p:txBody>
      </p:sp>
    </p:spTree>
    <p:extLst>
      <p:ext uri="{BB962C8B-B14F-4D97-AF65-F5344CB8AC3E}">
        <p14:creationId xmlns:p14="http://schemas.microsoft.com/office/powerpoint/2010/main" val="58588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3D3F-15FE-79C7-A2D0-5D80632750FA}"/>
              </a:ext>
            </a:extLst>
          </p:cNvPr>
          <p:cNvSpPr>
            <a:spLocks noGrp="1"/>
          </p:cNvSpPr>
          <p:nvPr>
            <p:ph type="title"/>
          </p:nvPr>
        </p:nvSpPr>
        <p:spPr/>
        <p:txBody>
          <a:bodyPr>
            <a:normAutofit/>
          </a:bodyPr>
          <a:lstStyle/>
          <a:p>
            <a:pPr algn="ctr"/>
            <a:r>
              <a:rPr lang="en-GB" sz="6000" dirty="0" err="1"/>
              <a:t>Varför</a:t>
            </a:r>
            <a:r>
              <a:rPr lang="en-GB" sz="6000" dirty="0"/>
              <a:t> </a:t>
            </a:r>
            <a:r>
              <a:rPr lang="en-GB" sz="6000" dirty="0" err="1"/>
              <a:t>använda</a:t>
            </a:r>
            <a:r>
              <a:rPr lang="en-GB" sz="6000" dirty="0"/>
              <a:t> Terminal?</a:t>
            </a:r>
            <a:endParaRPr lang="sv-SE" sz="6000" dirty="0"/>
          </a:p>
        </p:txBody>
      </p:sp>
      <p:sp>
        <p:nvSpPr>
          <p:cNvPr id="3" name="Content Placeholder 2">
            <a:extLst>
              <a:ext uri="{FF2B5EF4-FFF2-40B4-BE49-F238E27FC236}">
                <a16:creationId xmlns:a16="http://schemas.microsoft.com/office/drawing/2014/main" id="{C2AB03E5-C3F0-0535-6495-352D3A80D237}"/>
              </a:ext>
            </a:extLst>
          </p:cNvPr>
          <p:cNvSpPr>
            <a:spLocks noGrp="1"/>
          </p:cNvSpPr>
          <p:nvPr>
            <p:ph idx="1"/>
          </p:nvPr>
        </p:nvSpPr>
        <p:spPr/>
        <p:txBody>
          <a:bodyPr/>
          <a:lstStyle/>
          <a:p>
            <a:pPr>
              <a:lnSpc>
                <a:spcPct val="150000"/>
              </a:lnSpc>
            </a:pPr>
            <a:r>
              <a:rPr lang="sv-SE" dirty="0"/>
              <a:t>Effektivitet</a:t>
            </a:r>
          </a:p>
          <a:p>
            <a:pPr>
              <a:lnSpc>
                <a:spcPct val="150000"/>
              </a:lnSpc>
            </a:pPr>
            <a:r>
              <a:rPr lang="sv-SE" dirty="0"/>
              <a:t>Automatisering</a:t>
            </a:r>
          </a:p>
          <a:p>
            <a:pPr>
              <a:lnSpc>
                <a:spcPct val="150000"/>
              </a:lnSpc>
            </a:pPr>
            <a:r>
              <a:rPr lang="sv-SE" dirty="0"/>
              <a:t>Fjärråtkomst</a:t>
            </a:r>
          </a:p>
          <a:p>
            <a:pPr>
              <a:lnSpc>
                <a:spcPct val="150000"/>
              </a:lnSpc>
            </a:pPr>
            <a:r>
              <a:rPr lang="sv-SE" dirty="0"/>
              <a:t>Resurseffektivitet</a:t>
            </a:r>
          </a:p>
          <a:p>
            <a:pPr>
              <a:lnSpc>
                <a:spcPct val="150000"/>
              </a:lnSpc>
            </a:pPr>
            <a:r>
              <a:rPr lang="sv-SE" dirty="0"/>
              <a:t>Avancerade funktioner</a:t>
            </a:r>
          </a:p>
        </p:txBody>
      </p:sp>
    </p:spTree>
    <p:extLst>
      <p:ext uri="{BB962C8B-B14F-4D97-AF65-F5344CB8AC3E}">
        <p14:creationId xmlns:p14="http://schemas.microsoft.com/office/powerpoint/2010/main" val="366588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53B95-C42D-0C45-5B69-EB9F2BC62F8F}"/>
              </a:ext>
            </a:extLst>
          </p:cNvPr>
          <p:cNvSpPr>
            <a:spLocks noGrp="1"/>
          </p:cNvSpPr>
          <p:nvPr>
            <p:ph type="title"/>
          </p:nvPr>
        </p:nvSpPr>
        <p:spPr>
          <a:xfrm>
            <a:off x="158044" y="365125"/>
            <a:ext cx="11875912" cy="1325563"/>
          </a:xfrm>
        </p:spPr>
        <p:txBody>
          <a:bodyPr>
            <a:noAutofit/>
          </a:bodyPr>
          <a:lstStyle/>
          <a:p>
            <a:pPr algn="ctr"/>
            <a:r>
              <a:rPr lang="en-GB" sz="6000" dirty="0" err="1"/>
              <a:t>Öppna</a:t>
            </a:r>
            <a:r>
              <a:rPr lang="en-GB" sz="6000" dirty="0"/>
              <a:t> Terminal</a:t>
            </a:r>
            <a:endParaRPr lang="sv-SE" sz="6000" dirty="0"/>
          </a:p>
        </p:txBody>
      </p:sp>
      <p:sp>
        <p:nvSpPr>
          <p:cNvPr id="3" name="Content Placeholder 2">
            <a:extLst>
              <a:ext uri="{FF2B5EF4-FFF2-40B4-BE49-F238E27FC236}">
                <a16:creationId xmlns:a16="http://schemas.microsoft.com/office/drawing/2014/main" id="{D61FD9A3-D1A6-2E60-E695-BD3C424D3D6C}"/>
              </a:ext>
            </a:extLst>
          </p:cNvPr>
          <p:cNvSpPr>
            <a:spLocks noGrp="1"/>
          </p:cNvSpPr>
          <p:nvPr>
            <p:ph idx="1"/>
          </p:nvPr>
        </p:nvSpPr>
        <p:spPr/>
        <p:txBody>
          <a:bodyPr/>
          <a:lstStyle/>
          <a:p>
            <a:endParaRPr lang="en-GB" dirty="0"/>
          </a:p>
          <a:p>
            <a:r>
              <a:rPr lang="en-GB" dirty="0"/>
              <a:t>Windows: start </a:t>
            </a:r>
            <a:r>
              <a:rPr lang="en-GB" dirty="0" err="1"/>
              <a:t>meny</a:t>
            </a:r>
            <a:r>
              <a:rPr lang="en-GB" dirty="0"/>
              <a:t> → </a:t>
            </a:r>
            <a:r>
              <a:rPr lang="en-GB" dirty="0" err="1"/>
              <a:t>cmd</a:t>
            </a:r>
            <a:endParaRPr lang="en-GB" dirty="0"/>
          </a:p>
          <a:p>
            <a:endParaRPr lang="en-GB" dirty="0"/>
          </a:p>
          <a:p>
            <a:r>
              <a:rPr lang="en-GB" dirty="0"/>
              <a:t>Mac: </a:t>
            </a:r>
            <a:r>
              <a:rPr lang="en-GB" dirty="0" err="1"/>
              <a:t>cmd+space</a:t>
            </a:r>
            <a:r>
              <a:rPr lang="en-GB" dirty="0"/>
              <a:t> → Terminal</a:t>
            </a:r>
            <a:endParaRPr lang="sv-SE" dirty="0"/>
          </a:p>
        </p:txBody>
      </p:sp>
    </p:spTree>
    <p:extLst>
      <p:ext uri="{BB962C8B-B14F-4D97-AF65-F5344CB8AC3E}">
        <p14:creationId xmlns:p14="http://schemas.microsoft.com/office/powerpoint/2010/main" val="110984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BC470-6768-1496-DD0C-7A71D0FF5646}"/>
              </a:ext>
            </a:extLst>
          </p:cNvPr>
          <p:cNvSpPr>
            <a:spLocks noGrp="1"/>
          </p:cNvSpPr>
          <p:nvPr>
            <p:ph type="title"/>
          </p:nvPr>
        </p:nvSpPr>
        <p:spPr/>
        <p:txBody>
          <a:bodyPr>
            <a:normAutofit/>
          </a:bodyPr>
          <a:lstStyle/>
          <a:p>
            <a:pPr algn="ctr"/>
            <a:r>
              <a:rPr lang="en-GB" sz="6000" dirty="0" err="1"/>
              <a:t>Grundläggande</a:t>
            </a:r>
            <a:r>
              <a:rPr lang="en-GB" sz="6000" dirty="0"/>
              <a:t> </a:t>
            </a:r>
            <a:r>
              <a:rPr lang="en-GB" sz="6000" dirty="0" err="1"/>
              <a:t>kommando</a:t>
            </a:r>
            <a:endParaRPr lang="sv-SE" sz="6000" dirty="0"/>
          </a:p>
        </p:txBody>
      </p:sp>
      <p:sp>
        <p:nvSpPr>
          <p:cNvPr id="4" name="Rectangle 1">
            <a:extLst>
              <a:ext uri="{FF2B5EF4-FFF2-40B4-BE49-F238E27FC236}">
                <a16:creationId xmlns:a16="http://schemas.microsoft.com/office/drawing/2014/main" id="{B2342535-AD6C-A06D-DF4A-EE70D7191B2D}"/>
              </a:ext>
            </a:extLst>
          </p:cNvPr>
          <p:cNvSpPr>
            <a:spLocks noGrp="1" noChangeArrowheads="1"/>
          </p:cNvSpPr>
          <p:nvPr>
            <p:ph idx="1"/>
          </p:nvPr>
        </p:nvSpPr>
        <p:spPr bwMode="auto">
          <a:xfrm>
            <a:off x="4892369" y="2002046"/>
            <a:ext cx="2407262" cy="3908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lang="sv-SE" altLang="sv-SE" b="1" dirty="0"/>
              <a:t>dir</a:t>
            </a:r>
            <a:r>
              <a:rPr lang="sv-SE" altLang="sv-SE" dirty="0"/>
              <a:t> eller </a:t>
            </a:r>
            <a:r>
              <a:rPr lang="sv-SE" altLang="sv-SE" b="1" dirty="0" err="1"/>
              <a:t>ls</a:t>
            </a:r>
            <a:endParaRPr lang="sv-SE" altLang="sv-SE" dirty="0"/>
          </a:p>
          <a:p>
            <a:pPr marL="0" marR="0" lvl="0" indent="0" algn="l" defTabSz="914400" rtl="0" eaLnBrk="0" fontAlgn="base" latinLnBrk="0" hangingPunct="0">
              <a:lnSpc>
                <a:spcPct val="150000"/>
              </a:lnSpc>
              <a:spcBef>
                <a:spcPct val="0"/>
              </a:spcBef>
              <a:spcAft>
                <a:spcPct val="0"/>
              </a:spcAft>
              <a:buClrTx/>
              <a:buSzTx/>
              <a:buNone/>
              <a:tabLst/>
            </a:pPr>
            <a:r>
              <a:rPr lang="sv-SE" altLang="sv-SE" b="1" dirty="0"/>
              <a:t>cd</a:t>
            </a:r>
            <a:endParaRPr lang="sv-SE" altLang="sv-SE" dirty="0"/>
          </a:p>
          <a:p>
            <a:pPr marL="0" marR="0" lvl="0" indent="0" algn="l" defTabSz="914400" rtl="0" eaLnBrk="0" fontAlgn="base" latinLnBrk="0" hangingPunct="0">
              <a:lnSpc>
                <a:spcPct val="150000"/>
              </a:lnSpc>
              <a:spcBef>
                <a:spcPct val="0"/>
              </a:spcBef>
              <a:spcAft>
                <a:spcPct val="0"/>
              </a:spcAft>
              <a:buClrTx/>
              <a:buSzTx/>
              <a:buNone/>
              <a:tabLst/>
            </a:pPr>
            <a:r>
              <a:rPr lang="sv-SE" altLang="sv-SE" b="1" dirty="0" err="1"/>
              <a:t>mkdir</a:t>
            </a:r>
            <a:endParaRPr lang="sv-SE" altLang="sv-SE" dirty="0"/>
          </a:p>
          <a:p>
            <a:pPr marL="0" marR="0" lvl="0" indent="0" algn="l" defTabSz="914400" rtl="0" eaLnBrk="0" fontAlgn="base" latinLnBrk="0" hangingPunct="0">
              <a:lnSpc>
                <a:spcPct val="150000"/>
              </a:lnSpc>
              <a:spcBef>
                <a:spcPct val="0"/>
              </a:spcBef>
              <a:spcAft>
                <a:spcPct val="0"/>
              </a:spcAft>
              <a:buClrTx/>
              <a:buSzTx/>
              <a:buNone/>
              <a:tabLst/>
            </a:pPr>
            <a:r>
              <a:rPr lang="sv-SE" altLang="sv-SE" b="1" dirty="0"/>
              <a:t>del</a:t>
            </a:r>
            <a:r>
              <a:rPr lang="sv-SE" altLang="sv-SE" dirty="0"/>
              <a:t> eller </a:t>
            </a:r>
            <a:r>
              <a:rPr lang="sv-SE" altLang="sv-SE" b="1" dirty="0" err="1"/>
              <a:t>rm</a:t>
            </a:r>
            <a:endParaRPr lang="sv-SE" altLang="sv-SE" dirty="0"/>
          </a:p>
          <a:p>
            <a:pPr marL="0" marR="0" lvl="0" indent="0" algn="l" defTabSz="914400" rtl="0" eaLnBrk="0" fontAlgn="base" latinLnBrk="0" hangingPunct="0">
              <a:lnSpc>
                <a:spcPct val="150000"/>
              </a:lnSpc>
              <a:spcBef>
                <a:spcPct val="0"/>
              </a:spcBef>
              <a:spcAft>
                <a:spcPct val="0"/>
              </a:spcAft>
              <a:buClrTx/>
              <a:buSzTx/>
              <a:buNone/>
              <a:tabLst/>
            </a:pPr>
            <a:r>
              <a:rPr lang="sv-SE" altLang="sv-SE" b="1" dirty="0"/>
              <a:t>copy</a:t>
            </a:r>
            <a:r>
              <a:rPr lang="sv-SE" altLang="sv-SE" dirty="0"/>
              <a:t> eller </a:t>
            </a:r>
            <a:r>
              <a:rPr lang="sv-SE" altLang="sv-SE" b="1" dirty="0"/>
              <a:t>cp</a:t>
            </a:r>
            <a:endParaRPr lang="sv-SE" altLang="sv-SE" dirty="0"/>
          </a:p>
          <a:p>
            <a:pPr marL="0" marR="0" lvl="0" indent="0" algn="l" defTabSz="914400" rtl="0" eaLnBrk="0" fontAlgn="base" latinLnBrk="0" hangingPunct="0">
              <a:lnSpc>
                <a:spcPct val="150000"/>
              </a:lnSpc>
              <a:spcBef>
                <a:spcPct val="0"/>
              </a:spcBef>
              <a:spcAft>
                <a:spcPct val="0"/>
              </a:spcAft>
              <a:buClrTx/>
              <a:buSzTx/>
              <a:buNone/>
              <a:tabLst/>
            </a:pPr>
            <a:r>
              <a:rPr lang="sv-SE" altLang="sv-SE" b="1" dirty="0" err="1"/>
              <a:t>move</a:t>
            </a:r>
            <a:r>
              <a:rPr lang="sv-SE" altLang="sv-SE" dirty="0"/>
              <a:t> eller </a:t>
            </a:r>
            <a:r>
              <a:rPr lang="sv-SE" altLang="sv-SE" b="1" dirty="0"/>
              <a:t>mv</a:t>
            </a:r>
            <a:endParaRPr lang="sv-SE" altLang="sv-SE" dirty="0"/>
          </a:p>
        </p:txBody>
      </p:sp>
    </p:spTree>
    <p:extLst>
      <p:ext uri="{BB962C8B-B14F-4D97-AF65-F5344CB8AC3E}">
        <p14:creationId xmlns:p14="http://schemas.microsoft.com/office/powerpoint/2010/main" val="303867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TotalTime>
  <Words>372</Words>
  <Application>Microsoft Office PowerPoint</Application>
  <PresentationFormat>Widescreen</PresentationFormat>
  <Paragraphs>42</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Introduktion till Terminal</vt:lpstr>
      <vt:lpstr>Introduktion till Terminal</vt:lpstr>
      <vt:lpstr>Vad är Terminal / CLI?</vt:lpstr>
      <vt:lpstr>Varför använda Terminal?</vt:lpstr>
      <vt:lpstr>Öppna Terminal</vt:lpstr>
      <vt:lpstr>Grundläggande kommando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Introduktion till Terminal</dc:title>
  <dc:creator>Márk Mészáros</dc:creator>
  <cp:lastModifiedBy>Márk Mészáros</cp:lastModifiedBy>
  <cp:revision>2</cp:revision>
  <dcterms:created xsi:type="dcterms:W3CDTF">2024-03-29T18:50:19Z</dcterms:created>
  <dcterms:modified xsi:type="dcterms:W3CDTF">2024-04-01T12:37:57Z</dcterms:modified>
</cp:coreProperties>
</file>