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2854" autoAdjust="0"/>
  </p:normalViewPr>
  <p:slideViewPr>
    <p:cSldViewPr snapToGrid="0">
      <p:cViewPr varScale="1">
        <p:scale>
          <a:sx n="92" d="100"/>
          <a:sy n="92" d="100"/>
        </p:scale>
        <p:origin x="131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BA0F30-9811-4522-9410-85771C5225FB}" type="datetimeFigureOut">
              <a:rPr lang="sv-SE" smtClean="0"/>
              <a:t>2024-03-23</a:t>
            </a:fld>
            <a:endParaRPr lang="sv-S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ABE6E2-CB20-441D-9D59-F584F5A9949E}" type="slidenum">
              <a:rPr lang="sv-SE" smtClean="0"/>
              <a:t>‹#›</a:t>
            </a:fld>
            <a:endParaRPr lang="sv-SE"/>
          </a:p>
        </p:txBody>
      </p:sp>
    </p:spTree>
    <p:extLst>
      <p:ext uri="{BB962C8B-B14F-4D97-AF65-F5344CB8AC3E}">
        <p14:creationId xmlns:p14="http://schemas.microsoft.com/office/powerpoint/2010/main" val="37150577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I Python-sammanhang avser en miljö en fristående arbetsyta där du kan installera paket och beroenden separat från den systemomfattande Python-installationen. Detta gör att du kan arbeta på olika projekt med olika uppsättningar av beroenden utan att oroa dig för konflikter mellan paket eller påverka den globala Python-miljön.</a:t>
            </a:r>
          </a:p>
        </p:txBody>
      </p:sp>
      <p:sp>
        <p:nvSpPr>
          <p:cNvPr id="4" name="Slide Number Placeholder 3"/>
          <p:cNvSpPr>
            <a:spLocks noGrp="1"/>
          </p:cNvSpPr>
          <p:nvPr>
            <p:ph type="sldNum" sz="quarter" idx="5"/>
          </p:nvPr>
        </p:nvSpPr>
        <p:spPr/>
        <p:txBody>
          <a:bodyPr/>
          <a:lstStyle/>
          <a:p>
            <a:fld id="{FEABE6E2-CB20-441D-9D59-F584F5A9949E}" type="slidenum">
              <a:rPr lang="sv-SE" smtClean="0"/>
              <a:t>3</a:t>
            </a:fld>
            <a:endParaRPr lang="sv-SE"/>
          </a:p>
        </p:txBody>
      </p:sp>
    </p:spTree>
    <p:extLst>
      <p:ext uri="{BB962C8B-B14F-4D97-AF65-F5344CB8AC3E}">
        <p14:creationId xmlns:p14="http://schemas.microsoft.com/office/powerpoint/2010/main" val="4182326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b="1" dirty="0"/>
              <a:t>Isolering</a:t>
            </a:r>
            <a:r>
              <a:rPr lang="sv-SE" dirty="0"/>
              <a:t>: Med virtuella miljöer kan du skapa isolerade miljöer för dina Python-projekt. Varje miljö kan ha sin egen uppsättning </a:t>
            </a:r>
            <a:r>
              <a:rPr lang="sv-SE" dirty="0" err="1"/>
              <a:t>dependencies</a:t>
            </a:r>
            <a:r>
              <a:rPr lang="sv-SE" dirty="0"/>
              <a:t>, inklusive version av Python och installerade paket, utan att störa andra projekt eller den systemövergripande Python-installationen.    </a:t>
            </a:r>
            <a:br>
              <a:rPr lang="sv-SE" dirty="0"/>
            </a:br>
            <a:r>
              <a:rPr lang="sv-SE" b="1" dirty="0"/>
              <a:t>Hantering av beroenden</a:t>
            </a:r>
            <a:r>
              <a:rPr lang="sv-SE" dirty="0"/>
              <a:t>: Med virtuella miljöer kan du hantera </a:t>
            </a:r>
            <a:r>
              <a:rPr lang="sv-SE" dirty="0" err="1"/>
              <a:t>dependencies</a:t>
            </a:r>
            <a:r>
              <a:rPr lang="sv-SE" dirty="0"/>
              <a:t> som är specifika för varje projekt. Detta säkerställer att varje projekt använder exakt de versioner av bibliotek som krävs, vilket minskar kompatibilitetsproblem mellan projekt.    </a:t>
            </a:r>
            <a:br>
              <a:rPr lang="sv-SE" dirty="0"/>
            </a:br>
            <a:r>
              <a:rPr lang="sv-SE" b="1" dirty="0"/>
              <a:t>Versionshantering</a:t>
            </a:r>
            <a:r>
              <a:rPr lang="sv-SE" dirty="0"/>
              <a:t>: Virtuella miljöer kan </a:t>
            </a:r>
            <a:r>
              <a:rPr lang="sv-SE" dirty="0" err="1"/>
              <a:t>versionshanteras</a:t>
            </a:r>
            <a:r>
              <a:rPr lang="sv-SE" dirty="0"/>
              <a:t> tillsammans med din projektkod. Genom att inkludera miljökonfigurationsfilerna (requirements.txt, </a:t>
            </a:r>
            <a:r>
              <a:rPr lang="sv-SE" dirty="0" err="1"/>
              <a:t>environment.yml</a:t>
            </a:r>
            <a:r>
              <a:rPr lang="sv-SE" dirty="0"/>
              <a:t>, etc.) i versionshanteringen säkerställer du att andra utvecklare kan återskapa den exakta miljö som behövs för att köra projektet.    </a:t>
            </a:r>
            <a:br>
              <a:rPr lang="sv-SE" dirty="0"/>
            </a:br>
            <a:r>
              <a:rPr lang="sv-SE" b="1" dirty="0"/>
              <a:t>Portabilitet</a:t>
            </a:r>
            <a:r>
              <a:rPr lang="sv-SE" dirty="0"/>
              <a:t>: Virtuella miljöer är portabla över olika maskiner och operativsystem. Du kan dela ditt projekt med andra, och så länge de skapar samma virtuella miljö kan de enkelt köra projektet utan att behöva oroa sig för beroenden.    </a:t>
            </a:r>
            <a:br>
              <a:rPr lang="sv-SE" dirty="0"/>
            </a:br>
            <a:r>
              <a:rPr lang="sv-SE" b="1" dirty="0"/>
              <a:t>Säkerhet</a:t>
            </a:r>
            <a:r>
              <a:rPr lang="sv-SE" dirty="0"/>
              <a:t>: Virtuella miljöer hjälper till att hålla din systemomfattande Python-installation ren och förhindrar oavsiktlig modifiering eller radering av kritiska systemfiler. De ger en sandlådemiljö där du kan experimentera utan att påverka stabiliteten i ditt system.</a:t>
            </a:r>
          </a:p>
        </p:txBody>
      </p:sp>
      <p:sp>
        <p:nvSpPr>
          <p:cNvPr id="4" name="Slide Number Placeholder 3"/>
          <p:cNvSpPr>
            <a:spLocks noGrp="1"/>
          </p:cNvSpPr>
          <p:nvPr>
            <p:ph type="sldNum" sz="quarter" idx="5"/>
          </p:nvPr>
        </p:nvSpPr>
        <p:spPr/>
        <p:txBody>
          <a:bodyPr/>
          <a:lstStyle/>
          <a:p>
            <a:fld id="{FEABE6E2-CB20-441D-9D59-F584F5A9949E}" type="slidenum">
              <a:rPr lang="sv-SE" smtClean="0"/>
              <a:t>4</a:t>
            </a:fld>
            <a:endParaRPr lang="sv-SE"/>
          </a:p>
        </p:txBody>
      </p:sp>
    </p:spTree>
    <p:extLst>
      <p:ext uri="{BB962C8B-B14F-4D97-AF65-F5344CB8AC3E}">
        <p14:creationId xmlns:p14="http://schemas.microsoft.com/office/powerpoint/2010/main" val="2887261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Using </a:t>
            </a:r>
            <a:r>
              <a:rPr lang="en-US" b="1" dirty="0" err="1"/>
              <a:t>venv</a:t>
            </a:r>
            <a:r>
              <a:rPr lang="en-US" b="1" dirty="0"/>
              <a:t> (Python 3 built-in module):</a:t>
            </a:r>
            <a:r>
              <a:rPr lang="en-US" dirty="0"/>
              <a:t> You can create a virtual environment using the </a:t>
            </a:r>
            <a:r>
              <a:rPr lang="en-US" dirty="0" err="1"/>
              <a:t>venv</a:t>
            </a:r>
            <a:r>
              <a:rPr lang="en-US" dirty="0"/>
              <a:t> module, which is included in Python 3 by default.</a:t>
            </a:r>
            <a:br>
              <a:rPr lang="en-US" dirty="0"/>
            </a:br>
            <a:r>
              <a:rPr lang="en-US" b="1" dirty="0"/>
              <a:t>Using </a:t>
            </a:r>
            <a:r>
              <a:rPr lang="en-US" b="1" dirty="0" err="1"/>
              <a:t>virtualenv</a:t>
            </a:r>
            <a:r>
              <a:rPr lang="en-US" b="1" dirty="0"/>
              <a:t>:</a:t>
            </a:r>
            <a:r>
              <a:rPr lang="en-US" dirty="0"/>
              <a:t> </a:t>
            </a:r>
            <a:r>
              <a:rPr lang="en-US" dirty="0" err="1"/>
              <a:t>virtualenv</a:t>
            </a:r>
            <a:r>
              <a:rPr lang="en-US" dirty="0"/>
              <a:t> is a third-party tool that provides functionality similar to </a:t>
            </a:r>
            <a:r>
              <a:rPr lang="en-US" dirty="0" err="1"/>
              <a:t>venv</a:t>
            </a:r>
            <a:r>
              <a:rPr lang="en-US" dirty="0"/>
              <a:t> but works with both Python 2 and Python 3. You can install </a:t>
            </a:r>
            <a:r>
              <a:rPr lang="en-US" dirty="0" err="1"/>
              <a:t>virtualenv</a:t>
            </a:r>
            <a:r>
              <a:rPr lang="en-US" dirty="0"/>
              <a:t> using pip and then create a virtual environment</a:t>
            </a:r>
            <a:br>
              <a:rPr lang="en-US" dirty="0"/>
            </a:br>
            <a:r>
              <a:rPr lang="en-US" b="1" dirty="0"/>
              <a:t>Using </a:t>
            </a:r>
            <a:r>
              <a:rPr lang="en-US" b="1" dirty="0" err="1"/>
              <a:t>Conda</a:t>
            </a:r>
            <a:r>
              <a:rPr lang="en-US" b="1" dirty="0"/>
              <a:t>:</a:t>
            </a:r>
            <a:r>
              <a:rPr lang="en-US" dirty="0"/>
              <a:t> </a:t>
            </a:r>
            <a:r>
              <a:rPr lang="en-US" dirty="0" err="1"/>
              <a:t>Conda</a:t>
            </a:r>
            <a:r>
              <a:rPr lang="en-US" dirty="0"/>
              <a:t> is a package management and environment management system that can create and manage virtual environments.</a:t>
            </a:r>
            <a:endParaRPr lang="sv-SE" dirty="0"/>
          </a:p>
        </p:txBody>
      </p:sp>
      <p:sp>
        <p:nvSpPr>
          <p:cNvPr id="4" name="Slide Number Placeholder 3"/>
          <p:cNvSpPr>
            <a:spLocks noGrp="1"/>
          </p:cNvSpPr>
          <p:nvPr>
            <p:ph type="sldNum" sz="quarter" idx="5"/>
          </p:nvPr>
        </p:nvSpPr>
        <p:spPr/>
        <p:txBody>
          <a:bodyPr/>
          <a:lstStyle/>
          <a:p>
            <a:fld id="{FEABE6E2-CB20-441D-9D59-F584F5A9949E}" type="slidenum">
              <a:rPr lang="sv-SE" smtClean="0"/>
              <a:t>5</a:t>
            </a:fld>
            <a:endParaRPr lang="sv-SE"/>
          </a:p>
        </p:txBody>
      </p:sp>
    </p:spTree>
    <p:extLst>
      <p:ext uri="{BB962C8B-B14F-4D97-AF65-F5344CB8AC3E}">
        <p14:creationId xmlns:p14="http://schemas.microsoft.com/office/powerpoint/2010/main" val="3071071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ADE63-5434-6EC1-C974-5A74372273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sv-SE"/>
          </a:p>
        </p:txBody>
      </p:sp>
      <p:sp>
        <p:nvSpPr>
          <p:cNvPr id="3" name="Subtitle 2">
            <a:extLst>
              <a:ext uri="{FF2B5EF4-FFF2-40B4-BE49-F238E27FC236}">
                <a16:creationId xmlns:a16="http://schemas.microsoft.com/office/drawing/2014/main" id="{25E9EA75-F947-0220-F893-C5E038BA74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sv-SE"/>
          </a:p>
        </p:txBody>
      </p:sp>
      <p:sp>
        <p:nvSpPr>
          <p:cNvPr id="4" name="Date Placeholder 3">
            <a:extLst>
              <a:ext uri="{FF2B5EF4-FFF2-40B4-BE49-F238E27FC236}">
                <a16:creationId xmlns:a16="http://schemas.microsoft.com/office/drawing/2014/main" id="{C408C4C5-EE82-1800-59A2-08AADAF42B77}"/>
              </a:ext>
            </a:extLst>
          </p:cNvPr>
          <p:cNvSpPr>
            <a:spLocks noGrp="1"/>
          </p:cNvSpPr>
          <p:nvPr>
            <p:ph type="dt" sz="half" idx="10"/>
          </p:nvPr>
        </p:nvSpPr>
        <p:spPr/>
        <p:txBody>
          <a:bodyPr/>
          <a:lstStyle/>
          <a:p>
            <a:fld id="{4493800F-2E1B-4E35-9ABC-C087976ED05E}" type="datetimeFigureOut">
              <a:rPr lang="sv-SE" smtClean="0"/>
              <a:t>2024-03-23</a:t>
            </a:fld>
            <a:endParaRPr lang="sv-SE"/>
          </a:p>
        </p:txBody>
      </p:sp>
      <p:sp>
        <p:nvSpPr>
          <p:cNvPr id="5" name="Footer Placeholder 4">
            <a:extLst>
              <a:ext uri="{FF2B5EF4-FFF2-40B4-BE49-F238E27FC236}">
                <a16:creationId xmlns:a16="http://schemas.microsoft.com/office/drawing/2014/main" id="{B30830A3-CCB2-226F-0348-365581B908BA}"/>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AC06C9FF-5730-5DF7-770E-370EC05F90A0}"/>
              </a:ext>
            </a:extLst>
          </p:cNvPr>
          <p:cNvSpPr>
            <a:spLocks noGrp="1"/>
          </p:cNvSpPr>
          <p:nvPr>
            <p:ph type="sldNum" sz="quarter" idx="12"/>
          </p:nvPr>
        </p:nvSpPr>
        <p:spPr/>
        <p:txBody>
          <a:bodyPr/>
          <a:lstStyle/>
          <a:p>
            <a:fld id="{B4879C3D-95D8-47C2-9D02-F7F5F8A072FE}" type="slidenum">
              <a:rPr lang="sv-SE" smtClean="0"/>
              <a:t>‹#›</a:t>
            </a:fld>
            <a:endParaRPr lang="sv-SE"/>
          </a:p>
        </p:txBody>
      </p:sp>
    </p:spTree>
    <p:extLst>
      <p:ext uri="{BB962C8B-B14F-4D97-AF65-F5344CB8AC3E}">
        <p14:creationId xmlns:p14="http://schemas.microsoft.com/office/powerpoint/2010/main" val="1748286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54303-29FE-4B03-4C7C-963984377836}"/>
              </a:ext>
            </a:extLst>
          </p:cNvPr>
          <p:cNvSpPr>
            <a:spLocks noGrp="1"/>
          </p:cNvSpPr>
          <p:nvPr>
            <p:ph type="title"/>
          </p:nvPr>
        </p:nvSpPr>
        <p:spPr/>
        <p:txBody>
          <a:bodyPr/>
          <a:lstStyle/>
          <a:p>
            <a:r>
              <a:rPr lang="en-US"/>
              <a:t>Click to edit Master title style</a:t>
            </a:r>
            <a:endParaRPr lang="sv-SE"/>
          </a:p>
        </p:txBody>
      </p:sp>
      <p:sp>
        <p:nvSpPr>
          <p:cNvPr id="3" name="Vertical Text Placeholder 2">
            <a:extLst>
              <a:ext uri="{FF2B5EF4-FFF2-40B4-BE49-F238E27FC236}">
                <a16:creationId xmlns:a16="http://schemas.microsoft.com/office/drawing/2014/main" id="{F15CD55B-1AC8-D900-FA6B-E5C65CFAF8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14F1005C-78F2-5E7F-B533-CDC7CDBE34E1}"/>
              </a:ext>
            </a:extLst>
          </p:cNvPr>
          <p:cNvSpPr>
            <a:spLocks noGrp="1"/>
          </p:cNvSpPr>
          <p:nvPr>
            <p:ph type="dt" sz="half" idx="10"/>
          </p:nvPr>
        </p:nvSpPr>
        <p:spPr/>
        <p:txBody>
          <a:bodyPr/>
          <a:lstStyle/>
          <a:p>
            <a:fld id="{4493800F-2E1B-4E35-9ABC-C087976ED05E}" type="datetimeFigureOut">
              <a:rPr lang="sv-SE" smtClean="0"/>
              <a:t>2024-03-23</a:t>
            </a:fld>
            <a:endParaRPr lang="sv-SE"/>
          </a:p>
        </p:txBody>
      </p:sp>
      <p:sp>
        <p:nvSpPr>
          <p:cNvPr id="5" name="Footer Placeholder 4">
            <a:extLst>
              <a:ext uri="{FF2B5EF4-FFF2-40B4-BE49-F238E27FC236}">
                <a16:creationId xmlns:a16="http://schemas.microsoft.com/office/drawing/2014/main" id="{2E381DEF-CA61-0C02-7071-0C236B3E302A}"/>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7EF98A1E-2A65-CCD4-EA32-A084DAFCE554}"/>
              </a:ext>
            </a:extLst>
          </p:cNvPr>
          <p:cNvSpPr>
            <a:spLocks noGrp="1"/>
          </p:cNvSpPr>
          <p:nvPr>
            <p:ph type="sldNum" sz="quarter" idx="12"/>
          </p:nvPr>
        </p:nvSpPr>
        <p:spPr/>
        <p:txBody>
          <a:bodyPr/>
          <a:lstStyle/>
          <a:p>
            <a:fld id="{B4879C3D-95D8-47C2-9D02-F7F5F8A072FE}" type="slidenum">
              <a:rPr lang="sv-SE" smtClean="0"/>
              <a:t>‹#›</a:t>
            </a:fld>
            <a:endParaRPr lang="sv-SE"/>
          </a:p>
        </p:txBody>
      </p:sp>
    </p:spTree>
    <p:extLst>
      <p:ext uri="{BB962C8B-B14F-4D97-AF65-F5344CB8AC3E}">
        <p14:creationId xmlns:p14="http://schemas.microsoft.com/office/powerpoint/2010/main" val="3346389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876CCA-7DA0-DA6C-1D06-865B0B957BC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sv-SE"/>
          </a:p>
        </p:txBody>
      </p:sp>
      <p:sp>
        <p:nvSpPr>
          <p:cNvPr id="3" name="Vertical Text Placeholder 2">
            <a:extLst>
              <a:ext uri="{FF2B5EF4-FFF2-40B4-BE49-F238E27FC236}">
                <a16:creationId xmlns:a16="http://schemas.microsoft.com/office/drawing/2014/main" id="{3AE6BD43-EF96-F863-C7B0-4B6A393041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FC317993-632D-4B12-94A4-5BD2D809317E}"/>
              </a:ext>
            </a:extLst>
          </p:cNvPr>
          <p:cNvSpPr>
            <a:spLocks noGrp="1"/>
          </p:cNvSpPr>
          <p:nvPr>
            <p:ph type="dt" sz="half" idx="10"/>
          </p:nvPr>
        </p:nvSpPr>
        <p:spPr/>
        <p:txBody>
          <a:bodyPr/>
          <a:lstStyle/>
          <a:p>
            <a:fld id="{4493800F-2E1B-4E35-9ABC-C087976ED05E}" type="datetimeFigureOut">
              <a:rPr lang="sv-SE" smtClean="0"/>
              <a:t>2024-03-23</a:t>
            </a:fld>
            <a:endParaRPr lang="sv-SE"/>
          </a:p>
        </p:txBody>
      </p:sp>
      <p:sp>
        <p:nvSpPr>
          <p:cNvPr id="5" name="Footer Placeholder 4">
            <a:extLst>
              <a:ext uri="{FF2B5EF4-FFF2-40B4-BE49-F238E27FC236}">
                <a16:creationId xmlns:a16="http://schemas.microsoft.com/office/drawing/2014/main" id="{5659C8DF-260D-BE96-C04B-0BBFEE60232F}"/>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949B5146-3C40-B6C8-61E4-FEB47E800BAA}"/>
              </a:ext>
            </a:extLst>
          </p:cNvPr>
          <p:cNvSpPr>
            <a:spLocks noGrp="1"/>
          </p:cNvSpPr>
          <p:nvPr>
            <p:ph type="sldNum" sz="quarter" idx="12"/>
          </p:nvPr>
        </p:nvSpPr>
        <p:spPr/>
        <p:txBody>
          <a:bodyPr/>
          <a:lstStyle/>
          <a:p>
            <a:fld id="{B4879C3D-95D8-47C2-9D02-F7F5F8A072FE}" type="slidenum">
              <a:rPr lang="sv-SE" smtClean="0"/>
              <a:t>‹#›</a:t>
            </a:fld>
            <a:endParaRPr lang="sv-SE"/>
          </a:p>
        </p:txBody>
      </p:sp>
    </p:spTree>
    <p:extLst>
      <p:ext uri="{BB962C8B-B14F-4D97-AF65-F5344CB8AC3E}">
        <p14:creationId xmlns:p14="http://schemas.microsoft.com/office/powerpoint/2010/main" val="1839576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9FB6B-8D69-60E9-70EF-B161973ECCBE}"/>
              </a:ext>
            </a:extLst>
          </p:cNvPr>
          <p:cNvSpPr>
            <a:spLocks noGrp="1"/>
          </p:cNvSpPr>
          <p:nvPr>
            <p:ph type="title"/>
          </p:nvPr>
        </p:nvSpPr>
        <p:spPr/>
        <p:txBody>
          <a:bodyPr/>
          <a:lstStyle/>
          <a:p>
            <a:r>
              <a:rPr lang="en-US"/>
              <a:t>Click to edit Master title style</a:t>
            </a:r>
            <a:endParaRPr lang="sv-SE"/>
          </a:p>
        </p:txBody>
      </p:sp>
      <p:sp>
        <p:nvSpPr>
          <p:cNvPr id="3" name="Content Placeholder 2">
            <a:extLst>
              <a:ext uri="{FF2B5EF4-FFF2-40B4-BE49-F238E27FC236}">
                <a16:creationId xmlns:a16="http://schemas.microsoft.com/office/drawing/2014/main" id="{5624915F-9587-B587-8FF1-E2C3B06B8D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AC5557F8-C78F-AC06-4C96-4A6177434A3A}"/>
              </a:ext>
            </a:extLst>
          </p:cNvPr>
          <p:cNvSpPr>
            <a:spLocks noGrp="1"/>
          </p:cNvSpPr>
          <p:nvPr>
            <p:ph type="dt" sz="half" idx="10"/>
          </p:nvPr>
        </p:nvSpPr>
        <p:spPr/>
        <p:txBody>
          <a:bodyPr/>
          <a:lstStyle/>
          <a:p>
            <a:fld id="{4493800F-2E1B-4E35-9ABC-C087976ED05E}" type="datetimeFigureOut">
              <a:rPr lang="sv-SE" smtClean="0"/>
              <a:t>2024-03-23</a:t>
            </a:fld>
            <a:endParaRPr lang="sv-SE"/>
          </a:p>
        </p:txBody>
      </p:sp>
      <p:sp>
        <p:nvSpPr>
          <p:cNvPr id="5" name="Footer Placeholder 4">
            <a:extLst>
              <a:ext uri="{FF2B5EF4-FFF2-40B4-BE49-F238E27FC236}">
                <a16:creationId xmlns:a16="http://schemas.microsoft.com/office/drawing/2014/main" id="{0F6D05B0-2CDF-5470-C5DC-E323CD5BA5DA}"/>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E0BAC90B-7833-22ED-2E2A-C4638853705E}"/>
              </a:ext>
            </a:extLst>
          </p:cNvPr>
          <p:cNvSpPr>
            <a:spLocks noGrp="1"/>
          </p:cNvSpPr>
          <p:nvPr>
            <p:ph type="sldNum" sz="quarter" idx="12"/>
          </p:nvPr>
        </p:nvSpPr>
        <p:spPr/>
        <p:txBody>
          <a:bodyPr/>
          <a:lstStyle/>
          <a:p>
            <a:fld id="{B4879C3D-95D8-47C2-9D02-F7F5F8A072FE}" type="slidenum">
              <a:rPr lang="sv-SE" smtClean="0"/>
              <a:t>‹#›</a:t>
            </a:fld>
            <a:endParaRPr lang="sv-SE"/>
          </a:p>
        </p:txBody>
      </p:sp>
    </p:spTree>
    <p:extLst>
      <p:ext uri="{BB962C8B-B14F-4D97-AF65-F5344CB8AC3E}">
        <p14:creationId xmlns:p14="http://schemas.microsoft.com/office/powerpoint/2010/main" val="1356282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3EC7D-F2F0-D27C-0CCA-5C2983FE99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sv-SE"/>
          </a:p>
        </p:txBody>
      </p:sp>
      <p:sp>
        <p:nvSpPr>
          <p:cNvPr id="3" name="Text Placeholder 2">
            <a:extLst>
              <a:ext uri="{FF2B5EF4-FFF2-40B4-BE49-F238E27FC236}">
                <a16:creationId xmlns:a16="http://schemas.microsoft.com/office/drawing/2014/main" id="{35C00F4D-B5FC-51E9-FD89-544048BF86A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33E747-64D4-4E4D-04DB-C8D2A74ABE0A}"/>
              </a:ext>
            </a:extLst>
          </p:cNvPr>
          <p:cNvSpPr>
            <a:spLocks noGrp="1"/>
          </p:cNvSpPr>
          <p:nvPr>
            <p:ph type="dt" sz="half" idx="10"/>
          </p:nvPr>
        </p:nvSpPr>
        <p:spPr/>
        <p:txBody>
          <a:bodyPr/>
          <a:lstStyle/>
          <a:p>
            <a:fld id="{4493800F-2E1B-4E35-9ABC-C087976ED05E}" type="datetimeFigureOut">
              <a:rPr lang="sv-SE" smtClean="0"/>
              <a:t>2024-03-23</a:t>
            </a:fld>
            <a:endParaRPr lang="sv-SE"/>
          </a:p>
        </p:txBody>
      </p:sp>
      <p:sp>
        <p:nvSpPr>
          <p:cNvPr id="5" name="Footer Placeholder 4">
            <a:extLst>
              <a:ext uri="{FF2B5EF4-FFF2-40B4-BE49-F238E27FC236}">
                <a16:creationId xmlns:a16="http://schemas.microsoft.com/office/drawing/2014/main" id="{D4514861-B309-11DC-133C-BCB8DC48B107}"/>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04279E23-556C-A16F-8529-3168E09E4231}"/>
              </a:ext>
            </a:extLst>
          </p:cNvPr>
          <p:cNvSpPr>
            <a:spLocks noGrp="1"/>
          </p:cNvSpPr>
          <p:nvPr>
            <p:ph type="sldNum" sz="quarter" idx="12"/>
          </p:nvPr>
        </p:nvSpPr>
        <p:spPr/>
        <p:txBody>
          <a:bodyPr/>
          <a:lstStyle/>
          <a:p>
            <a:fld id="{B4879C3D-95D8-47C2-9D02-F7F5F8A072FE}" type="slidenum">
              <a:rPr lang="sv-SE" smtClean="0"/>
              <a:t>‹#›</a:t>
            </a:fld>
            <a:endParaRPr lang="sv-SE"/>
          </a:p>
        </p:txBody>
      </p:sp>
    </p:spTree>
    <p:extLst>
      <p:ext uri="{BB962C8B-B14F-4D97-AF65-F5344CB8AC3E}">
        <p14:creationId xmlns:p14="http://schemas.microsoft.com/office/powerpoint/2010/main" val="2152987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2715B-5E2F-2F69-F17E-16FD43C54856}"/>
              </a:ext>
            </a:extLst>
          </p:cNvPr>
          <p:cNvSpPr>
            <a:spLocks noGrp="1"/>
          </p:cNvSpPr>
          <p:nvPr>
            <p:ph type="title"/>
          </p:nvPr>
        </p:nvSpPr>
        <p:spPr/>
        <p:txBody>
          <a:bodyPr/>
          <a:lstStyle/>
          <a:p>
            <a:r>
              <a:rPr lang="en-US"/>
              <a:t>Click to edit Master title style</a:t>
            </a:r>
            <a:endParaRPr lang="sv-SE"/>
          </a:p>
        </p:txBody>
      </p:sp>
      <p:sp>
        <p:nvSpPr>
          <p:cNvPr id="3" name="Content Placeholder 2">
            <a:extLst>
              <a:ext uri="{FF2B5EF4-FFF2-40B4-BE49-F238E27FC236}">
                <a16:creationId xmlns:a16="http://schemas.microsoft.com/office/drawing/2014/main" id="{E5AA1DB2-801A-B215-7502-80320E393E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Content Placeholder 3">
            <a:extLst>
              <a:ext uri="{FF2B5EF4-FFF2-40B4-BE49-F238E27FC236}">
                <a16:creationId xmlns:a16="http://schemas.microsoft.com/office/drawing/2014/main" id="{12114E0D-ACDE-80F3-E882-C0B7423915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Date Placeholder 4">
            <a:extLst>
              <a:ext uri="{FF2B5EF4-FFF2-40B4-BE49-F238E27FC236}">
                <a16:creationId xmlns:a16="http://schemas.microsoft.com/office/drawing/2014/main" id="{C7D6953F-51A9-78F6-893B-9920A6116C41}"/>
              </a:ext>
            </a:extLst>
          </p:cNvPr>
          <p:cNvSpPr>
            <a:spLocks noGrp="1"/>
          </p:cNvSpPr>
          <p:nvPr>
            <p:ph type="dt" sz="half" idx="10"/>
          </p:nvPr>
        </p:nvSpPr>
        <p:spPr/>
        <p:txBody>
          <a:bodyPr/>
          <a:lstStyle/>
          <a:p>
            <a:fld id="{4493800F-2E1B-4E35-9ABC-C087976ED05E}" type="datetimeFigureOut">
              <a:rPr lang="sv-SE" smtClean="0"/>
              <a:t>2024-03-23</a:t>
            </a:fld>
            <a:endParaRPr lang="sv-SE"/>
          </a:p>
        </p:txBody>
      </p:sp>
      <p:sp>
        <p:nvSpPr>
          <p:cNvPr id="6" name="Footer Placeholder 5">
            <a:extLst>
              <a:ext uri="{FF2B5EF4-FFF2-40B4-BE49-F238E27FC236}">
                <a16:creationId xmlns:a16="http://schemas.microsoft.com/office/drawing/2014/main" id="{65507ADF-EF63-DD58-6A8D-E8180DF1629E}"/>
              </a:ext>
            </a:extLst>
          </p:cNvPr>
          <p:cNvSpPr>
            <a:spLocks noGrp="1"/>
          </p:cNvSpPr>
          <p:nvPr>
            <p:ph type="ftr" sz="quarter" idx="11"/>
          </p:nvPr>
        </p:nvSpPr>
        <p:spPr/>
        <p:txBody>
          <a:bodyPr/>
          <a:lstStyle/>
          <a:p>
            <a:endParaRPr lang="sv-SE"/>
          </a:p>
        </p:txBody>
      </p:sp>
      <p:sp>
        <p:nvSpPr>
          <p:cNvPr id="7" name="Slide Number Placeholder 6">
            <a:extLst>
              <a:ext uri="{FF2B5EF4-FFF2-40B4-BE49-F238E27FC236}">
                <a16:creationId xmlns:a16="http://schemas.microsoft.com/office/drawing/2014/main" id="{6528C415-DCE3-2471-ED9A-40EB92B44642}"/>
              </a:ext>
            </a:extLst>
          </p:cNvPr>
          <p:cNvSpPr>
            <a:spLocks noGrp="1"/>
          </p:cNvSpPr>
          <p:nvPr>
            <p:ph type="sldNum" sz="quarter" idx="12"/>
          </p:nvPr>
        </p:nvSpPr>
        <p:spPr/>
        <p:txBody>
          <a:bodyPr/>
          <a:lstStyle/>
          <a:p>
            <a:fld id="{B4879C3D-95D8-47C2-9D02-F7F5F8A072FE}" type="slidenum">
              <a:rPr lang="sv-SE" smtClean="0"/>
              <a:t>‹#›</a:t>
            </a:fld>
            <a:endParaRPr lang="sv-SE"/>
          </a:p>
        </p:txBody>
      </p:sp>
    </p:spTree>
    <p:extLst>
      <p:ext uri="{BB962C8B-B14F-4D97-AF65-F5344CB8AC3E}">
        <p14:creationId xmlns:p14="http://schemas.microsoft.com/office/powerpoint/2010/main" val="4228937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615A0-A370-A481-D1ED-DEB62B5EE183}"/>
              </a:ext>
            </a:extLst>
          </p:cNvPr>
          <p:cNvSpPr>
            <a:spLocks noGrp="1"/>
          </p:cNvSpPr>
          <p:nvPr>
            <p:ph type="title"/>
          </p:nvPr>
        </p:nvSpPr>
        <p:spPr>
          <a:xfrm>
            <a:off x="839788" y="365125"/>
            <a:ext cx="10515600" cy="1325563"/>
          </a:xfrm>
        </p:spPr>
        <p:txBody>
          <a:bodyPr/>
          <a:lstStyle/>
          <a:p>
            <a:r>
              <a:rPr lang="en-US"/>
              <a:t>Click to edit Master title style</a:t>
            </a:r>
            <a:endParaRPr lang="sv-SE"/>
          </a:p>
        </p:txBody>
      </p:sp>
      <p:sp>
        <p:nvSpPr>
          <p:cNvPr id="3" name="Text Placeholder 2">
            <a:extLst>
              <a:ext uri="{FF2B5EF4-FFF2-40B4-BE49-F238E27FC236}">
                <a16:creationId xmlns:a16="http://schemas.microsoft.com/office/drawing/2014/main" id="{3E9C6559-BC1B-5D5C-BA76-C427614474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0CF192-A3DE-CA9D-96A9-E6741D4614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Text Placeholder 4">
            <a:extLst>
              <a:ext uri="{FF2B5EF4-FFF2-40B4-BE49-F238E27FC236}">
                <a16:creationId xmlns:a16="http://schemas.microsoft.com/office/drawing/2014/main" id="{49BF8F81-F72C-37B1-FBE5-8E2BFB68DB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65CD17-0DFB-309F-D7D8-5CCBCCDA55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7" name="Date Placeholder 6">
            <a:extLst>
              <a:ext uri="{FF2B5EF4-FFF2-40B4-BE49-F238E27FC236}">
                <a16:creationId xmlns:a16="http://schemas.microsoft.com/office/drawing/2014/main" id="{41A92A18-AAB4-759D-35C7-043C1D1292E6}"/>
              </a:ext>
            </a:extLst>
          </p:cNvPr>
          <p:cNvSpPr>
            <a:spLocks noGrp="1"/>
          </p:cNvSpPr>
          <p:nvPr>
            <p:ph type="dt" sz="half" idx="10"/>
          </p:nvPr>
        </p:nvSpPr>
        <p:spPr/>
        <p:txBody>
          <a:bodyPr/>
          <a:lstStyle/>
          <a:p>
            <a:fld id="{4493800F-2E1B-4E35-9ABC-C087976ED05E}" type="datetimeFigureOut">
              <a:rPr lang="sv-SE" smtClean="0"/>
              <a:t>2024-03-23</a:t>
            </a:fld>
            <a:endParaRPr lang="sv-SE"/>
          </a:p>
        </p:txBody>
      </p:sp>
      <p:sp>
        <p:nvSpPr>
          <p:cNvPr id="8" name="Footer Placeholder 7">
            <a:extLst>
              <a:ext uri="{FF2B5EF4-FFF2-40B4-BE49-F238E27FC236}">
                <a16:creationId xmlns:a16="http://schemas.microsoft.com/office/drawing/2014/main" id="{781C0412-BD16-6878-CE06-A3B877CBD0C7}"/>
              </a:ext>
            </a:extLst>
          </p:cNvPr>
          <p:cNvSpPr>
            <a:spLocks noGrp="1"/>
          </p:cNvSpPr>
          <p:nvPr>
            <p:ph type="ftr" sz="quarter" idx="11"/>
          </p:nvPr>
        </p:nvSpPr>
        <p:spPr/>
        <p:txBody>
          <a:bodyPr/>
          <a:lstStyle/>
          <a:p>
            <a:endParaRPr lang="sv-SE"/>
          </a:p>
        </p:txBody>
      </p:sp>
      <p:sp>
        <p:nvSpPr>
          <p:cNvPr id="9" name="Slide Number Placeholder 8">
            <a:extLst>
              <a:ext uri="{FF2B5EF4-FFF2-40B4-BE49-F238E27FC236}">
                <a16:creationId xmlns:a16="http://schemas.microsoft.com/office/drawing/2014/main" id="{50AD4C14-1E86-9162-47CA-4326DA1042D4}"/>
              </a:ext>
            </a:extLst>
          </p:cNvPr>
          <p:cNvSpPr>
            <a:spLocks noGrp="1"/>
          </p:cNvSpPr>
          <p:nvPr>
            <p:ph type="sldNum" sz="quarter" idx="12"/>
          </p:nvPr>
        </p:nvSpPr>
        <p:spPr/>
        <p:txBody>
          <a:bodyPr/>
          <a:lstStyle/>
          <a:p>
            <a:fld id="{B4879C3D-95D8-47C2-9D02-F7F5F8A072FE}" type="slidenum">
              <a:rPr lang="sv-SE" smtClean="0"/>
              <a:t>‹#›</a:t>
            </a:fld>
            <a:endParaRPr lang="sv-SE"/>
          </a:p>
        </p:txBody>
      </p:sp>
    </p:spTree>
    <p:extLst>
      <p:ext uri="{BB962C8B-B14F-4D97-AF65-F5344CB8AC3E}">
        <p14:creationId xmlns:p14="http://schemas.microsoft.com/office/powerpoint/2010/main" val="2661207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D93AB-09FB-1CFF-9D0B-AF59478503D9}"/>
              </a:ext>
            </a:extLst>
          </p:cNvPr>
          <p:cNvSpPr>
            <a:spLocks noGrp="1"/>
          </p:cNvSpPr>
          <p:nvPr>
            <p:ph type="title"/>
          </p:nvPr>
        </p:nvSpPr>
        <p:spPr/>
        <p:txBody>
          <a:bodyPr/>
          <a:lstStyle/>
          <a:p>
            <a:r>
              <a:rPr lang="en-US"/>
              <a:t>Click to edit Master title style</a:t>
            </a:r>
            <a:endParaRPr lang="sv-SE"/>
          </a:p>
        </p:txBody>
      </p:sp>
      <p:sp>
        <p:nvSpPr>
          <p:cNvPr id="3" name="Date Placeholder 2">
            <a:extLst>
              <a:ext uri="{FF2B5EF4-FFF2-40B4-BE49-F238E27FC236}">
                <a16:creationId xmlns:a16="http://schemas.microsoft.com/office/drawing/2014/main" id="{DFD81E97-229E-699F-F210-599AA8795DF7}"/>
              </a:ext>
            </a:extLst>
          </p:cNvPr>
          <p:cNvSpPr>
            <a:spLocks noGrp="1"/>
          </p:cNvSpPr>
          <p:nvPr>
            <p:ph type="dt" sz="half" idx="10"/>
          </p:nvPr>
        </p:nvSpPr>
        <p:spPr/>
        <p:txBody>
          <a:bodyPr/>
          <a:lstStyle/>
          <a:p>
            <a:fld id="{4493800F-2E1B-4E35-9ABC-C087976ED05E}" type="datetimeFigureOut">
              <a:rPr lang="sv-SE" smtClean="0"/>
              <a:t>2024-03-23</a:t>
            </a:fld>
            <a:endParaRPr lang="sv-SE"/>
          </a:p>
        </p:txBody>
      </p:sp>
      <p:sp>
        <p:nvSpPr>
          <p:cNvPr id="4" name="Footer Placeholder 3">
            <a:extLst>
              <a:ext uri="{FF2B5EF4-FFF2-40B4-BE49-F238E27FC236}">
                <a16:creationId xmlns:a16="http://schemas.microsoft.com/office/drawing/2014/main" id="{0FD63E2B-45F5-F6BF-35F8-B9CC94911B4D}"/>
              </a:ext>
            </a:extLst>
          </p:cNvPr>
          <p:cNvSpPr>
            <a:spLocks noGrp="1"/>
          </p:cNvSpPr>
          <p:nvPr>
            <p:ph type="ftr" sz="quarter" idx="11"/>
          </p:nvPr>
        </p:nvSpPr>
        <p:spPr/>
        <p:txBody>
          <a:bodyPr/>
          <a:lstStyle/>
          <a:p>
            <a:endParaRPr lang="sv-SE"/>
          </a:p>
        </p:txBody>
      </p:sp>
      <p:sp>
        <p:nvSpPr>
          <p:cNvPr id="5" name="Slide Number Placeholder 4">
            <a:extLst>
              <a:ext uri="{FF2B5EF4-FFF2-40B4-BE49-F238E27FC236}">
                <a16:creationId xmlns:a16="http://schemas.microsoft.com/office/drawing/2014/main" id="{2B17EFB9-EEF1-C69C-F429-D54117DAD326}"/>
              </a:ext>
            </a:extLst>
          </p:cNvPr>
          <p:cNvSpPr>
            <a:spLocks noGrp="1"/>
          </p:cNvSpPr>
          <p:nvPr>
            <p:ph type="sldNum" sz="quarter" idx="12"/>
          </p:nvPr>
        </p:nvSpPr>
        <p:spPr/>
        <p:txBody>
          <a:bodyPr/>
          <a:lstStyle/>
          <a:p>
            <a:fld id="{B4879C3D-95D8-47C2-9D02-F7F5F8A072FE}" type="slidenum">
              <a:rPr lang="sv-SE" smtClean="0"/>
              <a:t>‹#›</a:t>
            </a:fld>
            <a:endParaRPr lang="sv-SE"/>
          </a:p>
        </p:txBody>
      </p:sp>
    </p:spTree>
    <p:extLst>
      <p:ext uri="{BB962C8B-B14F-4D97-AF65-F5344CB8AC3E}">
        <p14:creationId xmlns:p14="http://schemas.microsoft.com/office/powerpoint/2010/main" val="3712096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D5503C-976A-4F92-1F20-F957EF9E7A20}"/>
              </a:ext>
            </a:extLst>
          </p:cNvPr>
          <p:cNvSpPr>
            <a:spLocks noGrp="1"/>
          </p:cNvSpPr>
          <p:nvPr>
            <p:ph type="dt" sz="half" idx="10"/>
          </p:nvPr>
        </p:nvSpPr>
        <p:spPr/>
        <p:txBody>
          <a:bodyPr/>
          <a:lstStyle/>
          <a:p>
            <a:fld id="{4493800F-2E1B-4E35-9ABC-C087976ED05E}" type="datetimeFigureOut">
              <a:rPr lang="sv-SE" smtClean="0"/>
              <a:t>2024-03-23</a:t>
            </a:fld>
            <a:endParaRPr lang="sv-SE"/>
          </a:p>
        </p:txBody>
      </p:sp>
      <p:sp>
        <p:nvSpPr>
          <p:cNvPr id="3" name="Footer Placeholder 2">
            <a:extLst>
              <a:ext uri="{FF2B5EF4-FFF2-40B4-BE49-F238E27FC236}">
                <a16:creationId xmlns:a16="http://schemas.microsoft.com/office/drawing/2014/main" id="{37D3965B-1460-A93C-07BB-07727EB3CD89}"/>
              </a:ext>
            </a:extLst>
          </p:cNvPr>
          <p:cNvSpPr>
            <a:spLocks noGrp="1"/>
          </p:cNvSpPr>
          <p:nvPr>
            <p:ph type="ftr" sz="quarter" idx="11"/>
          </p:nvPr>
        </p:nvSpPr>
        <p:spPr/>
        <p:txBody>
          <a:bodyPr/>
          <a:lstStyle/>
          <a:p>
            <a:endParaRPr lang="sv-SE"/>
          </a:p>
        </p:txBody>
      </p:sp>
      <p:sp>
        <p:nvSpPr>
          <p:cNvPr id="4" name="Slide Number Placeholder 3">
            <a:extLst>
              <a:ext uri="{FF2B5EF4-FFF2-40B4-BE49-F238E27FC236}">
                <a16:creationId xmlns:a16="http://schemas.microsoft.com/office/drawing/2014/main" id="{FB55D85B-0DB7-3909-80FA-E34F73078A92}"/>
              </a:ext>
            </a:extLst>
          </p:cNvPr>
          <p:cNvSpPr>
            <a:spLocks noGrp="1"/>
          </p:cNvSpPr>
          <p:nvPr>
            <p:ph type="sldNum" sz="quarter" idx="12"/>
          </p:nvPr>
        </p:nvSpPr>
        <p:spPr/>
        <p:txBody>
          <a:bodyPr/>
          <a:lstStyle/>
          <a:p>
            <a:fld id="{B4879C3D-95D8-47C2-9D02-F7F5F8A072FE}" type="slidenum">
              <a:rPr lang="sv-SE" smtClean="0"/>
              <a:t>‹#›</a:t>
            </a:fld>
            <a:endParaRPr lang="sv-SE"/>
          </a:p>
        </p:txBody>
      </p:sp>
    </p:spTree>
    <p:extLst>
      <p:ext uri="{BB962C8B-B14F-4D97-AF65-F5344CB8AC3E}">
        <p14:creationId xmlns:p14="http://schemas.microsoft.com/office/powerpoint/2010/main" val="1859367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C4FAC-F0AC-18F5-83ED-F88A5820FC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v-SE"/>
          </a:p>
        </p:txBody>
      </p:sp>
      <p:sp>
        <p:nvSpPr>
          <p:cNvPr id="3" name="Content Placeholder 2">
            <a:extLst>
              <a:ext uri="{FF2B5EF4-FFF2-40B4-BE49-F238E27FC236}">
                <a16:creationId xmlns:a16="http://schemas.microsoft.com/office/drawing/2014/main" id="{139C8921-6486-6E74-AED7-3FBD5C3F12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Text Placeholder 3">
            <a:extLst>
              <a:ext uri="{FF2B5EF4-FFF2-40B4-BE49-F238E27FC236}">
                <a16:creationId xmlns:a16="http://schemas.microsoft.com/office/drawing/2014/main" id="{B80219D5-EC4C-7785-C050-E13167141B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160AEC-AB08-F660-40D9-1473202611C0}"/>
              </a:ext>
            </a:extLst>
          </p:cNvPr>
          <p:cNvSpPr>
            <a:spLocks noGrp="1"/>
          </p:cNvSpPr>
          <p:nvPr>
            <p:ph type="dt" sz="half" idx="10"/>
          </p:nvPr>
        </p:nvSpPr>
        <p:spPr/>
        <p:txBody>
          <a:bodyPr/>
          <a:lstStyle/>
          <a:p>
            <a:fld id="{4493800F-2E1B-4E35-9ABC-C087976ED05E}" type="datetimeFigureOut">
              <a:rPr lang="sv-SE" smtClean="0"/>
              <a:t>2024-03-23</a:t>
            </a:fld>
            <a:endParaRPr lang="sv-SE"/>
          </a:p>
        </p:txBody>
      </p:sp>
      <p:sp>
        <p:nvSpPr>
          <p:cNvPr id="6" name="Footer Placeholder 5">
            <a:extLst>
              <a:ext uri="{FF2B5EF4-FFF2-40B4-BE49-F238E27FC236}">
                <a16:creationId xmlns:a16="http://schemas.microsoft.com/office/drawing/2014/main" id="{7BADBEFC-6876-D41A-1C6E-0D15DE7859FA}"/>
              </a:ext>
            </a:extLst>
          </p:cNvPr>
          <p:cNvSpPr>
            <a:spLocks noGrp="1"/>
          </p:cNvSpPr>
          <p:nvPr>
            <p:ph type="ftr" sz="quarter" idx="11"/>
          </p:nvPr>
        </p:nvSpPr>
        <p:spPr/>
        <p:txBody>
          <a:bodyPr/>
          <a:lstStyle/>
          <a:p>
            <a:endParaRPr lang="sv-SE"/>
          </a:p>
        </p:txBody>
      </p:sp>
      <p:sp>
        <p:nvSpPr>
          <p:cNvPr id="7" name="Slide Number Placeholder 6">
            <a:extLst>
              <a:ext uri="{FF2B5EF4-FFF2-40B4-BE49-F238E27FC236}">
                <a16:creationId xmlns:a16="http://schemas.microsoft.com/office/drawing/2014/main" id="{29505A7B-F107-1EEC-A5F6-EA5E6452E0AA}"/>
              </a:ext>
            </a:extLst>
          </p:cNvPr>
          <p:cNvSpPr>
            <a:spLocks noGrp="1"/>
          </p:cNvSpPr>
          <p:nvPr>
            <p:ph type="sldNum" sz="quarter" idx="12"/>
          </p:nvPr>
        </p:nvSpPr>
        <p:spPr/>
        <p:txBody>
          <a:bodyPr/>
          <a:lstStyle/>
          <a:p>
            <a:fld id="{B4879C3D-95D8-47C2-9D02-F7F5F8A072FE}" type="slidenum">
              <a:rPr lang="sv-SE" smtClean="0"/>
              <a:t>‹#›</a:t>
            </a:fld>
            <a:endParaRPr lang="sv-SE"/>
          </a:p>
        </p:txBody>
      </p:sp>
    </p:spTree>
    <p:extLst>
      <p:ext uri="{BB962C8B-B14F-4D97-AF65-F5344CB8AC3E}">
        <p14:creationId xmlns:p14="http://schemas.microsoft.com/office/powerpoint/2010/main" val="347754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358B-C6CD-BC4D-3699-55FEE1BD69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v-SE"/>
          </a:p>
        </p:txBody>
      </p:sp>
      <p:sp>
        <p:nvSpPr>
          <p:cNvPr id="3" name="Picture Placeholder 2">
            <a:extLst>
              <a:ext uri="{FF2B5EF4-FFF2-40B4-BE49-F238E27FC236}">
                <a16:creationId xmlns:a16="http://schemas.microsoft.com/office/drawing/2014/main" id="{4F992BBB-E8FA-23DD-DF0F-DA0A555324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Text Placeholder 3">
            <a:extLst>
              <a:ext uri="{FF2B5EF4-FFF2-40B4-BE49-F238E27FC236}">
                <a16:creationId xmlns:a16="http://schemas.microsoft.com/office/drawing/2014/main" id="{2E97E923-D623-8E06-6711-0AD857AA1D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C18D6A-1548-93CB-D001-CC26403EDE5A}"/>
              </a:ext>
            </a:extLst>
          </p:cNvPr>
          <p:cNvSpPr>
            <a:spLocks noGrp="1"/>
          </p:cNvSpPr>
          <p:nvPr>
            <p:ph type="dt" sz="half" idx="10"/>
          </p:nvPr>
        </p:nvSpPr>
        <p:spPr/>
        <p:txBody>
          <a:bodyPr/>
          <a:lstStyle/>
          <a:p>
            <a:fld id="{4493800F-2E1B-4E35-9ABC-C087976ED05E}" type="datetimeFigureOut">
              <a:rPr lang="sv-SE" smtClean="0"/>
              <a:t>2024-03-23</a:t>
            </a:fld>
            <a:endParaRPr lang="sv-SE"/>
          </a:p>
        </p:txBody>
      </p:sp>
      <p:sp>
        <p:nvSpPr>
          <p:cNvPr id="6" name="Footer Placeholder 5">
            <a:extLst>
              <a:ext uri="{FF2B5EF4-FFF2-40B4-BE49-F238E27FC236}">
                <a16:creationId xmlns:a16="http://schemas.microsoft.com/office/drawing/2014/main" id="{0880E620-DB2E-A7F3-F169-48AF096CFB91}"/>
              </a:ext>
            </a:extLst>
          </p:cNvPr>
          <p:cNvSpPr>
            <a:spLocks noGrp="1"/>
          </p:cNvSpPr>
          <p:nvPr>
            <p:ph type="ftr" sz="quarter" idx="11"/>
          </p:nvPr>
        </p:nvSpPr>
        <p:spPr/>
        <p:txBody>
          <a:bodyPr/>
          <a:lstStyle/>
          <a:p>
            <a:endParaRPr lang="sv-SE"/>
          </a:p>
        </p:txBody>
      </p:sp>
      <p:sp>
        <p:nvSpPr>
          <p:cNvPr id="7" name="Slide Number Placeholder 6">
            <a:extLst>
              <a:ext uri="{FF2B5EF4-FFF2-40B4-BE49-F238E27FC236}">
                <a16:creationId xmlns:a16="http://schemas.microsoft.com/office/drawing/2014/main" id="{E9B4AA3B-AB54-86A3-E87B-3F0694332F88}"/>
              </a:ext>
            </a:extLst>
          </p:cNvPr>
          <p:cNvSpPr>
            <a:spLocks noGrp="1"/>
          </p:cNvSpPr>
          <p:nvPr>
            <p:ph type="sldNum" sz="quarter" idx="12"/>
          </p:nvPr>
        </p:nvSpPr>
        <p:spPr/>
        <p:txBody>
          <a:bodyPr/>
          <a:lstStyle/>
          <a:p>
            <a:fld id="{B4879C3D-95D8-47C2-9D02-F7F5F8A072FE}" type="slidenum">
              <a:rPr lang="sv-SE" smtClean="0"/>
              <a:t>‹#›</a:t>
            </a:fld>
            <a:endParaRPr lang="sv-SE"/>
          </a:p>
        </p:txBody>
      </p:sp>
    </p:spTree>
    <p:extLst>
      <p:ext uri="{BB962C8B-B14F-4D97-AF65-F5344CB8AC3E}">
        <p14:creationId xmlns:p14="http://schemas.microsoft.com/office/powerpoint/2010/main" val="4292326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E0CC22-7A08-E817-0689-305DCAF1E4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sv-SE"/>
          </a:p>
        </p:txBody>
      </p:sp>
      <p:sp>
        <p:nvSpPr>
          <p:cNvPr id="3" name="Text Placeholder 2">
            <a:extLst>
              <a:ext uri="{FF2B5EF4-FFF2-40B4-BE49-F238E27FC236}">
                <a16:creationId xmlns:a16="http://schemas.microsoft.com/office/drawing/2014/main" id="{5D96FA87-C77E-4051-9715-A8C2EB6C9E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AEFDE931-5EA4-C6DF-21BA-4652260932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493800F-2E1B-4E35-9ABC-C087976ED05E}" type="datetimeFigureOut">
              <a:rPr lang="sv-SE" smtClean="0"/>
              <a:t>2024-03-23</a:t>
            </a:fld>
            <a:endParaRPr lang="sv-SE"/>
          </a:p>
        </p:txBody>
      </p:sp>
      <p:sp>
        <p:nvSpPr>
          <p:cNvPr id="5" name="Footer Placeholder 4">
            <a:extLst>
              <a:ext uri="{FF2B5EF4-FFF2-40B4-BE49-F238E27FC236}">
                <a16:creationId xmlns:a16="http://schemas.microsoft.com/office/drawing/2014/main" id="{51F96F85-72D8-46F2-307D-AD1EA96609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sv-SE"/>
          </a:p>
        </p:txBody>
      </p:sp>
      <p:sp>
        <p:nvSpPr>
          <p:cNvPr id="6" name="Slide Number Placeholder 5">
            <a:extLst>
              <a:ext uri="{FF2B5EF4-FFF2-40B4-BE49-F238E27FC236}">
                <a16:creationId xmlns:a16="http://schemas.microsoft.com/office/drawing/2014/main" id="{16A41FC6-4D69-EAEF-571A-C33C46EBB5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4879C3D-95D8-47C2-9D02-F7F5F8A072FE}" type="slidenum">
              <a:rPr lang="sv-SE" smtClean="0"/>
              <a:t>‹#›</a:t>
            </a:fld>
            <a:endParaRPr lang="sv-SE"/>
          </a:p>
        </p:txBody>
      </p:sp>
    </p:spTree>
    <p:extLst>
      <p:ext uri="{BB962C8B-B14F-4D97-AF65-F5344CB8AC3E}">
        <p14:creationId xmlns:p14="http://schemas.microsoft.com/office/powerpoint/2010/main" val="41906795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6389C-FE0D-5EA7-97AB-253672102545}"/>
              </a:ext>
            </a:extLst>
          </p:cNvPr>
          <p:cNvSpPr>
            <a:spLocks noGrp="1"/>
          </p:cNvSpPr>
          <p:nvPr>
            <p:ph type="ctrTitle"/>
          </p:nvPr>
        </p:nvSpPr>
        <p:spPr/>
        <p:txBody>
          <a:bodyPr/>
          <a:lstStyle/>
          <a:p>
            <a:r>
              <a:rPr lang="en-GB" dirty="0"/>
              <a:t>Python environments</a:t>
            </a:r>
            <a:endParaRPr lang="sv-SE" dirty="0"/>
          </a:p>
        </p:txBody>
      </p:sp>
      <p:sp>
        <p:nvSpPr>
          <p:cNvPr id="3" name="Subtitle 2">
            <a:extLst>
              <a:ext uri="{FF2B5EF4-FFF2-40B4-BE49-F238E27FC236}">
                <a16:creationId xmlns:a16="http://schemas.microsoft.com/office/drawing/2014/main" id="{9281C738-2D70-7EFE-05C8-D5DC990E9369}"/>
              </a:ext>
            </a:extLst>
          </p:cNvPr>
          <p:cNvSpPr>
            <a:spLocks noGrp="1"/>
          </p:cNvSpPr>
          <p:nvPr>
            <p:ph type="subTitle" idx="1"/>
          </p:nvPr>
        </p:nvSpPr>
        <p:spPr/>
        <p:txBody>
          <a:bodyPr/>
          <a:lstStyle/>
          <a:p>
            <a:endParaRPr lang="sv-SE"/>
          </a:p>
        </p:txBody>
      </p:sp>
    </p:spTree>
    <p:extLst>
      <p:ext uri="{BB962C8B-B14F-4D97-AF65-F5344CB8AC3E}">
        <p14:creationId xmlns:p14="http://schemas.microsoft.com/office/powerpoint/2010/main" val="927575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F03DB-8EE4-9343-998B-D18BA7B53A5F}"/>
              </a:ext>
            </a:extLst>
          </p:cNvPr>
          <p:cNvSpPr>
            <a:spLocks noGrp="1"/>
          </p:cNvSpPr>
          <p:nvPr>
            <p:ph type="title"/>
          </p:nvPr>
        </p:nvSpPr>
        <p:spPr/>
        <p:txBody>
          <a:bodyPr>
            <a:normAutofit/>
          </a:bodyPr>
          <a:lstStyle/>
          <a:p>
            <a:pPr algn="ctr"/>
            <a:r>
              <a:rPr lang="en-GB" sz="6000" dirty="0"/>
              <a:t>Python environments</a:t>
            </a:r>
            <a:endParaRPr lang="sv-SE" sz="6000" dirty="0"/>
          </a:p>
        </p:txBody>
      </p:sp>
      <p:sp>
        <p:nvSpPr>
          <p:cNvPr id="3" name="Content Placeholder 2">
            <a:extLst>
              <a:ext uri="{FF2B5EF4-FFF2-40B4-BE49-F238E27FC236}">
                <a16:creationId xmlns:a16="http://schemas.microsoft.com/office/drawing/2014/main" id="{0CD55D55-E22A-65A8-633A-A07C51042875}"/>
              </a:ext>
            </a:extLst>
          </p:cNvPr>
          <p:cNvSpPr>
            <a:spLocks noGrp="1"/>
          </p:cNvSpPr>
          <p:nvPr>
            <p:ph idx="1"/>
          </p:nvPr>
        </p:nvSpPr>
        <p:spPr>
          <a:xfrm>
            <a:off x="838200" y="1907107"/>
            <a:ext cx="10515600" cy="4351338"/>
          </a:xfrm>
        </p:spPr>
        <p:txBody>
          <a:bodyPr/>
          <a:lstStyle/>
          <a:p>
            <a:pPr>
              <a:lnSpc>
                <a:spcPct val="200000"/>
              </a:lnSpc>
            </a:pPr>
            <a:r>
              <a:rPr lang="en-GB" dirty="0"/>
              <a:t>Vad </a:t>
            </a:r>
            <a:r>
              <a:rPr lang="en-GB" dirty="0" err="1"/>
              <a:t>är</a:t>
            </a:r>
            <a:r>
              <a:rPr lang="en-GB" dirty="0"/>
              <a:t> </a:t>
            </a:r>
            <a:r>
              <a:rPr lang="en-GB" dirty="0" err="1"/>
              <a:t>en</a:t>
            </a:r>
            <a:r>
              <a:rPr lang="en-GB" dirty="0"/>
              <a:t> environment?</a:t>
            </a:r>
          </a:p>
          <a:p>
            <a:pPr>
              <a:lnSpc>
                <a:spcPct val="200000"/>
              </a:lnSpc>
            </a:pPr>
            <a:r>
              <a:rPr lang="en-GB" dirty="0" err="1"/>
              <a:t>Varför</a:t>
            </a:r>
            <a:r>
              <a:rPr lang="en-GB" dirty="0"/>
              <a:t> </a:t>
            </a:r>
            <a:r>
              <a:rPr lang="en-GB" dirty="0" err="1"/>
              <a:t>använda</a:t>
            </a:r>
            <a:r>
              <a:rPr lang="en-GB" dirty="0"/>
              <a:t> environments?</a:t>
            </a:r>
          </a:p>
          <a:p>
            <a:pPr>
              <a:lnSpc>
                <a:spcPct val="200000"/>
              </a:lnSpc>
            </a:pPr>
            <a:r>
              <a:rPr lang="en-GB" dirty="0"/>
              <a:t>Skapa environment</a:t>
            </a:r>
          </a:p>
          <a:p>
            <a:pPr>
              <a:lnSpc>
                <a:spcPct val="200000"/>
              </a:lnSpc>
            </a:pPr>
            <a:r>
              <a:rPr lang="en-GB" dirty="0" err="1"/>
              <a:t>Installera</a:t>
            </a:r>
            <a:r>
              <a:rPr lang="en-GB" dirty="0"/>
              <a:t> </a:t>
            </a:r>
            <a:r>
              <a:rPr lang="en-GB" dirty="0" err="1"/>
              <a:t>paket</a:t>
            </a:r>
            <a:r>
              <a:rPr lang="en-GB" dirty="0"/>
              <a:t> till environment</a:t>
            </a:r>
            <a:endParaRPr lang="sv-SE" dirty="0"/>
          </a:p>
        </p:txBody>
      </p:sp>
    </p:spTree>
    <p:extLst>
      <p:ext uri="{BB962C8B-B14F-4D97-AF65-F5344CB8AC3E}">
        <p14:creationId xmlns:p14="http://schemas.microsoft.com/office/powerpoint/2010/main" val="2485935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13BA5-E736-985E-12BA-4582C3FA7F97}"/>
              </a:ext>
            </a:extLst>
          </p:cNvPr>
          <p:cNvSpPr>
            <a:spLocks noGrp="1"/>
          </p:cNvSpPr>
          <p:nvPr>
            <p:ph type="title"/>
          </p:nvPr>
        </p:nvSpPr>
        <p:spPr/>
        <p:txBody>
          <a:bodyPr/>
          <a:lstStyle/>
          <a:p>
            <a:pPr algn="ctr"/>
            <a:r>
              <a:rPr lang="en-GB" dirty="0"/>
              <a:t>Vad </a:t>
            </a:r>
            <a:r>
              <a:rPr lang="en-GB" dirty="0" err="1"/>
              <a:t>är</a:t>
            </a:r>
            <a:r>
              <a:rPr lang="en-GB" dirty="0"/>
              <a:t> </a:t>
            </a:r>
            <a:r>
              <a:rPr lang="en-GB" dirty="0" err="1"/>
              <a:t>en</a:t>
            </a:r>
            <a:r>
              <a:rPr lang="en-GB" dirty="0"/>
              <a:t> environment?</a:t>
            </a:r>
            <a:endParaRPr lang="sv-SE" dirty="0"/>
          </a:p>
        </p:txBody>
      </p:sp>
      <p:sp>
        <p:nvSpPr>
          <p:cNvPr id="3" name="Content Placeholder 2">
            <a:extLst>
              <a:ext uri="{FF2B5EF4-FFF2-40B4-BE49-F238E27FC236}">
                <a16:creationId xmlns:a16="http://schemas.microsoft.com/office/drawing/2014/main" id="{3A9A7290-0F29-C14D-2860-3C2D410D2E61}"/>
              </a:ext>
            </a:extLst>
          </p:cNvPr>
          <p:cNvSpPr>
            <a:spLocks noGrp="1"/>
          </p:cNvSpPr>
          <p:nvPr>
            <p:ph idx="1"/>
          </p:nvPr>
        </p:nvSpPr>
        <p:spPr>
          <a:xfrm>
            <a:off x="838200" y="1825625"/>
            <a:ext cx="10515600" cy="1705226"/>
          </a:xfrm>
        </p:spPr>
        <p:txBody>
          <a:bodyPr/>
          <a:lstStyle/>
          <a:p>
            <a:r>
              <a:rPr lang="en-GB" dirty="0"/>
              <a:t>Environment → </a:t>
            </a:r>
            <a:r>
              <a:rPr lang="en-GB" dirty="0" err="1"/>
              <a:t>Arbetsyta</a:t>
            </a:r>
            <a:endParaRPr lang="en-GB" dirty="0"/>
          </a:p>
          <a:p>
            <a:endParaRPr lang="en-GB" dirty="0"/>
          </a:p>
          <a:p>
            <a:r>
              <a:rPr lang="en-GB" dirty="0" err="1"/>
              <a:t>Självständig</a:t>
            </a:r>
            <a:r>
              <a:rPr lang="en-GB" dirty="0"/>
              <a:t> </a:t>
            </a:r>
            <a:endParaRPr lang="sv-SE" dirty="0"/>
          </a:p>
        </p:txBody>
      </p:sp>
      <p:pic>
        <p:nvPicPr>
          <p:cNvPr id="5" name="Picture 4" descr="A diagram of a computer code&#10;&#10;Description automatically generated">
            <a:extLst>
              <a:ext uri="{FF2B5EF4-FFF2-40B4-BE49-F238E27FC236}">
                <a16:creationId xmlns:a16="http://schemas.microsoft.com/office/drawing/2014/main" id="{CC5CE46F-3DC1-55ED-8F3E-8B4208797C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4940" y="4552634"/>
            <a:ext cx="3763897" cy="2210694"/>
          </a:xfrm>
          <a:prstGeom prst="rect">
            <a:avLst/>
          </a:prstGeom>
        </p:spPr>
      </p:pic>
      <p:pic>
        <p:nvPicPr>
          <p:cNvPr id="7" name="Picture 6" descr="A black and white image of a diagram&#10;&#10;Description automatically generated">
            <a:extLst>
              <a:ext uri="{FF2B5EF4-FFF2-40B4-BE49-F238E27FC236}">
                <a16:creationId xmlns:a16="http://schemas.microsoft.com/office/drawing/2014/main" id="{2F0923E6-29C1-14C8-8E80-9A192199F6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3854927"/>
            <a:ext cx="3593650" cy="1363618"/>
          </a:xfrm>
          <a:prstGeom prst="rect">
            <a:avLst/>
          </a:prstGeom>
        </p:spPr>
      </p:pic>
      <p:pic>
        <p:nvPicPr>
          <p:cNvPr id="9" name="Picture 8" descr="A diagram of a local python version&#10;&#10;Description automatically generated">
            <a:extLst>
              <a:ext uri="{FF2B5EF4-FFF2-40B4-BE49-F238E27FC236}">
                <a16:creationId xmlns:a16="http://schemas.microsoft.com/office/drawing/2014/main" id="{AC112062-2174-4B4C-B656-D5B1DC44D72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62957" y="2965801"/>
            <a:ext cx="4187297" cy="1865405"/>
          </a:xfrm>
          <a:prstGeom prst="rect">
            <a:avLst/>
          </a:prstGeom>
        </p:spPr>
      </p:pic>
    </p:spTree>
    <p:extLst>
      <p:ext uri="{BB962C8B-B14F-4D97-AF65-F5344CB8AC3E}">
        <p14:creationId xmlns:p14="http://schemas.microsoft.com/office/powerpoint/2010/main" val="3156688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79506-33A2-8C10-9773-558F3F2AD9A3}"/>
              </a:ext>
            </a:extLst>
          </p:cNvPr>
          <p:cNvSpPr>
            <a:spLocks noGrp="1"/>
          </p:cNvSpPr>
          <p:nvPr>
            <p:ph type="title"/>
          </p:nvPr>
        </p:nvSpPr>
        <p:spPr/>
        <p:txBody>
          <a:bodyPr>
            <a:normAutofit/>
          </a:bodyPr>
          <a:lstStyle/>
          <a:p>
            <a:pPr algn="ctr"/>
            <a:r>
              <a:rPr lang="en-GB" sz="6000" dirty="0" err="1"/>
              <a:t>Varför</a:t>
            </a:r>
            <a:r>
              <a:rPr lang="en-GB" sz="6000" dirty="0"/>
              <a:t> </a:t>
            </a:r>
            <a:r>
              <a:rPr lang="en-GB" sz="6000" dirty="0" err="1"/>
              <a:t>använda</a:t>
            </a:r>
            <a:r>
              <a:rPr lang="en-GB" sz="6000" dirty="0"/>
              <a:t> environments?</a:t>
            </a:r>
            <a:endParaRPr lang="sv-SE" sz="6000" dirty="0"/>
          </a:p>
        </p:txBody>
      </p:sp>
      <p:sp>
        <p:nvSpPr>
          <p:cNvPr id="3" name="Content Placeholder 2">
            <a:extLst>
              <a:ext uri="{FF2B5EF4-FFF2-40B4-BE49-F238E27FC236}">
                <a16:creationId xmlns:a16="http://schemas.microsoft.com/office/drawing/2014/main" id="{8DC39034-D817-FB3A-6796-FEE722ED46E6}"/>
              </a:ext>
            </a:extLst>
          </p:cNvPr>
          <p:cNvSpPr>
            <a:spLocks noGrp="1"/>
          </p:cNvSpPr>
          <p:nvPr>
            <p:ph idx="1"/>
          </p:nvPr>
        </p:nvSpPr>
        <p:spPr/>
        <p:txBody>
          <a:bodyPr>
            <a:normAutofit lnSpcReduction="10000"/>
          </a:bodyPr>
          <a:lstStyle/>
          <a:p>
            <a:r>
              <a:rPr lang="en-GB" dirty="0"/>
              <a:t>Isolation</a:t>
            </a:r>
          </a:p>
          <a:p>
            <a:endParaRPr lang="en-GB" dirty="0"/>
          </a:p>
          <a:p>
            <a:r>
              <a:rPr lang="sv-SE" dirty="0"/>
              <a:t>Hantering av </a:t>
            </a:r>
            <a:r>
              <a:rPr lang="sv-SE" dirty="0" err="1"/>
              <a:t>paketer</a:t>
            </a:r>
            <a:endParaRPr lang="sv-SE" dirty="0"/>
          </a:p>
          <a:p>
            <a:endParaRPr lang="sv-SE" dirty="0"/>
          </a:p>
          <a:p>
            <a:r>
              <a:rPr lang="sv-SE" dirty="0"/>
              <a:t>Version kontroll </a:t>
            </a:r>
          </a:p>
          <a:p>
            <a:endParaRPr lang="sv-SE" dirty="0"/>
          </a:p>
          <a:p>
            <a:r>
              <a:rPr lang="sv-SE" dirty="0"/>
              <a:t>Portabilitet</a:t>
            </a:r>
          </a:p>
          <a:p>
            <a:endParaRPr lang="sv-SE" dirty="0"/>
          </a:p>
          <a:p>
            <a:r>
              <a:rPr lang="sv-SE" dirty="0"/>
              <a:t>Säkerhet</a:t>
            </a:r>
          </a:p>
        </p:txBody>
      </p:sp>
    </p:spTree>
    <p:extLst>
      <p:ext uri="{BB962C8B-B14F-4D97-AF65-F5344CB8AC3E}">
        <p14:creationId xmlns:p14="http://schemas.microsoft.com/office/powerpoint/2010/main" val="2001225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76644-4BA1-D531-E214-E2460B1EB6BD}"/>
              </a:ext>
            </a:extLst>
          </p:cNvPr>
          <p:cNvSpPr>
            <a:spLocks noGrp="1"/>
          </p:cNvSpPr>
          <p:nvPr>
            <p:ph type="title"/>
          </p:nvPr>
        </p:nvSpPr>
        <p:spPr/>
        <p:txBody>
          <a:bodyPr>
            <a:normAutofit/>
          </a:bodyPr>
          <a:lstStyle/>
          <a:p>
            <a:pPr algn="ctr"/>
            <a:r>
              <a:rPr lang="en-GB" sz="6000" dirty="0"/>
              <a:t>Skapa environment</a:t>
            </a:r>
            <a:endParaRPr lang="sv-SE" sz="6000" dirty="0"/>
          </a:p>
        </p:txBody>
      </p:sp>
      <p:sp>
        <p:nvSpPr>
          <p:cNvPr id="3" name="Content Placeholder 2">
            <a:extLst>
              <a:ext uri="{FF2B5EF4-FFF2-40B4-BE49-F238E27FC236}">
                <a16:creationId xmlns:a16="http://schemas.microsoft.com/office/drawing/2014/main" id="{C7E0A0C0-AC26-4F75-D638-AD15753CF4D3}"/>
              </a:ext>
            </a:extLst>
          </p:cNvPr>
          <p:cNvSpPr>
            <a:spLocks noGrp="1"/>
          </p:cNvSpPr>
          <p:nvPr>
            <p:ph idx="1"/>
          </p:nvPr>
        </p:nvSpPr>
        <p:spPr>
          <a:xfrm>
            <a:off x="838200" y="1825625"/>
            <a:ext cx="2559627" cy="4351338"/>
          </a:xfrm>
        </p:spPr>
        <p:txBody>
          <a:bodyPr/>
          <a:lstStyle/>
          <a:p>
            <a:r>
              <a:rPr lang="en-GB" dirty="0" err="1"/>
              <a:t>venv</a:t>
            </a:r>
            <a:endParaRPr lang="en-GB" dirty="0"/>
          </a:p>
          <a:p>
            <a:endParaRPr lang="en-GB" dirty="0"/>
          </a:p>
          <a:p>
            <a:r>
              <a:rPr lang="sv-SE" dirty="0" err="1"/>
              <a:t>virtualenv</a:t>
            </a:r>
            <a:endParaRPr lang="sv-SE" dirty="0"/>
          </a:p>
          <a:p>
            <a:endParaRPr lang="sv-SE" dirty="0"/>
          </a:p>
          <a:p>
            <a:r>
              <a:rPr lang="sv-SE" dirty="0" err="1"/>
              <a:t>Conda</a:t>
            </a:r>
            <a:endParaRPr lang="sv-SE" dirty="0"/>
          </a:p>
          <a:p>
            <a:endParaRPr lang="sv-SE" dirty="0"/>
          </a:p>
        </p:txBody>
      </p:sp>
      <p:sp>
        <p:nvSpPr>
          <p:cNvPr id="4" name="Content Placeholder 2">
            <a:extLst>
              <a:ext uri="{FF2B5EF4-FFF2-40B4-BE49-F238E27FC236}">
                <a16:creationId xmlns:a16="http://schemas.microsoft.com/office/drawing/2014/main" id="{8DE034C6-CF62-1D5B-2066-AF31426C061E}"/>
              </a:ext>
            </a:extLst>
          </p:cNvPr>
          <p:cNvSpPr txBox="1">
            <a:spLocks/>
          </p:cNvSpPr>
          <p:nvPr/>
        </p:nvSpPr>
        <p:spPr>
          <a:xfrm>
            <a:off x="3397827" y="1850159"/>
            <a:ext cx="559030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python –m </a:t>
            </a:r>
            <a:r>
              <a:rPr lang="en-GB" dirty="0" err="1"/>
              <a:t>venv</a:t>
            </a:r>
            <a:r>
              <a:rPr lang="en-GB" dirty="0"/>
              <a:t> </a:t>
            </a:r>
            <a:r>
              <a:rPr lang="en-GB" dirty="0" err="1"/>
              <a:t>myenv</a:t>
            </a:r>
            <a:endParaRPr lang="en-GB" dirty="0"/>
          </a:p>
          <a:p>
            <a:pPr marL="0" indent="0">
              <a:buNone/>
            </a:pPr>
            <a:endParaRPr lang="en-GB" dirty="0"/>
          </a:p>
          <a:p>
            <a:pPr marL="0" indent="0">
              <a:buNone/>
            </a:pPr>
            <a:r>
              <a:rPr lang="sv-SE" dirty="0" err="1"/>
              <a:t>virtualenv</a:t>
            </a:r>
            <a:r>
              <a:rPr lang="sv-SE" dirty="0"/>
              <a:t> </a:t>
            </a:r>
            <a:r>
              <a:rPr lang="sv-SE" dirty="0" err="1"/>
              <a:t>myenv</a:t>
            </a:r>
            <a:endParaRPr lang="sv-SE" dirty="0"/>
          </a:p>
          <a:p>
            <a:pPr marL="0" indent="0">
              <a:buNone/>
            </a:pPr>
            <a:endParaRPr lang="sv-SE" dirty="0"/>
          </a:p>
          <a:p>
            <a:pPr marL="0" indent="0">
              <a:buNone/>
            </a:pPr>
            <a:r>
              <a:rPr lang="sv-SE" dirty="0" err="1"/>
              <a:t>conda</a:t>
            </a:r>
            <a:r>
              <a:rPr lang="sv-SE" dirty="0"/>
              <a:t> </a:t>
            </a:r>
            <a:r>
              <a:rPr lang="sv-SE" dirty="0" err="1"/>
              <a:t>create</a:t>
            </a:r>
            <a:r>
              <a:rPr lang="sv-SE" dirty="0"/>
              <a:t> –</a:t>
            </a:r>
            <a:r>
              <a:rPr lang="sv-SE" dirty="0" err="1"/>
              <a:t>name</a:t>
            </a:r>
            <a:r>
              <a:rPr lang="sv-SE" dirty="0"/>
              <a:t> </a:t>
            </a:r>
            <a:r>
              <a:rPr lang="sv-SE" dirty="0" err="1"/>
              <a:t>myenv</a:t>
            </a:r>
            <a:endParaRPr lang="sv-SE" dirty="0"/>
          </a:p>
          <a:p>
            <a:pPr marL="0" indent="0">
              <a:buNone/>
            </a:pPr>
            <a:endParaRPr lang="sv-SE" dirty="0"/>
          </a:p>
        </p:txBody>
      </p:sp>
    </p:spTree>
    <p:extLst>
      <p:ext uri="{BB962C8B-B14F-4D97-AF65-F5344CB8AC3E}">
        <p14:creationId xmlns:p14="http://schemas.microsoft.com/office/powerpoint/2010/main" val="48993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212</TotalTime>
  <Words>402</Words>
  <Application>Microsoft Office PowerPoint</Application>
  <PresentationFormat>Widescreen</PresentationFormat>
  <Paragraphs>37</Paragraphs>
  <Slides>5</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Aptos</vt:lpstr>
      <vt:lpstr>Aptos Display</vt:lpstr>
      <vt:lpstr>Arial</vt:lpstr>
      <vt:lpstr>Office Theme</vt:lpstr>
      <vt:lpstr>Python environments</vt:lpstr>
      <vt:lpstr>Python environments</vt:lpstr>
      <vt:lpstr>Vad är en environment?</vt:lpstr>
      <vt:lpstr>Varför använda environments?</vt:lpstr>
      <vt:lpstr>Skapa environment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Márk Mészáros</dc:creator>
  <cp:lastModifiedBy>Márk Mészáros</cp:lastModifiedBy>
  <cp:revision>3</cp:revision>
  <dcterms:created xsi:type="dcterms:W3CDTF">2024-03-23T21:42:11Z</dcterms:created>
  <dcterms:modified xsi:type="dcterms:W3CDTF">2024-03-24T01:14:44Z</dcterms:modified>
</cp:coreProperties>
</file>