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338" autoAdjust="0"/>
  </p:normalViewPr>
  <p:slideViewPr>
    <p:cSldViewPr snapToGrid="0">
      <p:cViewPr varScale="1">
        <p:scale>
          <a:sx n="86" d="100"/>
          <a:sy n="86" d="100"/>
        </p:scale>
        <p:origin x="15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30C81-F12B-4AA0-8BF8-E7FABECBA4C4}" type="datetimeFigureOut">
              <a:rPr lang="sv-SE" smtClean="0"/>
              <a:t>2024-03-24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6D53C-AF04-4994-B65B-3E591FCE61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4614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="1" dirty="0"/>
              <a:t>Skript</a:t>
            </a:r>
            <a:r>
              <a:rPr lang="sv-SE" dirty="0"/>
              <a:t>: Skript är körbara filer som innehåller en sekvens av Python-kommandon som utför specifika uppgifter. De används vanligtvis för att automatisera repetitiva uppgifter, utföra dataanalys eller köra fristående program.</a:t>
            </a:r>
            <a:br>
              <a:rPr lang="sv-SE" dirty="0"/>
            </a:br>
            <a:r>
              <a:rPr lang="sv-SE" b="1" dirty="0"/>
              <a:t>Moduler</a:t>
            </a:r>
            <a:r>
              <a:rPr lang="sv-SE" dirty="0"/>
              <a:t>: Moduler är Python-filer som innehåller återanvändbar kod, t.ex. funktioner, klasser och variabler. De kan importeras till andra Python-skript eller moduler för att få tillgång till deras funktioner.    </a:t>
            </a:r>
            <a:br>
              <a:rPr lang="sv-SE" dirty="0"/>
            </a:br>
            <a:r>
              <a:rPr lang="sv-SE" b="1" dirty="0"/>
              <a:t>Paket</a:t>
            </a:r>
            <a:r>
              <a:rPr lang="sv-SE" dirty="0"/>
              <a:t>: Paket är kataloger som innehåller flera Python-moduler och en __init__.py-fil. De ger en hierarkisk struktur för att organisera relaterade moduler och kan importeras med import-satsen.    </a:t>
            </a:r>
            <a:br>
              <a:rPr lang="sv-SE" dirty="0"/>
            </a:br>
            <a:r>
              <a:rPr lang="sv-SE" b="1" dirty="0"/>
              <a:t>Bibliotek</a:t>
            </a:r>
            <a:r>
              <a:rPr lang="sv-SE" dirty="0"/>
              <a:t>: Bibliotek, även kända som paket eller ramverk, är samlingar av moduler och paket som ger ytterligare funktionalitet för specifika uppgifter eller domäner. Exempel är </a:t>
            </a:r>
            <a:r>
              <a:rPr lang="sv-SE" dirty="0" err="1"/>
              <a:t>NumPy</a:t>
            </a:r>
            <a:r>
              <a:rPr lang="sv-SE" dirty="0"/>
              <a:t> för numeriska beräkningar, pandas för datamanipulering och TensorFlow för maskininlärning.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6D53C-AF04-4994-B65B-3E591FCE6117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81295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="1" dirty="0"/>
              <a:t>Notebooks</a:t>
            </a:r>
            <a:r>
              <a:rPr lang="sv-SE" dirty="0"/>
              <a:t>: Notebooks, som </a:t>
            </a:r>
            <a:r>
              <a:rPr lang="sv-SE" dirty="0" err="1"/>
              <a:t>Jupyter</a:t>
            </a:r>
            <a:r>
              <a:rPr lang="sv-SE" dirty="0"/>
              <a:t> Notebooks, är interaktiva dokument som kombinerar kod, visualiseringar och förklarande text i en enda fil. De möjliggör iterativ utveckling och utforskning av data eller algoritmer på ett icke-linjärt sätt.    </a:t>
            </a:r>
            <a:br>
              <a:rPr lang="sv-SE" dirty="0"/>
            </a:br>
            <a:r>
              <a:rPr lang="sv-SE" b="1" dirty="0"/>
              <a:t>Skript</a:t>
            </a:r>
            <a:r>
              <a:rPr lang="sv-SE" dirty="0"/>
              <a:t>: Skript är vanliga textfiler som innehåller Python-kod som kan köras från terminalen eller en integrerad utvecklingsmiljö (IDE). De används vanligtvis för att skriva program eller automatisera uppgifter på ett linjärt sätt.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6D53C-AF04-4994-B65B-3E591FCE6117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9310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="1" dirty="0"/>
              <a:t>Återanvändbarhet</a:t>
            </a:r>
            <a:r>
              <a:rPr lang="sv-SE" dirty="0"/>
              <a:t>: Skript gör det möjligt att återanvända kod i flera projekt eller uppgifter, vilket främjar </a:t>
            </a:r>
            <a:r>
              <a:rPr lang="sv-SE" dirty="0" err="1"/>
              <a:t>kodmodularitet</a:t>
            </a:r>
            <a:r>
              <a:rPr lang="sv-SE" dirty="0"/>
              <a:t> och underhåll.    </a:t>
            </a:r>
            <a:br>
              <a:rPr lang="sv-SE" dirty="0"/>
            </a:br>
            <a:r>
              <a:rPr lang="sv-SE" b="1" dirty="0"/>
              <a:t>Automatisering</a:t>
            </a:r>
            <a:r>
              <a:rPr lang="sv-SE" dirty="0"/>
              <a:t>: Skript gör det möjligt att automatisera repetitiva uppgifter, t.ex. </a:t>
            </a:r>
            <a:r>
              <a:rPr lang="sv-SE" dirty="0" err="1"/>
              <a:t>filbearbetning</a:t>
            </a:r>
            <a:r>
              <a:rPr lang="sv-SE" dirty="0"/>
              <a:t>, datahantering eller systemadministration, vilket sparar tid och minskar det manuella arbetet.    </a:t>
            </a:r>
            <a:br>
              <a:rPr lang="sv-SE" dirty="0"/>
            </a:br>
            <a:r>
              <a:rPr lang="sv-SE" b="1" dirty="0"/>
              <a:t>Versionshantering</a:t>
            </a:r>
            <a:r>
              <a:rPr lang="sv-SE" dirty="0"/>
              <a:t>: Skript kan enkelt hanteras med hjälp av versionskontrollsystem som Git, vilket möjliggör samarbete, spårning av ändringar och återgång till tidigare versioner vid behov.    </a:t>
            </a:r>
            <a:br>
              <a:rPr lang="sv-SE" dirty="0"/>
            </a:br>
            <a:r>
              <a:rPr lang="sv-SE" b="1" dirty="0"/>
              <a:t>Portabilitet</a:t>
            </a:r>
            <a:r>
              <a:rPr lang="sv-SE" dirty="0"/>
              <a:t>: Skript kan köras på olika plattformar och i olika miljöer utan ändringar, vilket gör dem portabla och mångsidiga.    </a:t>
            </a:r>
            <a:br>
              <a:rPr lang="sv-SE" dirty="0"/>
            </a:br>
            <a:r>
              <a:rPr lang="sv-SE" b="1" dirty="0"/>
              <a:t>Integrering</a:t>
            </a:r>
            <a:r>
              <a:rPr lang="sv-SE" dirty="0"/>
              <a:t>: Skript kan integreras i större programvarusystem eller arbetsflöden och fungera som byggstenar för mer komplexa applikationer eller processer.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6D53C-AF04-4994-B65B-3E591FCE6117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3090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6B5C-CE02-4F1B-E393-93580BDCC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48D56-F744-6EC8-0855-AE900EFD7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60287-FE0A-A1F7-CC98-13DCC930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197E-3D79-49A2-865C-F1EBF83DA0B3}" type="datetimeFigureOut">
              <a:rPr lang="sv-SE" smtClean="0"/>
              <a:t>2024-03-24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51F6-89A9-569E-0E11-5E986E96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576A1-5737-1F7F-7883-C77C9693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D3DA-4B6C-4380-AFC6-A5DEEDF052F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274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96BD-2982-47D9-0FFC-03921A21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852BE-850F-E14E-737F-3DC5F8BA7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AB2B8-32F8-33C8-7148-35C95E64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197E-3D79-49A2-865C-F1EBF83DA0B3}" type="datetimeFigureOut">
              <a:rPr lang="sv-SE" smtClean="0"/>
              <a:t>2024-03-24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CB902-4142-2E2F-3005-604FE97C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26C45-A7D0-6A20-A781-06D529E8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D3DA-4B6C-4380-AFC6-A5DEEDF052F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694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807B5-D77E-7672-3752-0B05B91B6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7D0C5-D3B2-5D36-BD40-4A6DA4EAB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2C3CB-F355-EDF2-61EE-95000208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197E-3D79-49A2-865C-F1EBF83DA0B3}" type="datetimeFigureOut">
              <a:rPr lang="sv-SE" smtClean="0"/>
              <a:t>2024-03-24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6468A-82B1-D033-B337-E297DA45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DA301-9CF5-7C8C-1C60-BAB49FCE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D3DA-4B6C-4380-AFC6-A5DEEDF052F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430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4AEA-326F-479D-FE9B-880F8155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EB377-F60A-9383-D037-F961179E4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CF07E-9AA9-7869-806B-7D99E9603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197E-3D79-49A2-865C-F1EBF83DA0B3}" type="datetimeFigureOut">
              <a:rPr lang="sv-SE" smtClean="0"/>
              <a:t>2024-03-24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C9AD5-2A09-BBBE-A15A-BF47BB27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67D7B-70E5-59AA-B853-64CF0200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D3DA-4B6C-4380-AFC6-A5DEEDF052F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239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F8D6-07A9-8C7C-8415-EC33A465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39BDF-1471-6F7B-9D75-25ECBD6BC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6A7F7-440E-E5A6-E74D-0D0E2C20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197E-3D79-49A2-865C-F1EBF83DA0B3}" type="datetimeFigureOut">
              <a:rPr lang="sv-SE" smtClean="0"/>
              <a:t>2024-03-24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936F6-2E19-2E6D-4D22-5A018F6A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A8B3C-C4C8-8DA3-4CE9-C655D615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D3DA-4B6C-4380-AFC6-A5DEEDF052F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064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3703-0AC3-905C-6384-212C70A4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23BD9-6357-6FF2-725B-82BEF4BB7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4F523-CA96-9581-382F-BC65F9977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DBE7B-2FE4-16F2-010B-622FD58D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197E-3D79-49A2-865C-F1EBF83DA0B3}" type="datetimeFigureOut">
              <a:rPr lang="sv-SE" smtClean="0"/>
              <a:t>2024-03-24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5D0D4-C486-0D34-1429-51A2EB9D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ED79A-69D6-BACE-C8DA-54188E55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D3DA-4B6C-4380-AFC6-A5DEEDF052F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644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613C-DBB6-A5EB-ADBB-4525313A8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E0774-20DB-A03E-2CCA-0210E15D7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5EB21-DBD2-6751-C982-84F39ADCA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4863A-9D8A-1109-D26F-96F5CD33E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C58E0-1FB2-28A8-85A5-8C7400FCE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B7F22-011A-DE85-1F18-EE0111DE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197E-3D79-49A2-865C-F1EBF83DA0B3}" type="datetimeFigureOut">
              <a:rPr lang="sv-SE" smtClean="0"/>
              <a:t>2024-03-24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E8811-E1D1-501E-2B20-026E166A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A8A5C-6848-5CCC-7EDE-CB07D95D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D3DA-4B6C-4380-AFC6-A5DEEDF052F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977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CF4B7-F4C3-3765-9CE8-BADA5489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96ECA-4A8D-5B52-D149-F81BC0A6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197E-3D79-49A2-865C-F1EBF83DA0B3}" type="datetimeFigureOut">
              <a:rPr lang="sv-SE" smtClean="0"/>
              <a:t>2024-03-24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C3A9D-B5AB-9CAC-8642-BD8356FB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00346-27D6-9418-1986-E018EA0D2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D3DA-4B6C-4380-AFC6-A5DEEDF052F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786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CFB89-C05D-AFD2-CBC0-A08FC96E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197E-3D79-49A2-865C-F1EBF83DA0B3}" type="datetimeFigureOut">
              <a:rPr lang="sv-SE" smtClean="0"/>
              <a:t>2024-03-24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C2065-BBCE-8395-19EE-9CE6BEE9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9AB2D-1BAD-4567-08C9-DD25AE4F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D3DA-4B6C-4380-AFC6-A5DEEDF052F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6763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CEDF-F017-03B3-3E34-CCB25A36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74CC9-15E2-D15A-45E0-2C62558A7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7CE93-B6A9-54BF-4358-9DD942992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D0222-EC78-388A-E466-C97BB2B1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197E-3D79-49A2-865C-F1EBF83DA0B3}" type="datetimeFigureOut">
              <a:rPr lang="sv-SE" smtClean="0"/>
              <a:t>2024-03-24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2F0D3-5DFD-9E86-0B81-D1A3B2C2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C54D0-776A-629C-02F3-5630F0F0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D3DA-4B6C-4380-AFC6-A5DEEDF052F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512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19120-3996-EBA2-EC09-0A6D754F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CD53A2-37F2-EA53-8C8B-0609975A3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1B4F9-40F3-4A1E-7A7A-6A0974FE8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6F22D-1A35-711A-729A-CC1501EA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197E-3D79-49A2-865C-F1EBF83DA0B3}" type="datetimeFigureOut">
              <a:rPr lang="sv-SE" smtClean="0"/>
              <a:t>2024-03-24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DE19B-7183-2764-C672-880E42B5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C5CA0-4263-A179-B161-EF3CE85C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D3DA-4B6C-4380-AFC6-A5DEEDF052F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391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E4774-EE69-7058-2E15-8CCB755BF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FA724-AE8B-2C98-EA5E-4F96A5F6C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23ED3-AFF0-20F2-B68A-EA80FA585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9E197E-3D79-49A2-865C-F1EBF83DA0B3}" type="datetimeFigureOut">
              <a:rPr lang="sv-SE" smtClean="0"/>
              <a:t>2024-03-24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D9DAB-E4DC-FFBF-2DA5-DDF86BA9A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1B721-6062-4F7E-CD8A-302C3AB00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13D3DA-4B6C-4380-AFC6-A5DEEDF052F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07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219A-AB72-09A1-48FC-FB1B0AF7E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 script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moduler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CDCFE-0A57-31A2-16B4-FD0F6D7F0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322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8F189-567C-EE44-D6DE-F3145A87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/>
              <a:t>Python script </a:t>
            </a:r>
            <a:r>
              <a:rPr lang="en-GB" sz="6000" dirty="0" err="1"/>
              <a:t>och</a:t>
            </a:r>
            <a:r>
              <a:rPr lang="en-GB" sz="6000" dirty="0"/>
              <a:t> </a:t>
            </a:r>
            <a:r>
              <a:rPr lang="en-GB" sz="6000" dirty="0" err="1"/>
              <a:t>moduler</a:t>
            </a:r>
            <a:endParaRPr lang="sv-SE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DFFA7-28CA-0B0C-DD87-7D1BD2F78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 err="1"/>
              <a:t>Generellt</a:t>
            </a:r>
            <a:r>
              <a:rPr lang="en-GB" dirty="0"/>
              <a:t> om script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Notebooks VS script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Varför</a:t>
            </a:r>
            <a:r>
              <a:rPr lang="en-GB" dirty="0"/>
              <a:t> </a:t>
            </a:r>
            <a:r>
              <a:rPr lang="en-GB" dirty="0" err="1"/>
              <a:t>använda</a:t>
            </a:r>
            <a:r>
              <a:rPr lang="en-GB" dirty="0"/>
              <a:t> script?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0415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BAAD-1F7E-5AB2-42B3-90613010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 err="1"/>
              <a:t>Generellt</a:t>
            </a:r>
            <a:r>
              <a:rPr lang="en-GB" sz="6000" dirty="0"/>
              <a:t> om script</a:t>
            </a:r>
            <a:endParaRPr lang="sv-SE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BAEEA-7BAA-8F18-497E-16AF1F97A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dirty="0"/>
              <a:t>Script</a:t>
            </a:r>
          </a:p>
          <a:p>
            <a:pPr>
              <a:lnSpc>
                <a:spcPct val="200000"/>
              </a:lnSpc>
            </a:pPr>
            <a:r>
              <a:rPr lang="en-GB" dirty="0" err="1"/>
              <a:t>Moduler</a:t>
            </a:r>
            <a:endParaRPr lang="en-GB" dirty="0"/>
          </a:p>
          <a:p>
            <a:pPr>
              <a:lnSpc>
                <a:spcPct val="200000"/>
              </a:lnSpc>
            </a:pPr>
            <a:r>
              <a:rPr lang="en-GB" dirty="0" err="1"/>
              <a:t>Paketer</a:t>
            </a:r>
            <a:endParaRPr lang="en-GB" dirty="0"/>
          </a:p>
          <a:p>
            <a:pPr>
              <a:lnSpc>
                <a:spcPct val="200000"/>
              </a:lnSpc>
            </a:pPr>
            <a:r>
              <a:rPr lang="en-GB" dirty="0" err="1"/>
              <a:t>Bibliotek</a:t>
            </a:r>
            <a:endParaRPr lang="sv-SE" dirty="0"/>
          </a:p>
        </p:txBody>
      </p:sp>
      <p:pic>
        <p:nvPicPr>
          <p:cNvPr id="5" name="Picture 4" descr="A diagram of different colors&#10;&#10;Description automatically generated">
            <a:extLst>
              <a:ext uri="{FF2B5EF4-FFF2-40B4-BE49-F238E27FC236}">
                <a16:creationId xmlns:a16="http://schemas.microsoft.com/office/drawing/2014/main" id="{D422AEB4-0779-8872-BD20-1E43CC0ED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715" y="1914282"/>
            <a:ext cx="5207212" cy="388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0199-41E7-7C13-1F3A-91FCC8D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/>
              <a:t>Notebooks VS script</a:t>
            </a:r>
            <a:endParaRPr lang="sv-SE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9D5FC-6FA5-122C-C0CC-22FD858F5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GB" dirty="0"/>
              <a:t>Notebooks: </a:t>
            </a:r>
            <a:r>
              <a:rPr lang="en-GB" dirty="0" err="1"/>
              <a:t>interaktivt</a:t>
            </a:r>
            <a:r>
              <a:rPr lang="en-GB" dirty="0"/>
              <a:t>, </a:t>
            </a:r>
            <a:r>
              <a:rPr lang="en-GB" dirty="0" err="1"/>
              <a:t>icke-linjärt</a:t>
            </a:r>
            <a:endParaRPr lang="en-GB" dirty="0"/>
          </a:p>
          <a:p>
            <a:pPr>
              <a:lnSpc>
                <a:spcPct val="300000"/>
              </a:lnSpc>
            </a:pPr>
            <a:r>
              <a:rPr lang="en-GB" dirty="0"/>
              <a:t>Script: </a:t>
            </a:r>
            <a:r>
              <a:rPr lang="en-GB" dirty="0" err="1"/>
              <a:t>körs</a:t>
            </a:r>
            <a:r>
              <a:rPr lang="en-GB" dirty="0"/>
              <a:t> </a:t>
            </a:r>
            <a:r>
              <a:rPr lang="en-GB" dirty="0" err="1"/>
              <a:t>linjärt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5849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301F-D87A-E65F-4A3E-E53E98B9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 err="1"/>
              <a:t>Varför</a:t>
            </a:r>
            <a:r>
              <a:rPr lang="en-GB" sz="6000" dirty="0"/>
              <a:t> </a:t>
            </a:r>
            <a:r>
              <a:rPr lang="en-GB" sz="6000" dirty="0" err="1"/>
              <a:t>använda</a:t>
            </a:r>
            <a:r>
              <a:rPr lang="en-GB" sz="6000" dirty="0"/>
              <a:t> script?</a:t>
            </a:r>
            <a:endParaRPr lang="sv-SE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6298D-C74F-4D61-24FD-D85EF83E4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sv-SE" dirty="0"/>
              <a:t>Återanvändbarhet</a:t>
            </a:r>
          </a:p>
          <a:p>
            <a:pPr>
              <a:lnSpc>
                <a:spcPct val="200000"/>
              </a:lnSpc>
            </a:pPr>
            <a:r>
              <a:rPr lang="sv-SE" dirty="0"/>
              <a:t>Automatisering</a:t>
            </a:r>
          </a:p>
          <a:p>
            <a:pPr>
              <a:lnSpc>
                <a:spcPct val="200000"/>
              </a:lnSpc>
            </a:pPr>
            <a:r>
              <a:rPr lang="sv-SE" dirty="0"/>
              <a:t>Versionshantering</a:t>
            </a:r>
          </a:p>
          <a:p>
            <a:pPr>
              <a:lnSpc>
                <a:spcPct val="200000"/>
              </a:lnSpc>
            </a:pPr>
            <a:r>
              <a:rPr lang="sv-SE" dirty="0"/>
              <a:t>Portabilitet</a:t>
            </a:r>
          </a:p>
          <a:p>
            <a:pPr>
              <a:lnSpc>
                <a:spcPct val="200000"/>
              </a:lnSpc>
            </a:pPr>
            <a:r>
              <a:rPr lang="sv-SE" dirty="0"/>
              <a:t>Integrering</a:t>
            </a:r>
          </a:p>
        </p:txBody>
      </p:sp>
    </p:spTree>
    <p:extLst>
      <p:ext uri="{BB962C8B-B14F-4D97-AF65-F5344CB8AC3E}">
        <p14:creationId xmlns:p14="http://schemas.microsoft.com/office/powerpoint/2010/main" val="197046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397</Words>
  <Application>Microsoft Office PowerPoint</Application>
  <PresentationFormat>Widescreen</PresentationFormat>
  <Paragraphs>27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Python script och moduler</vt:lpstr>
      <vt:lpstr>Python script och moduler</vt:lpstr>
      <vt:lpstr>Generellt om script</vt:lpstr>
      <vt:lpstr>Notebooks VS script</vt:lpstr>
      <vt:lpstr>Varför använda script?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Márk Mészáros</dc:creator>
  <cp:lastModifiedBy>Márk Mészáros</cp:lastModifiedBy>
  <cp:revision>2</cp:revision>
  <dcterms:created xsi:type="dcterms:W3CDTF">2024-03-24T13:21:52Z</dcterms:created>
  <dcterms:modified xsi:type="dcterms:W3CDTF">2024-03-24T21:25:23Z</dcterms:modified>
</cp:coreProperties>
</file>