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AC83-3B2D-A32B-3B19-685B5D52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250B4-4228-1F9E-C37D-4CC96F820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543-30C4-801A-EC38-DF5C4B37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90DA-776B-B5A1-E086-889400A4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E0E2-E8EE-207D-3958-16FE7A4C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E717-8B1D-C2BF-F87E-6FDF3BCA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D870-0903-46D4-5FC9-3799CF423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E5EA-1737-4860-B8A8-E5FB55D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1457-5583-FB5B-DC51-201291E6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7AB7-C127-CC01-0ABA-AD69CF57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A6F13-42FF-C4B3-AABE-D78ACBBD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46DC-7CED-44BA-0042-152E1AC45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8A20-7236-7454-1974-B571895A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1EDB-85D3-5D43-E0FE-C9AA09AA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A395-66B3-EE55-8525-81526ACA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29E7-CE7B-877C-469C-0E71171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6AA5-CAD9-CB81-F887-DC0B8028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3428-AE6E-A907-8798-808C5FB9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3DDF-310C-96A7-DBF3-B57867B6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EA47-916E-A0E7-E4B4-F9F728EA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C4F0-719D-AD06-3051-2821D26C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4923-7F65-A454-4060-19CC0687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45EC-CB34-F36C-DE7B-54C2E8EF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0CC8-4DD7-7126-31C3-8A022911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76E9-1E6B-0340-EE2E-B6EF18EA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A6FB-0F37-0FE0-F4B9-1159B3A3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5A2-17AC-7701-B9F5-32FC34332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D9742-A643-96F1-4F01-3698B888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89F7-7E05-EE36-44B1-A2B97F38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092D2-0207-0229-7533-921B0816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B58C-B098-6E61-9F8F-93164D70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3189-44CB-4606-EFE7-F83783AC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8C5E-757B-964E-4FE6-8FBBEF24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7BDA-A1CB-8632-39EA-90CA1A85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F483A-AA48-000A-0A78-BEBFC1DBE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38E5-4595-308F-CEF8-DFC1FF8CC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AA30D-5261-EF8D-B6DC-71759CC4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9CB86-9E17-4399-FD2E-DA1020FC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A473B-843D-6FEC-6965-0A86C2A3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57CB-A584-AF52-C5E8-5AE4D6C2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0BC4B-B053-EE89-3757-B3872F8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968DB-327A-B595-5810-10215519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F463-6871-BBC2-F2C2-0064EE49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4B804-B0AC-0994-ADAC-EF9FF996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956AE-6A2D-16B8-894F-1EABF584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AA100-4837-55A6-A93F-9DDD28F1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B653-1043-2421-6C91-4513824B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FE19-6FE1-72CC-5CD4-E6A4C625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E779B-5A5D-8CAD-A1D6-BC7E1DFE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86814-3547-5183-0DF6-AAAD607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1E24-02C2-6490-2153-7E2AA22E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04F9D-D1C7-3C3F-CA68-1A51E823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41F-0A7F-BC84-A6D0-AC690955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9309E-0CA6-7E9B-25DB-524A589F7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9832D-5C5B-5340-D034-6578A028D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5363-252D-3AE3-58BB-0C74184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10431-4738-C720-7236-5F4723F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AA5D-3ABC-E979-E2E8-72DF9A3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2D5EF-FEEB-3197-C3D4-DB83A729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FADF-3927-829D-74EE-3A282FC3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59CA-65BE-6599-DAC7-CD7CC2769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4293-D160-482C-A474-222AF218DBE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D337-B7A9-0442-8007-37D961520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FE04-A80C-3F51-6601-12E4384B5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72BF-AB2C-4A6C-B6D4-C68E6FC9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kedin.com/in/antonioprgom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Xvmqg8hc70" TargetMode="External"/><Relationship Id="rId2" Type="http://schemas.openxmlformats.org/officeDocument/2006/relationships/hyperlink" Target="https://docs.streamlit.io/library/get-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65B39-9126-F1F8-626B-9B9A7A2E7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956713" cy="2795160"/>
          </a:xfrm>
        </p:spPr>
        <p:txBody>
          <a:bodyPr>
            <a:normAutofit/>
          </a:bodyPr>
          <a:lstStyle/>
          <a:p>
            <a:r>
              <a:rPr lang="sv-SE" b="1" dirty="0" err="1"/>
              <a:t>Streamlit</a:t>
            </a:r>
            <a:r>
              <a:rPr lang="sv-SE" b="1" dirty="0"/>
              <a:t> </a:t>
            </a:r>
            <a:r>
              <a:rPr lang="sv-SE" b="1" dirty="0" err="1"/>
              <a:t>Introduction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984E7-4503-6ACF-2D0F-645846F1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7" y="4016478"/>
            <a:ext cx="3956713" cy="1136843"/>
          </a:xfrm>
        </p:spPr>
        <p:txBody>
          <a:bodyPr>
            <a:normAutofit/>
          </a:bodyPr>
          <a:lstStyle/>
          <a:p>
            <a:r>
              <a:rPr lang="sv-SE" sz="1800" dirty="0"/>
              <a:t>Antonio Prgomet</a:t>
            </a:r>
          </a:p>
          <a:p>
            <a:r>
              <a:rPr lang="en-US" sz="1800" b="0" i="0" dirty="0">
                <a:effectLst/>
                <a:latin typeface="-apple-system"/>
                <a:hlinkClick r:id="rId2"/>
              </a:rPr>
              <a:t>www.linkedin.com/in/antonioprgomet</a:t>
            </a:r>
            <a:r>
              <a:rPr lang="sv-SE" sz="1800" b="0" i="0" dirty="0">
                <a:effectLst/>
                <a:latin typeface="-apple-system"/>
              </a:rPr>
              <a:t> </a:t>
            </a:r>
            <a:endParaRPr lang="en-US" sz="18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779F9A8-B616-4020-95BA-A9CA8624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744082"/>
            <a:ext cx="5708649" cy="33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6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E00E-54E5-A260-770A-CC865D41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r>
              <a:rPr lang="sv-SE" dirty="0" err="1"/>
              <a:t>Streamlit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9958-BBC4-C598-396C-A6A9013B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55"/>
            <a:ext cx="10515600" cy="4568069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Streamlit</a:t>
            </a:r>
            <a:r>
              <a:rPr lang="sv-SE" dirty="0"/>
              <a:t> is an </a:t>
            </a:r>
            <a:r>
              <a:rPr lang="sv-SE" dirty="0" err="1"/>
              <a:t>open</a:t>
            </a:r>
            <a:r>
              <a:rPr lang="sv-SE" dirty="0"/>
              <a:t> source </a:t>
            </a:r>
            <a:r>
              <a:rPr lang="sv-SE" dirty="0" err="1"/>
              <a:t>framework</a:t>
            </a:r>
            <a:r>
              <a:rPr lang="sv-SE" dirty="0"/>
              <a:t> for </a:t>
            </a:r>
            <a:r>
              <a:rPr lang="sv-SE" dirty="0" err="1"/>
              <a:t>creating</a:t>
            </a:r>
            <a:r>
              <a:rPr lang="sv-SE" dirty="0"/>
              <a:t> data </a:t>
            </a:r>
            <a:r>
              <a:rPr lang="sv-SE" dirty="0" err="1"/>
              <a:t>applications</a:t>
            </a:r>
            <a:r>
              <a:rPr lang="sv-SE" dirty="0"/>
              <a:t> in </a:t>
            </a:r>
            <a:r>
              <a:rPr lang="sv-SE" dirty="0" err="1"/>
              <a:t>Python</a:t>
            </a:r>
            <a:r>
              <a:rPr lang="sv-SE" dirty="0"/>
              <a:t> for </a:t>
            </a:r>
            <a:r>
              <a:rPr lang="sv-SE" dirty="0" err="1"/>
              <a:t>Machine</a:t>
            </a:r>
            <a:r>
              <a:rPr lang="sv-SE" dirty="0"/>
              <a:t> Learning and Data Science teams. </a:t>
            </a:r>
          </a:p>
          <a:p>
            <a:endParaRPr lang="sv-SE" dirty="0"/>
          </a:p>
          <a:p>
            <a:r>
              <a:rPr lang="sv-SE" dirty="0" err="1"/>
              <a:t>This</a:t>
            </a:r>
            <a:r>
              <a:rPr lang="sv-SE" dirty="0"/>
              <a:t> video is going to </a:t>
            </a:r>
            <a:r>
              <a:rPr lang="sv-SE" dirty="0" err="1"/>
              <a:t>give</a:t>
            </a:r>
            <a:r>
              <a:rPr lang="sv-SE" dirty="0"/>
              <a:t> a </a:t>
            </a:r>
            <a:r>
              <a:rPr lang="sv-SE" dirty="0" err="1"/>
              <a:t>quick</a:t>
            </a:r>
            <a:r>
              <a:rPr lang="sv-SE" dirty="0"/>
              <a:t> </a:t>
            </a:r>
            <a:r>
              <a:rPr lang="sv-SE" dirty="0" err="1"/>
              <a:t>overview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Streamlit</a:t>
            </a:r>
            <a:r>
              <a:rPr lang="sv-SE" dirty="0"/>
              <a:t> </a:t>
            </a:r>
            <a:r>
              <a:rPr lang="sv-SE" dirty="0" err="1"/>
              <a:t>omitting</a:t>
            </a:r>
            <a:r>
              <a:rPr lang="sv-SE" dirty="0"/>
              <a:t> </a:t>
            </a:r>
            <a:r>
              <a:rPr lang="sv-SE" dirty="0" err="1"/>
              <a:t>details</a:t>
            </a:r>
            <a:r>
              <a:rPr lang="sv-SE" dirty="0"/>
              <a:t>. </a:t>
            </a:r>
          </a:p>
          <a:p>
            <a:r>
              <a:rPr lang="sv-SE" dirty="0" err="1"/>
              <a:t>Purpose</a:t>
            </a:r>
            <a:r>
              <a:rPr lang="sv-SE" dirty="0"/>
              <a:t> is to </a:t>
            </a:r>
            <a:r>
              <a:rPr lang="sv-SE" dirty="0" err="1"/>
              <a:t>give</a:t>
            </a:r>
            <a:r>
              <a:rPr lang="sv-SE" dirty="0"/>
              <a:t> a short tour </a:t>
            </a:r>
            <a:r>
              <a:rPr lang="sv-SE" dirty="0" err="1"/>
              <a:t>making</a:t>
            </a:r>
            <a:r>
              <a:rPr lang="sv-SE" dirty="0"/>
              <a:t> it </a:t>
            </a:r>
            <a:r>
              <a:rPr lang="sv-SE" dirty="0" err="1"/>
              <a:t>easier</a:t>
            </a:r>
            <a:r>
              <a:rPr lang="sv-SE" dirty="0"/>
              <a:t> to dig </a:t>
            </a:r>
            <a:r>
              <a:rPr lang="sv-SE" dirty="0" err="1"/>
              <a:t>into</a:t>
            </a:r>
            <a:r>
              <a:rPr lang="sv-SE" dirty="0"/>
              <a:t> the excellent </a:t>
            </a:r>
            <a:r>
              <a:rPr lang="sv-SE" dirty="0" err="1"/>
              <a:t>documentation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https://docs.streamlit.io/library/get-started</a:t>
            </a:r>
            <a:r>
              <a:rPr lang="sv-SE" dirty="0"/>
              <a:t> </a:t>
            </a:r>
          </a:p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wish</a:t>
            </a:r>
            <a:r>
              <a:rPr lang="sv-SE" dirty="0"/>
              <a:t> to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publicly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a </a:t>
            </a:r>
            <a:r>
              <a:rPr lang="sv-SE" dirty="0" err="1"/>
              <a:t>link</a:t>
            </a:r>
            <a:r>
              <a:rPr lang="sv-SE" dirty="0"/>
              <a:t>,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deploy</a:t>
            </a:r>
            <a:r>
              <a:rPr lang="sv-SE" dirty="0"/>
              <a:t> it.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details</a:t>
            </a:r>
            <a:r>
              <a:rPr lang="sv-SE" dirty="0"/>
              <a:t> in the </a:t>
            </a:r>
            <a:r>
              <a:rPr lang="sv-SE" dirty="0" err="1"/>
              <a:t>documentation</a:t>
            </a:r>
            <a:r>
              <a:rPr lang="sv-SE" dirty="0"/>
              <a:t> and/or check the video: </a:t>
            </a:r>
            <a:r>
              <a:rPr lang="sv-SE" dirty="0">
                <a:hlinkClick r:id="rId3"/>
              </a:rPr>
              <a:t>https://www.youtube.com/watch?v=kXvmqg8hc70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/>
              <a:t>All material from the video is </a:t>
            </a:r>
            <a:r>
              <a:rPr lang="sv-SE" dirty="0" err="1"/>
              <a:t>available</a:t>
            </a:r>
            <a:r>
              <a:rPr lang="sv-SE" dirty="0"/>
              <a:t> at </a:t>
            </a:r>
            <a:r>
              <a:rPr lang="sv-SE" dirty="0" err="1"/>
              <a:t>GitHub</a:t>
            </a:r>
            <a:r>
              <a:rPr lang="sv-SE" dirty="0"/>
              <a:t>, </a:t>
            </a:r>
            <a:r>
              <a:rPr lang="sv-SE" dirty="0" err="1"/>
              <a:t>see</a:t>
            </a:r>
            <a:r>
              <a:rPr lang="sv-SE" dirty="0"/>
              <a:t> video </a:t>
            </a:r>
            <a:r>
              <a:rPr lang="sv-SE" dirty="0" err="1"/>
              <a:t>description</a:t>
            </a:r>
            <a:r>
              <a:rPr lang="sv-SE" dirty="0"/>
              <a:t> for the </a:t>
            </a:r>
            <a:r>
              <a:rPr lang="sv-SE" dirty="0" err="1"/>
              <a:t>link</a:t>
            </a:r>
            <a:r>
              <a:rPr lang="sv-S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1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306</TotalTime>
  <Words>135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Streamlit Introduction</vt:lpstr>
      <vt:lpstr>Streamlit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Quickstart</dc:title>
  <dc:creator>Antonio Prgomet</dc:creator>
  <cp:lastModifiedBy>Antonio Prgomet</cp:lastModifiedBy>
  <cp:revision>14</cp:revision>
  <dcterms:created xsi:type="dcterms:W3CDTF">2023-02-20T20:09:18Z</dcterms:created>
  <dcterms:modified xsi:type="dcterms:W3CDTF">2023-02-21T22:02:54Z</dcterms:modified>
</cp:coreProperties>
</file>