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367" r:id="rId5"/>
    <p:sldId id="342" r:id="rId6"/>
    <p:sldId id="330" r:id="rId7"/>
    <p:sldId id="320" r:id="rId8"/>
    <p:sldId id="371" r:id="rId9"/>
    <p:sldId id="380" r:id="rId10"/>
    <p:sldId id="383" r:id="rId11"/>
    <p:sldId id="384" r:id="rId12"/>
    <p:sldId id="382" r:id="rId13"/>
    <p:sldId id="381" r:id="rId14"/>
    <p:sldId id="385" r:id="rId15"/>
    <p:sldId id="389" r:id="rId16"/>
    <p:sldId id="391" r:id="rId17"/>
    <p:sldId id="393" r:id="rId18"/>
    <p:sldId id="2147472977" r:id="rId19"/>
    <p:sldId id="2147472976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0599" autoAdjust="0"/>
  </p:normalViewPr>
  <p:slideViewPr>
    <p:cSldViewPr snapToGrid="0">
      <p:cViewPr varScale="1">
        <p:scale>
          <a:sx n="103" d="100"/>
          <a:sy n="103" d="100"/>
        </p:scale>
        <p:origin x="816" y="108"/>
      </p:cViewPr>
      <p:guideLst/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tonio%20Prgomet\Documents\efl\statist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b="1" dirty="0"/>
              <a:t>%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world</a:t>
            </a:r>
            <a:r>
              <a:rPr lang="sv-SE" sz="2000" b="1" dirty="0"/>
              <a:t> population </a:t>
            </a:r>
            <a:r>
              <a:rPr lang="sv-SE" sz="2000" b="1" dirty="0" err="1"/>
              <a:t>that</a:t>
            </a:r>
            <a:r>
              <a:rPr lang="sv-SE" sz="2000" b="1" dirty="0"/>
              <a:t> </a:t>
            </a:r>
            <a:r>
              <a:rPr lang="sv-SE" sz="2000" b="1" dirty="0" err="1"/>
              <a:t>uses</a:t>
            </a:r>
            <a:r>
              <a:rPr lang="sv-SE" sz="2000" b="1" dirty="0"/>
              <a:t> 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internet!$K$7:$N$7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internet!$K$8:$N$8</c:f>
              <c:numCache>
                <c:formatCode>0%</c:formatCode>
                <c:ptCount val="4"/>
                <c:pt idx="0">
                  <c:v>0.05</c:v>
                </c:pt>
                <c:pt idx="1">
                  <c:v>0.11</c:v>
                </c:pt>
                <c:pt idx="2">
                  <c:v>0.26600000000000001</c:v>
                </c:pt>
                <c:pt idx="3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6A-4326-B95A-B10572BDD0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7280392"/>
        <c:axId val="647277152"/>
      </c:lineChart>
      <c:catAx>
        <c:axId val="64728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77152"/>
        <c:crosses val="autoZero"/>
        <c:auto val="1"/>
        <c:lblAlgn val="ctr"/>
        <c:lblOffset val="100"/>
        <c:noMultiLvlLbl val="0"/>
      </c:catAx>
      <c:valAx>
        <c:axId val="6472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80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591F-DC8C-4D29-AF59-EC797EFA6A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565CE78-B8C3-43FC-B9BB-DF17F49AA04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Fill</a:t>
          </a:r>
          <a:r>
            <a:rPr lang="sv-SE" dirty="0"/>
            <a:t> in </a:t>
          </a:r>
          <a:r>
            <a:rPr lang="sv-SE" dirty="0" err="1"/>
            <a:t>password</a:t>
          </a:r>
          <a:endParaRPr lang="sv-SE" dirty="0"/>
        </a:p>
      </dgm:t>
    </dgm:pt>
    <dgm:pt modelId="{FFFBBD30-2BB0-493C-A255-58F0EBC6A18B}" type="parTrans" cxnId="{3C841751-43F3-4696-922E-05B0CE0AC3DA}">
      <dgm:prSet/>
      <dgm:spPr/>
      <dgm:t>
        <a:bodyPr/>
        <a:lstStyle/>
        <a:p>
          <a:endParaRPr lang="sv-SE"/>
        </a:p>
      </dgm:t>
    </dgm:pt>
    <dgm:pt modelId="{DF414E8C-27B7-437E-9EDB-8E95F0B17AC8}" type="sibTrans" cxnId="{3C841751-43F3-4696-922E-05B0CE0AC3DA}">
      <dgm:prSet/>
      <dgm:spPr/>
      <dgm:t>
        <a:bodyPr/>
        <a:lstStyle/>
        <a:p>
          <a:endParaRPr lang="sv-SE"/>
        </a:p>
      </dgm:t>
    </dgm:pt>
    <dgm:pt modelId="{6FC9C10B-0180-4836-8CB8-7CCCEE72C2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Correct</a:t>
          </a:r>
          <a:r>
            <a:rPr lang="sv-SE" dirty="0"/>
            <a:t> </a:t>
          </a:r>
          <a:r>
            <a:rPr lang="sv-SE" dirty="0" err="1"/>
            <a:t>password</a:t>
          </a:r>
          <a:endParaRPr lang="sv-SE" dirty="0"/>
        </a:p>
      </dgm:t>
    </dgm:pt>
    <dgm:pt modelId="{F2DD1AE2-4340-4D83-A0CF-FA214FD7174C}" type="parTrans" cxnId="{CA5A0D0D-C7CC-4CC9-B4CD-B355E2849B87}">
      <dgm:prSet/>
      <dgm:spPr/>
      <dgm:t>
        <a:bodyPr/>
        <a:lstStyle/>
        <a:p>
          <a:endParaRPr lang="sv-SE"/>
        </a:p>
      </dgm:t>
    </dgm:pt>
    <dgm:pt modelId="{AF681FAD-77E2-40E2-BED4-AD1BE36B38DC}" type="sibTrans" cxnId="{CA5A0D0D-C7CC-4CC9-B4CD-B355E2849B87}">
      <dgm:prSet/>
      <dgm:spPr/>
      <dgm:t>
        <a:bodyPr/>
        <a:lstStyle/>
        <a:p>
          <a:endParaRPr lang="sv-SE"/>
        </a:p>
      </dgm:t>
    </dgm:pt>
    <dgm:pt modelId="{A3161AD3-AF9F-4467-A59D-1158EE00AD4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Welcome</a:t>
          </a:r>
          <a:r>
            <a:rPr lang="sv-SE" dirty="0"/>
            <a:t> to the site</a:t>
          </a:r>
        </a:p>
      </dgm:t>
    </dgm:pt>
    <dgm:pt modelId="{C3118F83-7580-4214-9433-3827BF43E748}" type="parTrans" cxnId="{11DDDB65-8F12-424C-9835-DBFDF4262DC8}">
      <dgm:prSet/>
      <dgm:spPr/>
      <dgm:t>
        <a:bodyPr/>
        <a:lstStyle/>
        <a:p>
          <a:endParaRPr lang="sv-SE"/>
        </a:p>
      </dgm:t>
    </dgm:pt>
    <dgm:pt modelId="{2425F004-0333-4530-8B45-42992B35E563}" type="sibTrans" cxnId="{11DDDB65-8F12-424C-9835-DBFDF4262DC8}">
      <dgm:prSet/>
      <dgm:spPr/>
      <dgm:t>
        <a:bodyPr/>
        <a:lstStyle/>
        <a:p>
          <a:endParaRPr lang="sv-SE"/>
        </a:p>
      </dgm:t>
    </dgm:pt>
    <dgm:pt modelId="{CD46084F-5403-4621-9018-368B4C9D620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Wrong</a:t>
          </a:r>
          <a:r>
            <a:rPr lang="sv-SE" dirty="0"/>
            <a:t> </a:t>
          </a:r>
          <a:r>
            <a:rPr lang="sv-SE" dirty="0" err="1"/>
            <a:t>password</a:t>
          </a:r>
          <a:endParaRPr lang="sv-SE" dirty="0"/>
        </a:p>
      </dgm:t>
    </dgm:pt>
    <dgm:pt modelId="{7A9FD209-CA01-4F81-B19C-22F09C1F51BB}" type="parTrans" cxnId="{ECAEA52A-2A2A-4BBD-8B76-985A6B0FF832}">
      <dgm:prSet/>
      <dgm:spPr/>
      <dgm:t>
        <a:bodyPr/>
        <a:lstStyle/>
        <a:p>
          <a:endParaRPr lang="sv-SE"/>
        </a:p>
      </dgm:t>
    </dgm:pt>
    <dgm:pt modelId="{C224F35A-38A8-453E-8A23-16BDD714F56F}" type="sibTrans" cxnId="{ECAEA52A-2A2A-4BBD-8B76-985A6B0FF832}">
      <dgm:prSet/>
      <dgm:spPr/>
      <dgm:t>
        <a:bodyPr/>
        <a:lstStyle/>
        <a:p>
          <a:endParaRPr lang="sv-SE"/>
        </a:p>
      </dgm:t>
    </dgm:pt>
    <dgm:pt modelId="{8C5C8207-EA8B-4645-ABAD-39D2C093DE3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Please</a:t>
          </a:r>
          <a:r>
            <a:rPr lang="sv-SE" dirty="0"/>
            <a:t> try </a:t>
          </a:r>
          <a:r>
            <a:rPr lang="sv-SE" dirty="0" err="1"/>
            <a:t>again</a:t>
          </a:r>
          <a:endParaRPr lang="sv-SE" dirty="0"/>
        </a:p>
      </dgm:t>
    </dgm:pt>
    <dgm:pt modelId="{40A5B503-4AD1-4BF0-96F6-621B546FA417}" type="parTrans" cxnId="{DD48A585-76D8-4F41-954D-AAAE08659F7E}">
      <dgm:prSet/>
      <dgm:spPr/>
      <dgm:t>
        <a:bodyPr/>
        <a:lstStyle/>
        <a:p>
          <a:endParaRPr lang="sv-SE"/>
        </a:p>
      </dgm:t>
    </dgm:pt>
    <dgm:pt modelId="{9F73187B-D7F2-47B4-9F98-9FA83BFF9BFA}" type="sibTrans" cxnId="{DD48A585-76D8-4F41-954D-AAAE08659F7E}">
      <dgm:prSet/>
      <dgm:spPr/>
      <dgm:t>
        <a:bodyPr/>
        <a:lstStyle/>
        <a:p>
          <a:endParaRPr lang="sv-SE"/>
        </a:p>
      </dgm:t>
    </dgm:pt>
    <dgm:pt modelId="{99B28022-7BD5-494E-B05A-9C30690CD784}" type="pres">
      <dgm:prSet presAssocID="{F2A6591F-DC8C-4D29-AF59-EC797EFA6A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84BEA4-6466-4C05-A1EE-957CF008A333}" type="pres">
      <dgm:prSet presAssocID="{2565CE78-B8C3-43FC-B9BB-DF17F49AA047}" presName="root1" presStyleCnt="0"/>
      <dgm:spPr/>
    </dgm:pt>
    <dgm:pt modelId="{FA4DABD1-419D-4263-9C6D-F97734C29021}" type="pres">
      <dgm:prSet presAssocID="{2565CE78-B8C3-43FC-B9BB-DF17F49AA047}" presName="LevelOneTextNode" presStyleLbl="node0" presStyleIdx="0" presStyleCnt="1">
        <dgm:presLayoutVars>
          <dgm:chPref val="3"/>
        </dgm:presLayoutVars>
      </dgm:prSet>
      <dgm:spPr/>
    </dgm:pt>
    <dgm:pt modelId="{C9F25677-D38D-40E7-B1EE-27CE6843D1E8}" type="pres">
      <dgm:prSet presAssocID="{2565CE78-B8C3-43FC-B9BB-DF17F49AA047}" presName="level2hierChild" presStyleCnt="0"/>
      <dgm:spPr/>
    </dgm:pt>
    <dgm:pt modelId="{6AD05F77-16A6-466F-870C-4DC00A684533}" type="pres">
      <dgm:prSet presAssocID="{F2DD1AE2-4340-4D83-A0CF-FA214FD7174C}" presName="conn2-1" presStyleLbl="parChTrans1D2" presStyleIdx="0" presStyleCnt="2"/>
      <dgm:spPr/>
    </dgm:pt>
    <dgm:pt modelId="{A2F3D489-5DF2-4F4B-8F06-D922BB233CFA}" type="pres">
      <dgm:prSet presAssocID="{F2DD1AE2-4340-4D83-A0CF-FA214FD7174C}" presName="connTx" presStyleLbl="parChTrans1D2" presStyleIdx="0" presStyleCnt="2"/>
      <dgm:spPr/>
    </dgm:pt>
    <dgm:pt modelId="{66275099-C3D8-4EC7-BF91-5B1EB6CB5869}" type="pres">
      <dgm:prSet presAssocID="{6FC9C10B-0180-4836-8CB8-7CCCEE72C264}" presName="root2" presStyleCnt="0"/>
      <dgm:spPr/>
    </dgm:pt>
    <dgm:pt modelId="{E2E59B3C-C113-4088-8F99-9887204B41CE}" type="pres">
      <dgm:prSet presAssocID="{6FC9C10B-0180-4836-8CB8-7CCCEE72C264}" presName="LevelTwoTextNode" presStyleLbl="node2" presStyleIdx="0" presStyleCnt="2">
        <dgm:presLayoutVars>
          <dgm:chPref val="3"/>
        </dgm:presLayoutVars>
      </dgm:prSet>
      <dgm:spPr/>
    </dgm:pt>
    <dgm:pt modelId="{3D671F6A-C976-4509-8557-AE725098724A}" type="pres">
      <dgm:prSet presAssocID="{6FC9C10B-0180-4836-8CB8-7CCCEE72C264}" presName="level3hierChild" presStyleCnt="0"/>
      <dgm:spPr/>
    </dgm:pt>
    <dgm:pt modelId="{C9E2908F-024B-495D-995F-5C8F86AB1E8F}" type="pres">
      <dgm:prSet presAssocID="{C3118F83-7580-4214-9433-3827BF43E748}" presName="conn2-1" presStyleLbl="parChTrans1D3" presStyleIdx="0" presStyleCnt="2"/>
      <dgm:spPr/>
    </dgm:pt>
    <dgm:pt modelId="{776737FB-6985-491C-8713-DFEDFB30333F}" type="pres">
      <dgm:prSet presAssocID="{C3118F83-7580-4214-9433-3827BF43E748}" presName="connTx" presStyleLbl="parChTrans1D3" presStyleIdx="0" presStyleCnt="2"/>
      <dgm:spPr/>
    </dgm:pt>
    <dgm:pt modelId="{C4F08275-6111-4E55-B481-CBAB223B9332}" type="pres">
      <dgm:prSet presAssocID="{A3161AD3-AF9F-4467-A59D-1158EE00AD47}" presName="root2" presStyleCnt="0"/>
      <dgm:spPr/>
    </dgm:pt>
    <dgm:pt modelId="{A2A736EF-66E9-43A0-A12B-688CD7141A23}" type="pres">
      <dgm:prSet presAssocID="{A3161AD3-AF9F-4467-A59D-1158EE00AD47}" presName="LevelTwoTextNode" presStyleLbl="node3" presStyleIdx="0" presStyleCnt="2" custLinFactNeighborX="3394" custLinFactNeighborY="-19899">
        <dgm:presLayoutVars>
          <dgm:chPref val="3"/>
        </dgm:presLayoutVars>
      </dgm:prSet>
      <dgm:spPr/>
    </dgm:pt>
    <dgm:pt modelId="{B7F3CAF6-61F0-4F84-A589-A5367D52C5F7}" type="pres">
      <dgm:prSet presAssocID="{A3161AD3-AF9F-4467-A59D-1158EE00AD47}" presName="level3hierChild" presStyleCnt="0"/>
      <dgm:spPr/>
    </dgm:pt>
    <dgm:pt modelId="{FFB0E292-9168-4FB0-B152-1E4D46801687}" type="pres">
      <dgm:prSet presAssocID="{7A9FD209-CA01-4F81-B19C-22F09C1F51BB}" presName="conn2-1" presStyleLbl="parChTrans1D2" presStyleIdx="1" presStyleCnt="2"/>
      <dgm:spPr/>
    </dgm:pt>
    <dgm:pt modelId="{7080DD7B-C425-47EF-AB6D-935BC3523110}" type="pres">
      <dgm:prSet presAssocID="{7A9FD209-CA01-4F81-B19C-22F09C1F51BB}" presName="connTx" presStyleLbl="parChTrans1D2" presStyleIdx="1" presStyleCnt="2"/>
      <dgm:spPr/>
    </dgm:pt>
    <dgm:pt modelId="{70927F0D-2B78-4DAC-9F07-442EEB650CC7}" type="pres">
      <dgm:prSet presAssocID="{CD46084F-5403-4621-9018-368B4C9D6202}" presName="root2" presStyleCnt="0"/>
      <dgm:spPr/>
    </dgm:pt>
    <dgm:pt modelId="{9DB0ECF1-489C-4BCE-996C-038FDF157111}" type="pres">
      <dgm:prSet presAssocID="{CD46084F-5403-4621-9018-368B4C9D6202}" presName="LevelTwoTextNode" presStyleLbl="node2" presStyleIdx="1" presStyleCnt="2">
        <dgm:presLayoutVars>
          <dgm:chPref val="3"/>
        </dgm:presLayoutVars>
      </dgm:prSet>
      <dgm:spPr/>
    </dgm:pt>
    <dgm:pt modelId="{B3824607-AD14-43CB-B9EA-BACE36F647ED}" type="pres">
      <dgm:prSet presAssocID="{CD46084F-5403-4621-9018-368B4C9D6202}" presName="level3hierChild" presStyleCnt="0"/>
      <dgm:spPr/>
    </dgm:pt>
    <dgm:pt modelId="{7E01767C-52FD-48C9-B58F-C8FC69032CA5}" type="pres">
      <dgm:prSet presAssocID="{40A5B503-4AD1-4BF0-96F6-621B546FA417}" presName="conn2-1" presStyleLbl="parChTrans1D3" presStyleIdx="1" presStyleCnt="2"/>
      <dgm:spPr/>
    </dgm:pt>
    <dgm:pt modelId="{8C52EAD7-3050-4403-98A2-8EE2890655BA}" type="pres">
      <dgm:prSet presAssocID="{40A5B503-4AD1-4BF0-96F6-621B546FA417}" presName="connTx" presStyleLbl="parChTrans1D3" presStyleIdx="1" presStyleCnt="2"/>
      <dgm:spPr/>
    </dgm:pt>
    <dgm:pt modelId="{2C95E086-42B1-434A-9A46-524E930070DD}" type="pres">
      <dgm:prSet presAssocID="{8C5C8207-EA8B-4645-ABAD-39D2C093DE3D}" presName="root2" presStyleCnt="0"/>
      <dgm:spPr/>
    </dgm:pt>
    <dgm:pt modelId="{83D2D855-48EF-45AF-830A-8236A75AA4F5}" type="pres">
      <dgm:prSet presAssocID="{8C5C8207-EA8B-4645-ABAD-39D2C093DE3D}" presName="LevelTwoTextNode" presStyleLbl="node3" presStyleIdx="1" presStyleCnt="2" custLinFactNeighborX="-432" custLinFactNeighborY="64806">
        <dgm:presLayoutVars>
          <dgm:chPref val="3"/>
        </dgm:presLayoutVars>
      </dgm:prSet>
      <dgm:spPr/>
    </dgm:pt>
    <dgm:pt modelId="{9E04AD61-35FC-4437-B880-31B8AE690459}" type="pres">
      <dgm:prSet presAssocID="{8C5C8207-EA8B-4645-ABAD-39D2C093DE3D}" presName="level3hierChild" presStyleCnt="0"/>
      <dgm:spPr/>
    </dgm:pt>
  </dgm:ptLst>
  <dgm:cxnLst>
    <dgm:cxn modelId="{76481C08-9FC0-4FF3-B7BA-EA9DDED3DA41}" type="presOf" srcId="{F2DD1AE2-4340-4D83-A0CF-FA214FD7174C}" destId="{A2F3D489-5DF2-4F4B-8F06-D922BB233CFA}" srcOrd="1" destOrd="0" presId="urn:microsoft.com/office/officeart/2005/8/layout/hierarchy2"/>
    <dgm:cxn modelId="{CA5A0D0D-C7CC-4CC9-B4CD-B355E2849B87}" srcId="{2565CE78-B8C3-43FC-B9BB-DF17F49AA047}" destId="{6FC9C10B-0180-4836-8CB8-7CCCEE72C264}" srcOrd="0" destOrd="0" parTransId="{F2DD1AE2-4340-4D83-A0CF-FA214FD7174C}" sibTransId="{AF681FAD-77E2-40E2-BED4-AD1BE36B38DC}"/>
    <dgm:cxn modelId="{ECAEA52A-2A2A-4BBD-8B76-985A6B0FF832}" srcId="{2565CE78-B8C3-43FC-B9BB-DF17F49AA047}" destId="{CD46084F-5403-4621-9018-368B4C9D6202}" srcOrd="1" destOrd="0" parTransId="{7A9FD209-CA01-4F81-B19C-22F09C1F51BB}" sibTransId="{C224F35A-38A8-453E-8A23-16BDD714F56F}"/>
    <dgm:cxn modelId="{21827636-46E1-4B2A-9738-7EDC2F811C68}" type="presOf" srcId="{40A5B503-4AD1-4BF0-96F6-621B546FA417}" destId="{7E01767C-52FD-48C9-B58F-C8FC69032CA5}" srcOrd="0" destOrd="0" presId="urn:microsoft.com/office/officeart/2005/8/layout/hierarchy2"/>
    <dgm:cxn modelId="{CD191360-7543-4491-869A-EB682BA38881}" type="presOf" srcId="{6FC9C10B-0180-4836-8CB8-7CCCEE72C264}" destId="{E2E59B3C-C113-4088-8F99-9887204B41CE}" srcOrd="0" destOrd="0" presId="urn:microsoft.com/office/officeart/2005/8/layout/hierarchy2"/>
    <dgm:cxn modelId="{8EC33841-62E0-4400-8848-20458B046AAD}" type="presOf" srcId="{8C5C8207-EA8B-4645-ABAD-39D2C093DE3D}" destId="{83D2D855-48EF-45AF-830A-8236A75AA4F5}" srcOrd="0" destOrd="0" presId="urn:microsoft.com/office/officeart/2005/8/layout/hierarchy2"/>
    <dgm:cxn modelId="{ABB77F63-337A-4FD9-8C4A-377659AA587F}" type="presOf" srcId="{2565CE78-B8C3-43FC-B9BB-DF17F49AA047}" destId="{FA4DABD1-419D-4263-9C6D-F97734C29021}" srcOrd="0" destOrd="0" presId="urn:microsoft.com/office/officeart/2005/8/layout/hierarchy2"/>
    <dgm:cxn modelId="{11DDDB65-8F12-424C-9835-DBFDF4262DC8}" srcId="{6FC9C10B-0180-4836-8CB8-7CCCEE72C264}" destId="{A3161AD3-AF9F-4467-A59D-1158EE00AD47}" srcOrd="0" destOrd="0" parTransId="{C3118F83-7580-4214-9433-3827BF43E748}" sibTransId="{2425F004-0333-4530-8B45-42992B35E563}"/>
    <dgm:cxn modelId="{A53BCC48-BA7D-4DF3-A174-E614328E4575}" type="presOf" srcId="{C3118F83-7580-4214-9433-3827BF43E748}" destId="{776737FB-6985-491C-8713-DFEDFB30333F}" srcOrd="1" destOrd="0" presId="urn:microsoft.com/office/officeart/2005/8/layout/hierarchy2"/>
    <dgm:cxn modelId="{3C841751-43F3-4696-922E-05B0CE0AC3DA}" srcId="{F2A6591F-DC8C-4D29-AF59-EC797EFA6ADB}" destId="{2565CE78-B8C3-43FC-B9BB-DF17F49AA047}" srcOrd="0" destOrd="0" parTransId="{FFFBBD30-2BB0-493C-A255-58F0EBC6A18B}" sibTransId="{DF414E8C-27B7-437E-9EDB-8E95F0B17AC8}"/>
    <dgm:cxn modelId="{E7A90D72-D9AB-4303-8C7A-FB16F76EE2FC}" type="presOf" srcId="{40A5B503-4AD1-4BF0-96F6-621B546FA417}" destId="{8C52EAD7-3050-4403-98A2-8EE2890655BA}" srcOrd="1" destOrd="0" presId="urn:microsoft.com/office/officeart/2005/8/layout/hierarchy2"/>
    <dgm:cxn modelId="{2E3CA554-DB35-4A48-B3A2-DEA291593FFB}" type="presOf" srcId="{C3118F83-7580-4214-9433-3827BF43E748}" destId="{C9E2908F-024B-495D-995F-5C8F86AB1E8F}" srcOrd="0" destOrd="0" presId="urn:microsoft.com/office/officeart/2005/8/layout/hierarchy2"/>
    <dgm:cxn modelId="{DD48A585-76D8-4F41-954D-AAAE08659F7E}" srcId="{CD46084F-5403-4621-9018-368B4C9D6202}" destId="{8C5C8207-EA8B-4645-ABAD-39D2C093DE3D}" srcOrd="0" destOrd="0" parTransId="{40A5B503-4AD1-4BF0-96F6-621B546FA417}" sibTransId="{9F73187B-D7F2-47B4-9F98-9FA83BFF9BFA}"/>
    <dgm:cxn modelId="{1C133EBF-60FC-4C84-88B9-BF21F4740EAC}" type="presOf" srcId="{7A9FD209-CA01-4F81-B19C-22F09C1F51BB}" destId="{FFB0E292-9168-4FB0-B152-1E4D46801687}" srcOrd="0" destOrd="0" presId="urn:microsoft.com/office/officeart/2005/8/layout/hierarchy2"/>
    <dgm:cxn modelId="{3EA6C7C7-DBED-41CD-A501-45FFD761A70D}" type="presOf" srcId="{F2A6591F-DC8C-4D29-AF59-EC797EFA6ADB}" destId="{99B28022-7BD5-494E-B05A-9C30690CD784}" srcOrd="0" destOrd="0" presId="urn:microsoft.com/office/officeart/2005/8/layout/hierarchy2"/>
    <dgm:cxn modelId="{79CEADD4-6E76-4AE3-B602-171817D30254}" type="presOf" srcId="{7A9FD209-CA01-4F81-B19C-22F09C1F51BB}" destId="{7080DD7B-C425-47EF-AB6D-935BC3523110}" srcOrd="1" destOrd="0" presId="urn:microsoft.com/office/officeart/2005/8/layout/hierarchy2"/>
    <dgm:cxn modelId="{8EE0ADE9-8EA1-469C-84C7-3EADE9281F19}" type="presOf" srcId="{A3161AD3-AF9F-4467-A59D-1158EE00AD47}" destId="{A2A736EF-66E9-43A0-A12B-688CD7141A23}" srcOrd="0" destOrd="0" presId="urn:microsoft.com/office/officeart/2005/8/layout/hierarchy2"/>
    <dgm:cxn modelId="{069F98EA-F978-4D29-9825-3C26C7DF63E5}" type="presOf" srcId="{CD46084F-5403-4621-9018-368B4C9D6202}" destId="{9DB0ECF1-489C-4BCE-996C-038FDF157111}" srcOrd="0" destOrd="0" presId="urn:microsoft.com/office/officeart/2005/8/layout/hierarchy2"/>
    <dgm:cxn modelId="{93A3C8FA-1379-4D76-8395-B8C4ADCA5491}" type="presOf" srcId="{F2DD1AE2-4340-4D83-A0CF-FA214FD7174C}" destId="{6AD05F77-16A6-466F-870C-4DC00A684533}" srcOrd="0" destOrd="0" presId="urn:microsoft.com/office/officeart/2005/8/layout/hierarchy2"/>
    <dgm:cxn modelId="{EE469EC5-F4B2-4534-9E8D-642BF518D3D7}" type="presParOf" srcId="{99B28022-7BD5-494E-B05A-9C30690CD784}" destId="{3784BEA4-6466-4C05-A1EE-957CF008A333}" srcOrd="0" destOrd="0" presId="urn:microsoft.com/office/officeart/2005/8/layout/hierarchy2"/>
    <dgm:cxn modelId="{68A68685-EE58-4AEC-B29D-BCD81A8497A0}" type="presParOf" srcId="{3784BEA4-6466-4C05-A1EE-957CF008A333}" destId="{FA4DABD1-419D-4263-9C6D-F97734C29021}" srcOrd="0" destOrd="0" presId="urn:microsoft.com/office/officeart/2005/8/layout/hierarchy2"/>
    <dgm:cxn modelId="{ABC4621D-D025-4A0A-8810-839368E0A7D1}" type="presParOf" srcId="{3784BEA4-6466-4C05-A1EE-957CF008A333}" destId="{C9F25677-D38D-40E7-B1EE-27CE6843D1E8}" srcOrd="1" destOrd="0" presId="urn:microsoft.com/office/officeart/2005/8/layout/hierarchy2"/>
    <dgm:cxn modelId="{A0DE5C94-2D85-4545-AFF6-934C9FF851D6}" type="presParOf" srcId="{C9F25677-D38D-40E7-B1EE-27CE6843D1E8}" destId="{6AD05F77-16A6-466F-870C-4DC00A684533}" srcOrd="0" destOrd="0" presId="urn:microsoft.com/office/officeart/2005/8/layout/hierarchy2"/>
    <dgm:cxn modelId="{C90C5B7D-BA7D-4E58-85A0-01E38D64FA6C}" type="presParOf" srcId="{6AD05F77-16A6-466F-870C-4DC00A684533}" destId="{A2F3D489-5DF2-4F4B-8F06-D922BB233CFA}" srcOrd="0" destOrd="0" presId="urn:microsoft.com/office/officeart/2005/8/layout/hierarchy2"/>
    <dgm:cxn modelId="{C046D868-AF48-4790-8711-4C8B68C7E2E6}" type="presParOf" srcId="{C9F25677-D38D-40E7-B1EE-27CE6843D1E8}" destId="{66275099-C3D8-4EC7-BF91-5B1EB6CB5869}" srcOrd="1" destOrd="0" presId="urn:microsoft.com/office/officeart/2005/8/layout/hierarchy2"/>
    <dgm:cxn modelId="{0EB3F0C1-6CB8-4137-929B-73C789B7801B}" type="presParOf" srcId="{66275099-C3D8-4EC7-BF91-5B1EB6CB5869}" destId="{E2E59B3C-C113-4088-8F99-9887204B41CE}" srcOrd="0" destOrd="0" presId="urn:microsoft.com/office/officeart/2005/8/layout/hierarchy2"/>
    <dgm:cxn modelId="{55090349-90EE-4E65-A0DF-EE0230EC7CFD}" type="presParOf" srcId="{66275099-C3D8-4EC7-BF91-5B1EB6CB5869}" destId="{3D671F6A-C976-4509-8557-AE725098724A}" srcOrd="1" destOrd="0" presId="urn:microsoft.com/office/officeart/2005/8/layout/hierarchy2"/>
    <dgm:cxn modelId="{AE95058E-D1AA-461B-A3CC-EE02D714A5F2}" type="presParOf" srcId="{3D671F6A-C976-4509-8557-AE725098724A}" destId="{C9E2908F-024B-495D-995F-5C8F86AB1E8F}" srcOrd="0" destOrd="0" presId="urn:microsoft.com/office/officeart/2005/8/layout/hierarchy2"/>
    <dgm:cxn modelId="{9D4F9802-92EE-4644-B858-4278F1E1422E}" type="presParOf" srcId="{C9E2908F-024B-495D-995F-5C8F86AB1E8F}" destId="{776737FB-6985-491C-8713-DFEDFB30333F}" srcOrd="0" destOrd="0" presId="urn:microsoft.com/office/officeart/2005/8/layout/hierarchy2"/>
    <dgm:cxn modelId="{4B7965FB-7567-46F8-8E73-147869711CE2}" type="presParOf" srcId="{3D671F6A-C976-4509-8557-AE725098724A}" destId="{C4F08275-6111-4E55-B481-CBAB223B9332}" srcOrd="1" destOrd="0" presId="urn:microsoft.com/office/officeart/2005/8/layout/hierarchy2"/>
    <dgm:cxn modelId="{3DB1CC8C-04FC-4BB3-B53B-CB6FC950709E}" type="presParOf" srcId="{C4F08275-6111-4E55-B481-CBAB223B9332}" destId="{A2A736EF-66E9-43A0-A12B-688CD7141A23}" srcOrd="0" destOrd="0" presId="urn:microsoft.com/office/officeart/2005/8/layout/hierarchy2"/>
    <dgm:cxn modelId="{343AF351-25D9-4EFD-855C-DD4781CFEDA1}" type="presParOf" srcId="{C4F08275-6111-4E55-B481-CBAB223B9332}" destId="{B7F3CAF6-61F0-4F84-A589-A5367D52C5F7}" srcOrd="1" destOrd="0" presId="urn:microsoft.com/office/officeart/2005/8/layout/hierarchy2"/>
    <dgm:cxn modelId="{08C53047-EBC6-456C-8B12-35DB8FFF6CA8}" type="presParOf" srcId="{C9F25677-D38D-40E7-B1EE-27CE6843D1E8}" destId="{FFB0E292-9168-4FB0-B152-1E4D46801687}" srcOrd="2" destOrd="0" presId="urn:microsoft.com/office/officeart/2005/8/layout/hierarchy2"/>
    <dgm:cxn modelId="{86B4B14E-9A13-4936-94DF-6AD24251DDB3}" type="presParOf" srcId="{FFB0E292-9168-4FB0-B152-1E4D46801687}" destId="{7080DD7B-C425-47EF-AB6D-935BC3523110}" srcOrd="0" destOrd="0" presId="urn:microsoft.com/office/officeart/2005/8/layout/hierarchy2"/>
    <dgm:cxn modelId="{B5C5CF99-7928-464D-B4D9-167E3B21DD3B}" type="presParOf" srcId="{C9F25677-D38D-40E7-B1EE-27CE6843D1E8}" destId="{70927F0D-2B78-4DAC-9F07-442EEB650CC7}" srcOrd="3" destOrd="0" presId="urn:microsoft.com/office/officeart/2005/8/layout/hierarchy2"/>
    <dgm:cxn modelId="{9D1125D8-1A2B-4668-8F2E-EA7F69D610B8}" type="presParOf" srcId="{70927F0D-2B78-4DAC-9F07-442EEB650CC7}" destId="{9DB0ECF1-489C-4BCE-996C-038FDF157111}" srcOrd="0" destOrd="0" presId="urn:microsoft.com/office/officeart/2005/8/layout/hierarchy2"/>
    <dgm:cxn modelId="{33479E00-90DE-49E1-AAF3-3CC06FC86B75}" type="presParOf" srcId="{70927F0D-2B78-4DAC-9F07-442EEB650CC7}" destId="{B3824607-AD14-43CB-B9EA-BACE36F647ED}" srcOrd="1" destOrd="0" presId="urn:microsoft.com/office/officeart/2005/8/layout/hierarchy2"/>
    <dgm:cxn modelId="{68591E7C-D687-4F45-A6AF-377136E35D45}" type="presParOf" srcId="{B3824607-AD14-43CB-B9EA-BACE36F647ED}" destId="{7E01767C-52FD-48C9-B58F-C8FC69032CA5}" srcOrd="0" destOrd="0" presId="urn:microsoft.com/office/officeart/2005/8/layout/hierarchy2"/>
    <dgm:cxn modelId="{096ECE30-9C6C-45C5-872D-721A1528F35B}" type="presParOf" srcId="{7E01767C-52FD-48C9-B58F-C8FC69032CA5}" destId="{8C52EAD7-3050-4403-98A2-8EE2890655BA}" srcOrd="0" destOrd="0" presId="urn:microsoft.com/office/officeart/2005/8/layout/hierarchy2"/>
    <dgm:cxn modelId="{652E6DEF-51A9-47F2-BC0F-E111E1330989}" type="presParOf" srcId="{B3824607-AD14-43CB-B9EA-BACE36F647ED}" destId="{2C95E086-42B1-434A-9A46-524E930070DD}" srcOrd="1" destOrd="0" presId="urn:microsoft.com/office/officeart/2005/8/layout/hierarchy2"/>
    <dgm:cxn modelId="{927EDED5-6D77-437C-BB9A-BC92623ECE06}" type="presParOf" srcId="{2C95E086-42B1-434A-9A46-524E930070DD}" destId="{83D2D855-48EF-45AF-830A-8236A75AA4F5}" srcOrd="0" destOrd="0" presId="urn:microsoft.com/office/officeart/2005/8/layout/hierarchy2"/>
    <dgm:cxn modelId="{8537C598-2845-4C6A-B502-31D108C77C45}" type="presParOf" srcId="{2C95E086-42B1-434A-9A46-524E930070DD}" destId="{9E04AD61-35FC-4437-B880-31B8AE6904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ABD1-419D-4263-9C6D-F97734C29021}">
      <dsp:nvSpPr>
        <dsp:cNvPr id="0" name=""/>
        <dsp:cNvSpPr/>
      </dsp:nvSpPr>
      <dsp:spPr>
        <a:xfrm>
          <a:off x="1245" y="870964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Fill</a:t>
          </a:r>
          <a:r>
            <a:rPr lang="sv-SE" sz="3700" kern="1200" dirty="0"/>
            <a:t> in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4900" y="904619"/>
        <a:ext cx="2230794" cy="1081742"/>
      </dsp:txXfrm>
    </dsp:sp>
    <dsp:sp modelId="{6AD05F77-16A6-466F-870C-4DC00A684533}">
      <dsp:nvSpPr>
        <dsp:cNvPr id="0" name=""/>
        <dsp:cNvSpPr/>
      </dsp:nvSpPr>
      <dsp:spPr>
        <a:xfrm rot="19457599">
          <a:off x="2192946" y="1079366"/>
          <a:ext cx="113204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1132049" y="35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2730670" y="1086837"/>
        <a:ext cx="56602" cy="56602"/>
      </dsp:txXfrm>
    </dsp:sp>
    <dsp:sp modelId="{E2E59B3C-C113-4088-8F99-9887204B41CE}">
      <dsp:nvSpPr>
        <dsp:cNvPr id="0" name=""/>
        <dsp:cNvSpPr/>
      </dsp:nvSpPr>
      <dsp:spPr>
        <a:xfrm>
          <a:off x="3218592" y="21025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Correct</a:t>
          </a:r>
          <a:r>
            <a:rPr lang="sv-SE" sz="3700" kern="1200" dirty="0"/>
            <a:t>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252247" y="243914"/>
        <a:ext cx="2230794" cy="1081742"/>
      </dsp:txXfrm>
    </dsp:sp>
    <dsp:sp modelId="{C9E2908F-024B-495D-995F-5C8F86AB1E8F}">
      <dsp:nvSpPr>
        <dsp:cNvPr id="0" name=""/>
        <dsp:cNvSpPr/>
      </dsp:nvSpPr>
      <dsp:spPr>
        <a:xfrm rot="20827988">
          <a:off x="5504843" y="643884"/>
          <a:ext cx="944196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944196" y="35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953336" y="656051"/>
        <a:ext cx="47209" cy="47209"/>
      </dsp:txXfrm>
    </dsp:sp>
    <dsp:sp modelId="{A2A736EF-66E9-43A0-A12B-688CD7141A23}">
      <dsp:nvSpPr>
        <dsp:cNvPr id="0" name=""/>
        <dsp:cNvSpPr/>
      </dsp:nvSpPr>
      <dsp:spPr>
        <a:xfrm>
          <a:off x="6437185" y="0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Welcome</a:t>
          </a:r>
          <a:r>
            <a:rPr lang="sv-SE" sz="3700" kern="1200" dirty="0"/>
            <a:t> to the site</a:t>
          </a:r>
        </a:p>
      </dsp:txBody>
      <dsp:txXfrm>
        <a:off x="6470840" y="33655"/>
        <a:ext cx="2230794" cy="1081742"/>
      </dsp:txXfrm>
    </dsp:sp>
    <dsp:sp modelId="{FFB0E292-9168-4FB0-B152-1E4D46801687}">
      <dsp:nvSpPr>
        <dsp:cNvPr id="0" name=""/>
        <dsp:cNvSpPr/>
      </dsp:nvSpPr>
      <dsp:spPr>
        <a:xfrm rot="2142401">
          <a:off x="2192946" y="1740072"/>
          <a:ext cx="113204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1132049" y="35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2730670" y="1747542"/>
        <a:ext cx="56602" cy="56602"/>
      </dsp:txXfrm>
    </dsp:sp>
    <dsp:sp modelId="{9DB0ECF1-489C-4BCE-996C-038FDF157111}">
      <dsp:nvSpPr>
        <dsp:cNvPr id="0" name=""/>
        <dsp:cNvSpPr/>
      </dsp:nvSpPr>
      <dsp:spPr>
        <a:xfrm>
          <a:off x="3218592" y="153166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Wrong</a:t>
          </a:r>
          <a:r>
            <a:rPr lang="sv-SE" sz="3700" kern="1200" dirty="0"/>
            <a:t>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252247" y="1565324"/>
        <a:ext cx="2230794" cy="1081742"/>
      </dsp:txXfrm>
    </dsp:sp>
    <dsp:sp modelId="{7E01767C-52FD-48C9-B58F-C8FC69032CA5}">
      <dsp:nvSpPr>
        <dsp:cNvPr id="0" name=""/>
        <dsp:cNvSpPr/>
      </dsp:nvSpPr>
      <dsp:spPr>
        <a:xfrm rot="781177">
          <a:off x="5504701" y="2175554"/>
          <a:ext cx="933306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933306" y="35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948021" y="2187993"/>
        <a:ext cx="46665" cy="46665"/>
      </dsp:txXfrm>
    </dsp:sp>
    <dsp:sp modelId="{83D2D855-48EF-45AF-830A-8236A75AA4F5}">
      <dsp:nvSpPr>
        <dsp:cNvPr id="0" name=""/>
        <dsp:cNvSpPr/>
      </dsp:nvSpPr>
      <dsp:spPr>
        <a:xfrm>
          <a:off x="6426011" y="174192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Please</a:t>
          </a:r>
          <a:r>
            <a:rPr lang="sv-SE" sz="3700" kern="1200" dirty="0"/>
            <a:t> try </a:t>
          </a:r>
          <a:r>
            <a:rPr lang="sv-SE" sz="3700" kern="1200" dirty="0" err="1"/>
            <a:t>again</a:t>
          </a:r>
          <a:endParaRPr lang="sv-SE" sz="3700" kern="1200" dirty="0"/>
        </a:p>
      </dsp:txBody>
      <dsp:txXfrm>
        <a:off x="6459666" y="1775584"/>
        <a:ext cx="2230794" cy="1081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52EAD-9961-47FF-A201-9B516751F90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68EF-7F85-46DE-A348-CBC3E6C80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penai.com/en/articles/8313351-how-can-educators-respond-to-students-presenting-ai-generated-content-as-their-ow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5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313BA-A998-406F-BFD7-821AC0B89963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70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6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Can we classify if text has been produced by ChatGPT? </a:t>
            </a:r>
            <a:r>
              <a:rPr lang="en-GB" dirty="0"/>
              <a:t>No.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hlinkClick r:id="rId3"/>
              </a:rPr>
              <a:t>https://help.openai.com/en/articles/8313351-how-can-educators-respond-to-students-presenting-ai-generated-content-as-their-own</a:t>
            </a:r>
            <a:r>
              <a:rPr lang="sv-SE" dirty="0"/>
              <a:t> </a:t>
            </a:r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1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8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3E3F0A-6EA2-3326-1776-BEA5DF43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1EF4FCE-DCC7-3185-A104-30BA1E8C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8AC4D6-A721-03C1-DAEA-9C443EDD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EC43-3BF9-4B81-8B05-3D2CEFBD9279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64F9B-EF26-2B36-AEDB-2D53FE26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D420BE-2CDC-DAEF-DFD1-2468E6A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0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E19A25-6E2E-301D-13C6-CFFA286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E5D50-09D2-9A2A-FB1F-DDE6E7E0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663827-826D-D9E3-78C4-9652348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B697-EFAE-4D48-B031-C30EB78FC502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01A59F-AB81-CC26-773C-78E7FB5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B668CD-7550-403E-E5CE-E28D158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73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0A532F4-DDC6-3240-1DA7-B7146E30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054C0A-6D4C-299D-E98E-738DCE75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BED287-0CE0-D9B4-C4C8-7F93ED3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B5B3-4D83-431F-BBE6-ED05AFCDF6DC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14FD66-54A0-D39A-8467-458EAF22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12E8BB-BBB0-3321-89FE-C810542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154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44F5C8-7A14-B9E3-AADA-D8D0E865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1A2C4BE-7A82-3D5A-D137-696942DB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8087FC-2E6B-FE3F-B3DA-C682590F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7E0-2272-4F93-8ECE-305E71840F5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8F0482-677D-D921-4DC3-981ED83E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6996EC-65D0-49B1-D2BA-41689FB7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49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C46FA1-794B-EE55-D0E7-05856CA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B8AE5B-F3EB-BBBA-F0CA-6BD8C743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77121E-6253-B128-3711-404D4E83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D8E2-2334-413D-9AFC-D43E6EC8DF8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E7945F-57E4-48BE-114A-D1938AC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D3D520-C3E3-8E89-96F6-4081143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78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C65D7-0C90-2800-3CD6-5EC6CB8A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7D2FA1-B9EA-95E3-F2DB-F18573CB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C08B9E-624E-77EB-5649-E032F2F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3DA5-4FE5-4F23-AA21-8B54103332D2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FC6C5E-8049-C84E-DCB6-5BCB838A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1E7B06-7FCB-0D62-0EAC-523782B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95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E80A76-9040-0A29-DF6D-4631F4CF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B32457-3B87-149C-5472-372D2EC07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D2C4EAF-40C3-1981-398F-65342FBB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01F7E8-4A63-B8FB-C5D3-A73A80B8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01-F4D9-49E4-9FA4-3B569A25720D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A2AA05B-ED01-0667-5229-565705E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F89952-79D6-52B7-9FFE-CA76BA24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53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8AEC7E-B4C8-3AFC-37F9-8AB9464B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6669BAB-29D5-77A6-079A-EC715F5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FA4E9AE-0962-F6FE-543D-7AE883C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33270E4-973E-4487-222E-927C7CC6E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0E36B6A-7123-A47F-3679-06EB71693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44D89E1-702B-BE51-13A5-E50A0DC6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05CE-7CE9-488D-8DC7-4B69B7B8F712}" type="datetime1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85DAB8-E384-FCEA-25D8-AE4369EA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36C8017-C032-048A-6727-AB1A970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1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D5D275-B3AD-DBD2-21FE-3E7E3B2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322E7EE-710D-51EC-20DD-3802C13F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986-E49C-49AD-87B0-766A7D161D33}" type="datetime1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95DBB06-78C9-1C78-298B-F4A93B4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001C9F-765C-9C19-8860-B2D6EE7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421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23360AC-B3B1-F796-9DB0-AC9D997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D741-9C0B-42EC-8175-185051C881F7}" type="datetime1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2D9BF18-FE23-589E-8D51-426E476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62E0041-2CF0-070B-602E-7EE23EBE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23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BF5B92-0FD5-6054-E2EC-2EC85F3D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CDF476-4B19-6991-4D52-3E9E2A33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F3012A9-DA97-2B94-7E63-7C5ABDDB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5DBAD8B-2017-7B2F-7E8C-A49BB8E8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C8E-58AB-4A04-AB27-50B8414B0259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C1267C-0999-E7B3-26FF-09AAEF26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8D4C66-4429-4BF7-CE2D-EE5FEE6D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3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7EED6E-E3C1-0261-E649-6770B127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6D1923-C731-A36F-E962-5E4E2877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A002C5-1E2E-52AC-3281-1AAA703D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3201-3255-4945-864B-FD56CC9D3F00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477E57-3D88-3EEC-759E-0EC31D7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6CB438-BC0A-1421-5C37-3EF3ACEB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45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89ED79-2BFF-7EC0-F24B-4517EF6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670E42-0104-7F67-58C6-D5602E346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3A128A-3701-3CF9-ADBB-FA9E551A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FA70DBF-6F55-3CD9-50EA-8F6E2A90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BBDD-AC98-4848-B246-8C462F8098E1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418731A-3F7B-081B-FB30-169EF0A8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A34E65-0542-ACCD-00F6-15B7BFDA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084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629C6-BC5D-C17C-E44B-1FF7AFD2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695557A-C086-A86B-429E-491EEAB17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E90458-C637-2D14-5F86-45F0977A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488-B5EA-4BFF-ABB9-9EBFD158C3B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9E20AC-C1CC-0BCC-BBB1-79DF65B8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C94C7D-070E-4B23-ACED-1F7BF4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13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4C87B0A-390B-08C5-E33B-38467CFB4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75901AD-4641-939D-3F03-819B88CE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9413F0-5865-90C5-6AFD-73A87E9B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A2A-53D2-46A3-B20D-87B65EACC175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B53CD1-215A-ABFE-F4E4-379B617B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F8D2E6-FEF9-2959-8400-8DC03A4E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8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B96014-DFC9-2D07-3D38-992F095C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0F26D46-16DA-0C92-78E4-7A906B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B826F9-16BE-0FE3-95A3-A96CC47C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CD-6DD2-495E-B0B5-3D606CB0490F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B3EAE6-4714-9E7A-6E41-C8A7B61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D06C719-9CE7-4CDD-A21F-B16231C0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1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0E78A4-7BE5-E942-9F95-8072E77F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E96E7B-1775-EA98-F70A-06DB8B3C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508E000-94E8-E774-44AA-8FF62E54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DFFBC3-2022-D8E7-F14C-08F5AC3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85B2-52D4-4927-96F0-8251ED8AF69A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B312E37-E19D-A2DA-6AE3-56EA9F0D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1A19E3-7814-7786-753C-FBE0FE4B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D3E3FD-0841-91C2-B106-81134A9B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5F31B6-FA03-4525-CD35-8F4CD05C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527DAC-99FA-B05A-82B9-35C0BC8C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BAA2167-72C2-C90E-F1FC-CCCA3FE99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7C666E0-CDCC-9C13-51C6-7AFCE969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C53BC8-F3B5-C7FB-0A72-3188943B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A307-F84C-47BF-B300-9E7346D1CDD6}" type="datetime1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8E2DF-D752-D2FD-5916-8AF6F67F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CBC1A3F-E38A-92AF-0556-00B5B76F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4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782072-68F8-BD7D-E2F0-9462D412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B8B96F1-9101-CF62-5879-6A3EDF2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55D-F8BE-48F0-A1ED-5A3F6AAACF62}" type="datetime1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F020E2-71EF-ABE6-7325-DF7F061B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F3FD592-4C2A-E7EC-D8B6-E2C1BB0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4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B7F0BF7-3224-6719-C27F-A4FAD6CF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F2C-7A74-4A20-A39C-AAAA589D0550}" type="datetime1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6E45D44-6D3C-DBF7-1F6A-6ABA3348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F8BBF1-0963-6DFE-AFFB-5DA55370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6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EEAE72-62F3-E31B-09A1-F1C10891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C75E8-0C48-0986-AACF-7AA294C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31E11D2-3176-93E8-B8A9-5FBFDC99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F7B632-6AEE-9E10-5B79-6A7A658D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8179-4424-4423-8DF9-9F9DDF853B3A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C0A4719-D0D0-18E9-39E3-9943ACEF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A21ED5-BBC5-58CD-B941-DEA7F6BA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9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41D23-1538-3F9C-E7C8-2A37968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9F72BF6-EF9D-19FF-CCAA-3D21DCEE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A1208FB-E2D6-523E-3BE1-9C9D053BE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F45819-3DEB-F3F6-17D4-FA3456E1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F7B0-F81D-4286-8FAE-E72BDA7D0BAC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410D6C-746E-2CF2-20B4-E57240E9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8952E8-7E2F-ABBB-F94C-A235DA92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1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AAA3D9-F7C9-2D5A-AA80-CBFA3272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3A8B2A-2D68-171A-21CB-2294FCB0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1A6D13-480D-A5AF-0692-8A4E2F40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984D-2939-402F-91F6-33C95DB7FE76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D18E323-53FC-4385-FC58-AD42EA56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D79F0B-F49F-3E05-56E6-54173D6C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8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C507638-060E-AC51-FDEB-219CEEE2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E1D22B2-70AD-C60B-B1B6-DB5F145F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9AD775E-68C1-2557-F0FB-6359DBDCA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5D19-35AE-4CFE-9F6A-B6F0FBBC2E31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264D11-24C7-5EBE-111C-856CD3AE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DF207C-4071-DF8B-B264-23A236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5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tonioprgom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openai.com/en/articles/6654000-best-practices-for-prompt-engineering-with-openai-a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ritings.stephenwolfram.com/2023/02/what-is-chatgpt-doing-and-why-does-it-wor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tonioprgom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1D56B7-D37A-FC7E-FA95-26FE5F6DB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&amp; ChatGPT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19E328-763A-C94B-A0AF-9E3839D8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Antonio Prgomet</a:t>
            </a:r>
          </a:p>
          <a:p>
            <a:r>
              <a:rPr lang="en-GB" dirty="0"/>
              <a:t>Delta AI &amp; Negotiations</a:t>
            </a:r>
            <a:endParaRPr lang="en-GB" sz="2400" noProof="0" dirty="0"/>
          </a:p>
          <a:p>
            <a:r>
              <a:rPr lang="en-GB" sz="2400" noProof="0" dirty="0">
                <a:hlinkClick r:id="rId2"/>
              </a:rPr>
              <a:t>https://www.linkedin.com/in/antonioprgomet/</a:t>
            </a:r>
            <a:r>
              <a:rPr lang="en-GB" sz="2400" noProof="0" dirty="0"/>
              <a:t> </a:t>
            </a:r>
          </a:p>
          <a:p>
            <a:endParaRPr lang="en-GB" noProof="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FD9215-7983-534B-5D1B-61173B35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55628281-E3AD-05E9-13C0-95063130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71" y="0"/>
            <a:ext cx="8346057" cy="6858000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646910-4569-FA78-6536-4588493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42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54A69A-0E29-DE0E-ED66-8B884777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ChatGPT – General Information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2B5D03-1366-9B1F-535A-332C66CF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Can ChatGPT “think”? </a:t>
            </a:r>
            <a:r>
              <a:rPr lang="en-GB" dirty="0"/>
              <a:t>No! It has simply learned probable patterns based on text available on the internet and produced by humans.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Can ChatGPT give “wrong answers”? </a:t>
            </a:r>
            <a:r>
              <a:rPr lang="en-GB" dirty="0"/>
              <a:t>Yes! It gives probable answers based on the data it has been trained on.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Can we classify if text has been produced by ChatGPT? </a:t>
            </a:r>
            <a:r>
              <a:rPr lang="en-GB" dirty="0"/>
              <a:t>No.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Is ChatGPT useful? </a:t>
            </a:r>
            <a:r>
              <a:rPr lang="en-GB" dirty="0">
                <a:sym typeface="Wingdings" panose="05000000000000000000" pitchFamily="2" charset="2"/>
              </a:rPr>
              <a:t>Yes!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 model has been “tuned” to protect against inappropriate content (violence, racism, political preferences). </a:t>
            </a:r>
          </a:p>
          <a:p>
            <a:r>
              <a:rPr lang="en-GB" dirty="0">
                <a:sym typeface="Wingdings" panose="05000000000000000000" pitchFamily="2" charset="2"/>
              </a:rPr>
              <a:t>Morgan Stanley (revenue 50 billion) have fine tuned ChatGPT on internal data  Employees can ask company specific questions to it.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8CA55B-AE62-A995-0FAC-93E2B65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62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CF3229B-CD5F-C2EB-DFC8-09C8BC01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“Prompt Engineering” – How do we ask good questions?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5B52F28-5C5F-9293-9ED9-3C0B3B7D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cases you can ask/discuss what you wish without too much thinking. </a:t>
            </a:r>
          </a:p>
          <a:p>
            <a:r>
              <a:rPr lang="en-GB" dirty="0"/>
              <a:t>For better answers/conversations there is some things you can think about. This is what “Prompt Engineering” is about.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Best Practices: </a:t>
            </a:r>
            <a:r>
              <a:rPr lang="sv-SE" dirty="0">
                <a:hlinkClick r:id="rId2"/>
              </a:rPr>
              <a:t>https://help.openai.com/en/articles/6654000-best-practices-for-prompt-engineering-with-openai-api</a:t>
            </a:r>
            <a:r>
              <a:rPr lang="sv-SE" dirty="0"/>
              <a:t> </a:t>
            </a:r>
          </a:p>
          <a:p>
            <a:endParaRPr lang="en-GB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7AFB6BB-C27A-A618-DA2B-30DE800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66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EADCD-EB08-3845-C0D2-0D2EC3DB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1AD9C5-4FE9-BD7F-43F4-C88E6E0A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system-ui"/>
              </a:rPr>
              <a:t>Be specific, descriptive and as detailed as possible about the desired context, outcome, length, format, style, …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Less Effective:</a:t>
            </a:r>
            <a:br>
              <a:rPr lang="en-GB" b="1" dirty="0"/>
            </a:br>
            <a:r>
              <a:rPr lang="en-GB" dirty="0"/>
              <a:t>Write a poem about ChatGPT.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Better:</a:t>
            </a:r>
            <a:br>
              <a:rPr lang="en-GB" b="1" dirty="0"/>
            </a:br>
            <a:r>
              <a:rPr lang="en-GB" dirty="0"/>
              <a:t>Write a short inspiring poem about ChatGPT that focuses on its benefits for using it in school for learning. 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endParaRPr lang="en-GB" b="1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844027-95C5-D12A-184F-0802EB52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52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9512C6-D497-6259-1FB1-8B6CEA70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ChatGPT – Applications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CCC909-6B8C-DD68-BCCB-805A2E34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4351338"/>
          </a:xfrm>
        </p:spPr>
        <p:txBody>
          <a:bodyPr/>
          <a:lstStyle/>
          <a:p>
            <a:r>
              <a:rPr lang="en-GB" b="1" dirty="0"/>
              <a:t>Create / Improve text.</a:t>
            </a:r>
            <a:r>
              <a:rPr lang="en-GB" dirty="0"/>
              <a:t> PowerPoints, mails, speeches, marketing campaigns, job ads. </a:t>
            </a:r>
          </a:p>
          <a:p>
            <a:r>
              <a:rPr lang="en-GB" b="1" dirty="0"/>
              <a:t>Answer factual questions. </a:t>
            </a:r>
            <a:r>
              <a:rPr lang="en-GB" dirty="0"/>
              <a:t>How many days are there in a year?</a:t>
            </a:r>
          </a:p>
          <a:p>
            <a:r>
              <a:rPr lang="en-GB" b="1" dirty="0"/>
              <a:t>Problem solving. </a:t>
            </a:r>
            <a:r>
              <a:rPr lang="en-GB" dirty="0"/>
              <a:t>I run this code and get this error. Why?</a:t>
            </a:r>
          </a:p>
          <a:p>
            <a:r>
              <a:rPr lang="en-GB" b="1" dirty="0"/>
              <a:t>Brainstorming. </a:t>
            </a:r>
            <a:r>
              <a:rPr lang="en-GB" dirty="0"/>
              <a:t>How can I find new revenue streams for my company?</a:t>
            </a:r>
          </a:p>
          <a:p>
            <a:r>
              <a:rPr lang="en-GB" b="1" dirty="0"/>
              <a:t>Discussion partner. </a:t>
            </a:r>
            <a:r>
              <a:rPr lang="en-GB" dirty="0"/>
              <a:t>Decision processes. 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5503DB4-26E9-E7C6-D04F-7C9A5DAA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02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D3BCA9-6DCA-5368-4604-5DF2B554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Links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2FC5B5-EE37-ADD7-66B2-18D5B9A3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 conversation with ChatGPT and now I want to save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Shared Links.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7D5D8EA-910E-17DC-E967-0A99AC3A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84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CB6787-BF0D-D866-F206-40A98D29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&amp; Guiding Principles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22FD64-4EBD-6721-B9E4-6D12AA03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ChatGPT collects data. Examples include questions you ask, IP address.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20 march 2023 there was a data breach. Conversations, name, email, … was visible in some cases. Probably low impact but it shows that IT CAN HAPPEN.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Your conversations can be used for training.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“ChatGPT Enterprise” is more secure and you have more control of the data. </a:t>
            </a:r>
          </a:p>
          <a:p>
            <a:endParaRPr lang="en-GB" dirty="0"/>
          </a:p>
          <a:p>
            <a:r>
              <a:rPr lang="en-GB" b="1" dirty="0"/>
              <a:t>When and how shall we use ChatGPT in our company?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Risk of people not verifying information presented as “facts”.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Source criticism is not a trivial activity.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Should we have company/team wide rules and guiding principles?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6C4173B-0A90-E520-8D7B-E987E20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19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83CD1F-BFA1-C7B2-B5EB-A834BF0C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ChatGPT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B375E4-4DB5-0E1E-1088-09AD28AA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understand ChatGPT in detail, read for instance: </a:t>
            </a:r>
            <a:r>
              <a:rPr lang="en-GB" dirty="0">
                <a:hlinkClick r:id="rId2"/>
              </a:rPr>
              <a:t>https://writings.stephenwolfram.com/2023/02/what-is-chatgpt-doing-and-why-does-it-work/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90C875F-96C7-4479-3FE9-55ACB624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2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1D56B7-D37A-FC7E-FA95-26FE5F6DB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&amp; ChatGPT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19E328-763A-C94B-A0AF-9E3839D8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Antonio Prgomet</a:t>
            </a:r>
          </a:p>
          <a:p>
            <a:r>
              <a:rPr lang="en-GB" dirty="0"/>
              <a:t>Delta AI &amp; Negotiations</a:t>
            </a:r>
            <a:endParaRPr lang="en-GB" sz="2400" noProof="0" dirty="0"/>
          </a:p>
          <a:p>
            <a:r>
              <a:rPr lang="en-GB" sz="2400" noProof="0" dirty="0">
                <a:hlinkClick r:id="rId2"/>
              </a:rPr>
              <a:t>https://www.linkedin.com/in/antonioprgomet/</a:t>
            </a:r>
            <a:r>
              <a:rPr lang="en-GB" sz="2400" noProof="0" dirty="0"/>
              <a:t> </a:t>
            </a:r>
          </a:p>
          <a:p>
            <a:endParaRPr lang="en-GB" noProof="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FD9215-7983-534B-5D1B-61173B35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6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2D6EC0-9784-E601-FBC1-58C8B890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900661-0FC9-6250-1E17-8501A88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Context, Information Age and AI.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ChatGPT.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2" descr="Ingen fotobeskrivning tillgänglig.">
            <a:extLst>
              <a:ext uri="{FF2B5EF4-FFF2-40B4-BE49-F238E27FC236}">
                <a16:creationId xmlns:a16="http://schemas.microsoft.com/office/drawing/2014/main" id="{84B2C97C-CCF1-B155-2FD6-72429179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417" y="93298"/>
            <a:ext cx="934608" cy="9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9FE3890-E653-BBFB-0A0A-BBE4A4A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44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611B2-2294-8F7D-7A9D-90E15C4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Age </a:t>
            </a:r>
            <a:r>
              <a:rPr lang="en-GB" noProof="0" dirty="0"/>
              <a:t>and AI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314C13-40E2-C81B-77EE-4B1931A3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8ABC1B7-3137-148B-669A-4CE4E5D1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3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4F3B743-7B7E-C000-54AA-403A993D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Information Age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F08CEE4-9ADD-3BA7-41D3-2CE85A648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We live in a society where information technology (IT) with the purpose of handling data and information is central. 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Examples: Transactions, internet, communication, sales, (un)social media, … .</a:t>
            </a:r>
          </a:p>
        </p:txBody>
      </p:sp>
      <p:graphicFrame>
        <p:nvGraphicFramePr>
          <p:cNvPr id="9" name="Platshållare för innehåll 3">
            <a:extLst>
              <a:ext uri="{FF2B5EF4-FFF2-40B4-BE49-F238E27FC236}">
                <a16:creationId xmlns:a16="http://schemas.microsoft.com/office/drawing/2014/main" id="{D599B08F-BC5B-9816-C07F-F6B6CBFB4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666609"/>
              </p:ext>
            </p:extLst>
          </p:nvPr>
        </p:nvGraphicFramePr>
        <p:xfrm>
          <a:off x="6172202" y="1734883"/>
          <a:ext cx="5488709" cy="453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089FA86-1DC5-04C6-6039-786F213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2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83AF8757-9C88-9E40-956B-664F96C2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noProof="0" dirty="0"/>
              <a:t>Computers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622C451-DE20-A319-675A-6B2DABC0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8" y="1133259"/>
            <a:ext cx="10515600" cy="5110524"/>
          </a:xfrm>
        </p:spPr>
        <p:txBody>
          <a:bodyPr>
            <a:normAutofit fontScale="92500" lnSpcReduction="10000"/>
          </a:bodyPr>
          <a:lstStyle/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What if computers could advance from “merely following instructions” to actually solve problems that in general requires “intelligence”? 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7B9A9D-DCAD-F43B-B7EA-B29DBA78C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606962"/>
              </p:ext>
            </p:extLst>
          </p:nvPr>
        </p:nvGraphicFramePr>
        <p:xfrm>
          <a:off x="1486943" y="1438130"/>
          <a:ext cx="8735290" cy="28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AE76032-2558-3753-F81D-52F702F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A1D889-FEBF-DE0D-B995-26EE510C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Artificial Intelligence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F4B4B0-F695-6EBB-E2D1-57E5C367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is the capability of computers and robots to do things / solve problems that normally requires ”intelligence”.</a:t>
            </a:r>
          </a:p>
          <a:p>
            <a:r>
              <a:rPr lang="en-GB" noProof="0" dirty="0"/>
              <a:t>Examples: Conversations, predictions, classifications.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ighlight>
                  <a:srgbClr val="00FF00"/>
                </a:highlight>
              </a:rPr>
              <a:t>Example “Emotion Classifier”: Is my friend happy, neutral or sad? </a:t>
            </a:r>
          </a:p>
          <a:p>
            <a:pPr marL="0" indent="0">
              <a:buNone/>
            </a:pPr>
            <a:endParaRPr lang="en-GB" noProof="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GB" noProof="0" dirty="0">
              <a:highlight>
                <a:srgbClr val="00FF00"/>
              </a:highlight>
            </a:endParaRPr>
          </a:p>
          <a:p>
            <a:r>
              <a:rPr lang="en-GB" noProof="0" dirty="0"/>
              <a:t>We will now dive deeper into ChatGPT.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42249D0-6715-90F7-40EA-8439C65A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8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611B2-2294-8F7D-7A9D-90E15C4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ChatGPT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314C13-40E2-C81B-77EE-4B1931A3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DA0CC4-1CFA-D933-EE8B-17C5A4CB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1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71BF596-2A16-5D05-EF2A-3D5670F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GB" dirty="0"/>
              <a:t>ChatGPT – General Information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58FF788-67AA-2977-C73D-BF94CEC4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2980"/>
          </a:xfrm>
        </p:spPr>
        <p:txBody>
          <a:bodyPr/>
          <a:lstStyle/>
          <a:p>
            <a:r>
              <a:rPr lang="en-GB" dirty="0"/>
              <a:t>ChatGPT is a language model that we can have a conversation with. </a:t>
            </a:r>
          </a:p>
          <a:p>
            <a:r>
              <a:rPr lang="en-GB" dirty="0"/>
              <a:t>The model was trained on an enormous data set containing data from the internet (books, articles, social media, …). </a:t>
            </a:r>
          </a:p>
          <a:p>
            <a:r>
              <a:rPr lang="en-GB" dirty="0"/>
              <a:t>From the data the model has learned what is probable sequences of words. </a:t>
            </a:r>
          </a:p>
          <a:p>
            <a:r>
              <a:rPr lang="en-GB" dirty="0"/>
              <a:t>When we “prompt” ChatGPT it estimates probabilities for the next word. </a:t>
            </a:r>
          </a:p>
          <a:p>
            <a:r>
              <a:rPr lang="en-GB" dirty="0"/>
              <a:t>A: How are you today? B: ______________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Summary: ChatGPT is a stochastic parrot that is very useful. 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53292B85-1BF2-CF08-1405-3B056509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29208"/>
              </p:ext>
            </p:extLst>
          </p:nvPr>
        </p:nvGraphicFramePr>
        <p:xfrm>
          <a:off x="7794595" y="4103529"/>
          <a:ext cx="1882750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17">
                  <a:extLst>
                    <a:ext uri="{9D8B030D-6E8A-4147-A177-3AD203B41FA5}">
                      <a16:colId xmlns:a16="http://schemas.microsoft.com/office/drawing/2014/main" val="202107196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9228776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 err="1">
                          <a:effectLst/>
                        </a:rPr>
                        <a:t>Good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55%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007673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 err="1">
                          <a:effectLst/>
                        </a:rPr>
                        <a:t>Great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15%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855526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>
                          <a:effectLst/>
                        </a:rPr>
                        <a:t>Bad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10%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339496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017487"/>
                  </a:ext>
                </a:extLst>
              </a:tr>
            </a:tbl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6DAA25D-3D29-0F2F-E4C4-CBA5A4A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1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E9BF96-BBBC-3CDA-3BE0-D322ACC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what it says!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9455814-4572-CF7C-1116-3275D2D688D1}"/>
              </a:ext>
            </a:extLst>
          </p:cNvPr>
          <p:cNvSpPr txBox="1"/>
          <p:nvPr/>
        </p:nvSpPr>
        <p:spPr>
          <a:xfrm>
            <a:off x="6229803" y="1828229"/>
            <a:ext cx="4935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sz="2600" b="1" dirty="0" err="1"/>
              <a:t>What</a:t>
            </a:r>
            <a:r>
              <a:rPr lang="sv-SE" sz="2600" b="1" dirty="0"/>
              <a:t> is AI?</a:t>
            </a:r>
          </a:p>
        </p:txBody>
      </p:sp>
      <p:pic>
        <p:nvPicPr>
          <p:cNvPr id="12" name="Platshållare för innehåll 11">
            <a:extLst>
              <a:ext uri="{FF2B5EF4-FFF2-40B4-BE49-F238E27FC236}">
                <a16:creationId xmlns:a16="http://schemas.microsoft.com/office/drawing/2014/main" id="{16328D47-AE3C-4A00-D4CD-F9792D6D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606" y="1439125"/>
            <a:ext cx="4592073" cy="4592073"/>
          </a:xfr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041F7941-30B7-17CA-EB31-E12A755FFE0D}"/>
              </a:ext>
            </a:extLst>
          </p:cNvPr>
          <p:cNvSpPr txBox="1"/>
          <p:nvPr/>
        </p:nvSpPr>
        <p:spPr>
          <a:xfrm>
            <a:off x="838200" y="6031198"/>
            <a:ext cx="313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Image generated by </a:t>
            </a:r>
            <a:r>
              <a:rPr lang="en-GB" b="1" dirty="0" err="1"/>
              <a:t>Chatsonic</a:t>
            </a:r>
            <a:r>
              <a:rPr lang="en-GB" b="1" dirty="0"/>
              <a:t>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E119175-E3F0-2A7E-1FA1-AD6803EC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91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837</Words>
  <Application>Microsoft Office PowerPoint</Application>
  <PresentationFormat>Bredbild</PresentationFormat>
  <Paragraphs>128</Paragraphs>
  <Slides>18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Wingdings</vt:lpstr>
      <vt:lpstr>Office-tema</vt:lpstr>
      <vt:lpstr>1_Office-tema</vt:lpstr>
      <vt:lpstr>AI &amp; ChatGPT</vt:lpstr>
      <vt:lpstr>Agenda</vt:lpstr>
      <vt:lpstr>Information Age and AI</vt:lpstr>
      <vt:lpstr>Information Age</vt:lpstr>
      <vt:lpstr>Computers</vt:lpstr>
      <vt:lpstr>Artificial Intelligence</vt:lpstr>
      <vt:lpstr>ChatGPT</vt:lpstr>
      <vt:lpstr>ChatGPT – General Information</vt:lpstr>
      <vt:lpstr>Let’s see what it says!</vt:lpstr>
      <vt:lpstr>PowerPoint-presentation</vt:lpstr>
      <vt:lpstr>ChatGPT – General Information</vt:lpstr>
      <vt:lpstr>“Prompt Engineering” – How do we ask good questions?</vt:lpstr>
      <vt:lpstr>Prompt Engineering</vt:lpstr>
      <vt:lpstr>ChatGPT – Applications</vt:lpstr>
      <vt:lpstr>Shared Links</vt:lpstr>
      <vt:lpstr>Risks &amp; Guiding Principles</vt:lpstr>
      <vt:lpstr>Learn more about ChatGPT?</vt:lpstr>
      <vt:lpstr>AI &amp;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ChatGPT – A Practical Introduction</dc:title>
  <dc:creator>Antonio Prgomet</dc:creator>
  <cp:lastModifiedBy>Antonio Prgomet</cp:lastModifiedBy>
  <cp:revision>70</cp:revision>
  <dcterms:created xsi:type="dcterms:W3CDTF">2023-10-31T16:57:10Z</dcterms:created>
  <dcterms:modified xsi:type="dcterms:W3CDTF">2023-12-14T14:19:03Z</dcterms:modified>
</cp:coreProperties>
</file>