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358" r:id="rId4"/>
    <p:sldId id="317" r:id="rId5"/>
    <p:sldId id="357" r:id="rId6"/>
    <p:sldId id="318" r:id="rId7"/>
    <p:sldId id="319" r:id="rId8"/>
    <p:sldId id="323" r:id="rId9"/>
    <p:sldId id="326" r:id="rId10"/>
    <p:sldId id="271" r:id="rId11"/>
    <p:sldId id="311" r:id="rId12"/>
    <p:sldId id="313" r:id="rId13"/>
    <p:sldId id="333" r:id="rId14"/>
    <p:sldId id="335" r:id="rId15"/>
    <p:sldId id="327" r:id="rId16"/>
    <p:sldId id="328" r:id="rId17"/>
    <p:sldId id="329" r:id="rId18"/>
    <p:sldId id="330" r:id="rId19"/>
    <p:sldId id="331" r:id="rId20"/>
    <p:sldId id="339" r:id="rId21"/>
    <p:sldId id="336" r:id="rId22"/>
    <p:sldId id="341" r:id="rId23"/>
    <p:sldId id="338" r:id="rId24"/>
    <p:sldId id="342" r:id="rId25"/>
    <p:sldId id="289" r:id="rId26"/>
    <p:sldId id="272" r:id="rId27"/>
    <p:sldId id="344" r:id="rId28"/>
    <p:sldId id="343" r:id="rId29"/>
    <p:sldId id="345" r:id="rId30"/>
    <p:sldId id="346" r:id="rId31"/>
    <p:sldId id="347" r:id="rId32"/>
    <p:sldId id="348" r:id="rId33"/>
    <p:sldId id="349" r:id="rId34"/>
    <p:sldId id="350" r:id="rId35"/>
    <p:sldId id="352" r:id="rId36"/>
    <p:sldId id="353" r:id="rId37"/>
    <p:sldId id="36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AC24D0-95F8-4AA8-80BA-16205FD847BD}" type="datetimeFigureOut">
              <a:rPr lang="en-US" smtClean="0"/>
              <a:t>4/2/2023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01D23-749D-467B-B229-8534DFD9836A}" type="slidenum">
              <a:rPr lang="en-US" smtClean="0"/>
              <a:t>‹#›</a:t>
            </a:fld>
            <a:endParaRPr lang="en-US"/>
          </a:p>
        </p:txBody>
      </p:sp>
    </p:spTree>
    <p:extLst>
      <p:ext uri="{BB962C8B-B14F-4D97-AF65-F5344CB8AC3E}">
        <p14:creationId xmlns:p14="http://schemas.microsoft.com/office/powerpoint/2010/main" val="335495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ran.r-project.org/web/packages/rockchalk/vignettes/Rstyle.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601D23-749D-467B-B229-8534DFD9836A}" type="slidenum">
              <a:rPr lang="en-US" smtClean="0"/>
              <a:t>3</a:t>
            </a:fld>
            <a:endParaRPr lang="en-US"/>
          </a:p>
        </p:txBody>
      </p:sp>
    </p:spTree>
    <p:extLst>
      <p:ext uri="{BB962C8B-B14F-4D97-AF65-F5344CB8AC3E}">
        <p14:creationId xmlns:p14="http://schemas.microsoft.com/office/powerpoint/2010/main" val="2409356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https://cran.r-project.org/web/packages/rockchalk/vignettes/Rstyle.pdf</a:t>
            </a:r>
            <a:r>
              <a:rPr lang="sv-SE" dirty="0"/>
              <a:t> </a:t>
            </a:r>
            <a:endParaRPr lang="en-US" dirty="0"/>
          </a:p>
        </p:txBody>
      </p:sp>
      <p:sp>
        <p:nvSpPr>
          <p:cNvPr id="4" name="Slide Number Placeholder 3"/>
          <p:cNvSpPr>
            <a:spLocks noGrp="1"/>
          </p:cNvSpPr>
          <p:nvPr>
            <p:ph type="sldNum" sz="quarter" idx="5"/>
          </p:nvPr>
        </p:nvSpPr>
        <p:spPr/>
        <p:txBody>
          <a:bodyPr/>
          <a:lstStyle/>
          <a:p>
            <a:fld id="{0E601D23-749D-467B-B229-8534DFD9836A}" type="slidenum">
              <a:rPr lang="en-US" smtClean="0"/>
              <a:t>10</a:t>
            </a:fld>
            <a:endParaRPr lang="en-US"/>
          </a:p>
        </p:txBody>
      </p:sp>
    </p:spTree>
    <p:extLst>
      <p:ext uri="{BB962C8B-B14F-4D97-AF65-F5344CB8AC3E}">
        <p14:creationId xmlns:p14="http://schemas.microsoft.com/office/powerpoint/2010/main" val="3047767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https://cran.r-project.org/doc/manuals/r-release/R-lang.html#:~:text=R%20has%20six%20basic%20('atomic,(or%20character)%20and%20raw. </a:t>
            </a:r>
          </a:p>
        </p:txBody>
      </p:sp>
      <p:sp>
        <p:nvSpPr>
          <p:cNvPr id="4" name="Slide Number Placeholder 3"/>
          <p:cNvSpPr>
            <a:spLocks noGrp="1"/>
          </p:cNvSpPr>
          <p:nvPr>
            <p:ph type="sldNum" sz="quarter" idx="5"/>
          </p:nvPr>
        </p:nvSpPr>
        <p:spPr/>
        <p:txBody>
          <a:bodyPr/>
          <a:lstStyle/>
          <a:p>
            <a:fld id="{0E601D23-749D-467B-B229-8534DFD9836A}" type="slidenum">
              <a:rPr lang="en-US" smtClean="0"/>
              <a:t>13</a:t>
            </a:fld>
            <a:endParaRPr lang="en-US"/>
          </a:p>
        </p:txBody>
      </p:sp>
    </p:spTree>
    <p:extLst>
      <p:ext uri="{BB962C8B-B14F-4D97-AF65-F5344CB8AC3E}">
        <p14:creationId xmlns:p14="http://schemas.microsoft.com/office/powerpoint/2010/main" val="3318461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617A-7410-4208-B851-55714C7666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EBAF9D-2797-14B2-D501-7E33725374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61075A-FE79-23AC-674D-788037E13306}"/>
              </a:ext>
            </a:extLst>
          </p:cNvPr>
          <p:cNvSpPr>
            <a:spLocks noGrp="1"/>
          </p:cNvSpPr>
          <p:nvPr>
            <p:ph type="dt" sz="half" idx="10"/>
          </p:nvPr>
        </p:nvSpPr>
        <p:spPr/>
        <p:txBody>
          <a:bodyPr/>
          <a:lstStyle/>
          <a:p>
            <a:fld id="{B7FD2E80-1A30-4B51-AB88-6E4B24F8A062}" type="datetimeFigureOut">
              <a:rPr lang="en-US" smtClean="0"/>
              <a:t>4/2/2023</a:t>
            </a:fld>
            <a:endParaRPr lang="en-US"/>
          </a:p>
        </p:txBody>
      </p:sp>
      <p:sp>
        <p:nvSpPr>
          <p:cNvPr id="5" name="Footer Placeholder 4">
            <a:extLst>
              <a:ext uri="{FF2B5EF4-FFF2-40B4-BE49-F238E27FC236}">
                <a16:creationId xmlns:a16="http://schemas.microsoft.com/office/drawing/2014/main" id="{61286C9D-E942-198E-2CC6-BEDC2EE5F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4F2ED-DFF5-A5D5-5F88-0966C1B2B1BF}"/>
              </a:ext>
            </a:extLst>
          </p:cNvPr>
          <p:cNvSpPr>
            <a:spLocks noGrp="1"/>
          </p:cNvSpPr>
          <p:nvPr>
            <p:ph type="sldNum" sz="quarter" idx="12"/>
          </p:nvPr>
        </p:nvSpPr>
        <p:spPr/>
        <p:txBody>
          <a:bodyPr/>
          <a:lstStyle/>
          <a:p>
            <a:fld id="{430E4D99-733C-457D-9C64-04C41EA4DE2D}" type="slidenum">
              <a:rPr lang="en-US" smtClean="0"/>
              <a:t>‹#›</a:t>
            </a:fld>
            <a:endParaRPr lang="en-US"/>
          </a:p>
        </p:txBody>
      </p:sp>
    </p:spTree>
    <p:extLst>
      <p:ext uri="{BB962C8B-B14F-4D97-AF65-F5344CB8AC3E}">
        <p14:creationId xmlns:p14="http://schemas.microsoft.com/office/powerpoint/2010/main" val="374961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ECF3-1A1E-F09B-0C9A-8C357375A5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F8FDF4-FC2D-25DC-74E8-853BF7BE1E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3786C-A637-5BA1-AFE6-B8532E380D12}"/>
              </a:ext>
            </a:extLst>
          </p:cNvPr>
          <p:cNvSpPr>
            <a:spLocks noGrp="1"/>
          </p:cNvSpPr>
          <p:nvPr>
            <p:ph type="dt" sz="half" idx="10"/>
          </p:nvPr>
        </p:nvSpPr>
        <p:spPr/>
        <p:txBody>
          <a:bodyPr/>
          <a:lstStyle/>
          <a:p>
            <a:fld id="{B7FD2E80-1A30-4B51-AB88-6E4B24F8A062}" type="datetimeFigureOut">
              <a:rPr lang="en-US" smtClean="0"/>
              <a:t>4/2/2023</a:t>
            </a:fld>
            <a:endParaRPr lang="en-US"/>
          </a:p>
        </p:txBody>
      </p:sp>
      <p:sp>
        <p:nvSpPr>
          <p:cNvPr id="5" name="Footer Placeholder 4">
            <a:extLst>
              <a:ext uri="{FF2B5EF4-FFF2-40B4-BE49-F238E27FC236}">
                <a16:creationId xmlns:a16="http://schemas.microsoft.com/office/drawing/2014/main" id="{90B3A0B1-92F1-61CD-92DB-617A91A93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D5BB0-64B9-2D16-58BC-A5EF8A9CBC9A}"/>
              </a:ext>
            </a:extLst>
          </p:cNvPr>
          <p:cNvSpPr>
            <a:spLocks noGrp="1"/>
          </p:cNvSpPr>
          <p:nvPr>
            <p:ph type="sldNum" sz="quarter" idx="12"/>
          </p:nvPr>
        </p:nvSpPr>
        <p:spPr/>
        <p:txBody>
          <a:bodyPr/>
          <a:lstStyle/>
          <a:p>
            <a:fld id="{430E4D99-733C-457D-9C64-04C41EA4DE2D}" type="slidenum">
              <a:rPr lang="en-US" smtClean="0"/>
              <a:t>‹#›</a:t>
            </a:fld>
            <a:endParaRPr lang="en-US"/>
          </a:p>
        </p:txBody>
      </p:sp>
    </p:spTree>
    <p:extLst>
      <p:ext uri="{BB962C8B-B14F-4D97-AF65-F5344CB8AC3E}">
        <p14:creationId xmlns:p14="http://schemas.microsoft.com/office/powerpoint/2010/main" val="1718024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DE9A68-1CF2-ABC1-C196-48484DE97A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277BBB-7279-7E7E-26DE-A6221859EF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04B2A-C150-A66E-6DE3-52F595C60914}"/>
              </a:ext>
            </a:extLst>
          </p:cNvPr>
          <p:cNvSpPr>
            <a:spLocks noGrp="1"/>
          </p:cNvSpPr>
          <p:nvPr>
            <p:ph type="dt" sz="half" idx="10"/>
          </p:nvPr>
        </p:nvSpPr>
        <p:spPr/>
        <p:txBody>
          <a:bodyPr/>
          <a:lstStyle/>
          <a:p>
            <a:fld id="{B7FD2E80-1A30-4B51-AB88-6E4B24F8A062}" type="datetimeFigureOut">
              <a:rPr lang="en-US" smtClean="0"/>
              <a:t>4/2/2023</a:t>
            </a:fld>
            <a:endParaRPr lang="en-US"/>
          </a:p>
        </p:txBody>
      </p:sp>
      <p:sp>
        <p:nvSpPr>
          <p:cNvPr id="5" name="Footer Placeholder 4">
            <a:extLst>
              <a:ext uri="{FF2B5EF4-FFF2-40B4-BE49-F238E27FC236}">
                <a16:creationId xmlns:a16="http://schemas.microsoft.com/office/drawing/2014/main" id="{49616EBA-37DE-5170-04AE-BDAA86AD5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D0470-126B-03F5-DBC7-827468F5AA3C}"/>
              </a:ext>
            </a:extLst>
          </p:cNvPr>
          <p:cNvSpPr>
            <a:spLocks noGrp="1"/>
          </p:cNvSpPr>
          <p:nvPr>
            <p:ph type="sldNum" sz="quarter" idx="12"/>
          </p:nvPr>
        </p:nvSpPr>
        <p:spPr/>
        <p:txBody>
          <a:bodyPr/>
          <a:lstStyle/>
          <a:p>
            <a:fld id="{430E4D99-733C-457D-9C64-04C41EA4DE2D}" type="slidenum">
              <a:rPr lang="en-US" smtClean="0"/>
              <a:t>‹#›</a:t>
            </a:fld>
            <a:endParaRPr lang="en-US"/>
          </a:p>
        </p:txBody>
      </p:sp>
    </p:spTree>
    <p:extLst>
      <p:ext uri="{BB962C8B-B14F-4D97-AF65-F5344CB8AC3E}">
        <p14:creationId xmlns:p14="http://schemas.microsoft.com/office/powerpoint/2010/main" val="4210825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EA44-1A06-8A37-E9B8-E2547FEE74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32CB33-F8F6-444A-5F18-DDE85586EA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FF6E4-B35D-6148-8CB1-9F7021789113}"/>
              </a:ext>
            </a:extLst>
          </p:cNvPr>
          <p:cNvSpPr>
            <a:spLocks noGrp="1"/>
          </p:cNvSpPr>
          <p:nvPr>
            <p:ph type="dt" sz="half" idx="10"/>
          </p:nvPr>
        </p:nvSpPr>
        <p:spPr/>
        <p:txBody>
          <a:bodyPr/>
          <a:lstStyle/>
          <a:p>
            <a:fld id="{B7FD2E80-1A30-4B51-AB88-6E4B24F8A062}" type="datetimeFigureOut">
              <a:rPr lang="en-US" smtClean="0"/>
              <a:t>4/2/2023</a:t>
            </a:fld>
            <a:endParaRPr lang="en-US"/>
          </a:p>
        </p:txBody>
      </p:sp>
      <p:sp>
        <p:nvSpPr>
          <p:cNvPr id="5" name="Footer Placeholder 4">
            <a:extLst>
              <a:ext uri="{FF2B5EF4-FFF2-40B4-BE49-F238E27FC236}">
                <a16:creationId xmlns:a16="http://schemas.microsoft.com/office/drawing/2014/main" id="{0993369C-1438-F634-1E6E-F06A7E8EA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22EA4-3830-BEEF-E4EB-1861CF7559F0}"/>
              </a:ext>
            </a:extLst>
          </p:cNvPr>
          <p:cNvSpPr>
            <a:spLocks noGrp="1"/>
          </p:cNvSpPr>
          <p:nvPr>
            <p:ph type="sldNum" sz="quarter" idx="12"/>
          </p:nvPr>
        </p:nvSpPr>
        <p:spPr/>
        <p:txBody>
          <a:bodyPr/>
          <a:lstStyle/>
          <a:p>
            <a:fld id="{430E4D99-733C-457D-9C64-04C41EA4DE2D}" type="slidenum">
              <a:rPr lang="en-US" smtClean="0"/>
              <a:t>‹#›</a:t>
            </a:fld>
            <a:endParaRPr lang="en-US"/>
          </a:p>
        </p:txBody>
      </p:sp>
    </p:spTree>
    <p:extLst>
      <p:ext uri="{BB962C8B-B14F-4D97-AF65-F5344CB8AC3E}">
        <p14:creationId xmlns:p14="http://schemas.microsoft.com/office/powerpoint/2010/main" val="251981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94F9-3D7E-40CA-4AC4-2016106E0C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73A07F-A41B-05DD-9865-55C09306C9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4BDE55-FC9A-6E4D-DF64-18DADC500747}"/>
              </a:ext>
            </a:extLst>
          </p:cNvPr>
          <p:cNvSpPr>
            <a:spLocks noGrp="1"/>
          </p:cNvSpPr>
          <p:nvPr>
            <p:ph type="dt" sz="half" idx="10"/>
          </p:nvPr>
        </p:nvSpPr>
        <p:spPr/>
        <p:txBody>
          <a:bodyPr/>
          <a:lstStyle/>
          <a:p>
            <a:fld id="{B7FD2E80-1A30-4B51-AB88-6E4B24F8A062}" type="datetimeFigureOut">
              <a:rPr lang="en-US" smtClean="0"/>
              <a:t>4/2/2023</a:t>
            </a:fld>
            <a:endParaRPr lang="en-US"/>
          </a:p>
        </p:txBody>
      </p:sp>
      <p:sp>
        <p:nvSpPr>
          <p:cNvPr id="5" name="Footer Placeholder 4">
            <a:extLst>
              <a:ext uri="{FF2B5EF4-FFF2-40B4-BE49-F238E27FC236}">
                <a16:creationId xmlns:a16="http://schemas.microsoft.com/office/drawing/2014/main" id="{63D16EEC-A21D-DB31-E54E-E24927151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AA70FA-38EE-67A2-030E-2DC47D7A30B0}"/>
              </a:ext>
            </a:extLst>
          </p:cNvPr>
          <p:cNvSpPr>
            <a:spLocks noGrp="1"/>
          </p:cNvSpPr>
          <p:nvPr>
            <p:ph type="sldNum" sz="quarter" idx="12"/>
          </p:nvPr>
        </p:nvSpPr>
        <p:spPr/>
        <p:txBody>
          <a:bodyPr/>
          <a:lstStyle/>
          <a:p>
            <a:fld id="{430E4D99-733C-457D-9C64-04C41EA4DE2D}" type="slidenum">
              <a:rPr lang="en-US" smtClean="0"/>
              <a:t>‹#›</a:t>
            </a:fld>
            <a:endParaRPr lang="en-US"/>
          </a:p>
        </p:txBody>
      </p:sp>
    </p:spTree>
    <p:extLst>
      <p:ext uri="{BB962C8B-B14F-4D97-AF65-F5344CB8AC3E}">
        <p14:creationId xmlns:p14="http://schemas.microsoft.com/office/powerpoint/2010/main" val="1335948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FAC6B-CA5C-32FD-9762-C99A7BD09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B0EFD5-3811-510B-E3A9-9DF87AD9CA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6B832C-AC0E-B11A-C9E6-2988D17722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B66162-B13F-15C7-8388-30769097036A}"/>
              </a:ext>
            </a:extLst>
          </p:cNvPr>
          <p:cNvSpPr>
            <a:spLocks noGrp="1"/>
          </p:cNvSpPr>
          <p:nvPr>
            <p:ph type="dt" sz="half" idx="10"/>
          </p:nvPr>
        </p:nvSpPr>
        <p:spPr/>
        <p:txBody>
          <a:bodyPr/>
          <a:lstStyle/>
          <a:p>
            <a:fld id="{B7FD2E80-1A30-4B51-AB88-6E4B24F8A062}" type="datetimeFigureOut">
              <a:rPr lang="en-US" smtClean="0"/>
              <a:t>4/2/2023</a:t>
            </a:fld>
            <a:endParaRPr lang="en-US"/>
          </a:p>
        </p:txBody>
      </p:sp>
      <p:sp>
        <p:nvSpPr>
          <p:cNvPr id="6" name="Footer Placeholder 5">
            <a:extLst>
              <a:ext uri="{FF2B5EF4-FFF2-40B4-BE49-F238E27FC236}">
                <a16:creationId xmlns:a16="http://schemas.microsoft.com/office/drawing/2014/main" id="{73D0789D-5C40-2EBB-487D-40AB72024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CA9E7F-7A53-2F9F-31E8-926635D9194A}"/>
              </a:ext>
            </a:extLst>
          </p:cNvPr>
          <p:cNvSpPr>
            <a:spLocks noGrp="1"/>
          </p:cNvSpPr>
          <p:nvPr>
            <p:ph type="sldNum" sz="quarter" idx="12"/>
          </p:nvPr>
        </p:nvSpPr>
        <p:spPr/>
        <p:txBody>
          <a:bodyPr/>
          <a:lstStyle/>
          <a:p>
            <a:fld id="{430E4D99-733C-457D-9C64-04C41EA4DE2D}" type="slidenum">
              <a:rPr lang="en-US" smtClean="0"/>
              <a:t>‹#›</a:t>
            </a:fld>
            <a:endParaRPr lang="en-US"/>
          </a:p>
        </p:txBody>
      </p:sp>
    </p:spTree>
    <p:extLst>
      <p:ext uri="{BB962C8B-B14F-4D97-AF65-F5344CB8AC3E}">
        <p14:creationId xmlns:p14="http://schemas.microsoft.com/office/powerpoint/2010/main" val="422650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184B-02A3-C89B-F11F-F04C1256B1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45E69B-53BB-663F-7BA5-77D61D5496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485704-F8B0-3370-4252-9442A23CDB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A70DF9-3D6E-5036-F920-FD14D42C1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B409B0-DEA5-8679-F0BE-6DCF3F77FA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ED47EF-300D-CCE8-5FF7-7A3A9ED56294}"/>
              </a:ext>
            </a:extLst>
          </p:cNvPr>
          <p:cNvSpPr>
            <a:spLocks noGrp="1"/>
          </p:cNvSpPr>
          <p:nvPr>
            <p:ph type="dt" sz="half" idx="10"/>
          </p:nvPr>
        </p:nvSpPr>
        <p:spPr/>
        <p:txBody>
          <a:bodyPr/>
          <a:lstStyle/>
          <a:p>
            <a:fld id="{B7FD2E80-1A30-4B51-AB88-6E4B24F8A062}" type="datetimeFigureOut">
              <a:rPr lang="en-US" smtClean="0"/>
              <a:t>4/2/2023</a:t>
            </a:fld>
            <a:endParaRPr lang="en-US"/>
          </a:p>
        </p:txBody>
      </p:sp>
      <p:sp>
        <p:nvSpPr>
          <p:cNvPr id="8" name="Footer Placeholder 7">
            <a:extLst>
              <a:ext uri="{FF2B5EF4-FFF2-40B4-BE49-F238E27FC236}">
                <a16:creationId xmlns:a16="http://schemas.microsoft.com/office/drawing/2014/main" id="{95B1D284-BD8E-27D2-392B-1DE6184C21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7BCDFA-3262-A917-2111-16998018E1C5}"/>
              </a:ext>
            </a:extLst>
          </p:cNvPr>
          <p:cNvSpPr>
            <a:spLocks noGrp="1"/>
          </p:cNvSpPr>
          <p:nvPr>
            <p:ph type="sldNum" sz="quarter" idx="12"/>
          </p:nvPr>
        </p:nvSpPr>
        <p:spPr/>
        <p:txBody>
          <a:bodyPr/>
          <a:lstStyle/>
          <a:p>
            <a:fld id="{430E4D99-733C-457D-9C64-04C41EA4DE2D}" type="slidenum">
              <a:rPr lang="en-US" smtClean="0"/>
              <a:t>‹#›</a:t>
            </a:fld>
            <a:endParaRPr lang="en-US"/>
          </a:p>
        </p:txBody>
      </p:sp>
    </p:spTree>
    <p:extLst>
      <p:ext uri="{BB962C8B-B14F-4D97-AF65-F5344CB8AC3E}">
        <p14:creationId xmlns:p14="http://schemas.microsoft.com/office/powerpoint/2010/main" val="5970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555F-B550-009F-6BB7-DC54634E37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A260AE-0779-1534-944D-29B8407EA610}"/>
              </a:ext>
            </a:extLst>
          </p:cNvPr>
          <p:cNvSpPr>
            <a:spLocks noGrp="1"/>
          </p:cNvSpPr>
          <p:nvPr>
            <p:ph type="dt" sz="half" idx="10"/>
          </p:nvPr>
        </p:nvSpPr>
        <p:spPr/>
        <p:txBody>
          <a:bodyPr/>
          <a:lstStyle/>
          <a:p>
            <a:fld id="{B7FD2E80-1A30-4B51-AB88-6E4B24F8A062}" type="datetimeFigureOut">
              <a:rPr lang="en-US" smtClean="0"/>
              <a:t>4/2/2023</a:t>
            </a:fld>
            <a:endParaRPr lang="en-US"/>
          </a:p>
        </p:txBody>
      </p:sp>
      <p:sp>
        <p:nvSpPr>
          <p:cNvPr id="4" name="Footer Placeholder 3">
            <a:extLst>
              <a:ext uri="{FF2B5EF4-FFF2-40B4-BE49-F238E27FC236}">
                <a16:creationId xmlns:a16="http://schemas.microsoft.com/office/drawing/2014/main" id="{B9F884DA-2EC2-2544-C16C-E826B31716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33F6C4-7ED6-9A90-E3C5-03F00E08888E}"/>
              </a:ext>
            </a:extLst>
          </p:cNvPr>
          <p:cNvSpPr>
            <a:spLocks noGrp="1"/>
          </p:cNvSpPr>
          <p:nvPr>
            <p:ph type="sldNum" sz="quarter" idx="12"/>
          </p:nvPr>
        </p:nvSpPr>
        <p:spPr/>
        <p:txBody>
          <a:bodyPr/>
          <a:lstStyle/>
          <a:p>
            <a:fld id="{430E4D99-733C-457D-9C64-04C41EA4DE2D}" type="slidenum">
              <a:rPr lang="en-US" smtClean="0"/>
              <a:t>‹#›</a:t>
            </a:fld>
            <a:endParaRPr lang="en-US"/>
          </a:p>
        </p:txBody>
      </p:sp>
    </p:spTree>
    <p:extLst>
      <p:ext uri="{BB962C8B-B14F-4D97-AF65-F5344CB8AC3E}">
        <p14:creationId xmlns:p14="http://schemas.microsoft.com/office/powerpoint/2010/main" val="329392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CCE52-DAD3-7F30-B233-200C8CB225D5}"/>
              </a:ext>
            </a:extLst>
          </p:cNvPr>
          <p:cNvSpPr>
            <a:spLocks noGrp="1"/>
          </p:cNvSpPr>
          <p:nvPr>
            <p:ph type="dt" sz="half" idx="10"/>
          </p:nvPr>
        </p:nvSpPr>
        <p:spPr/>
        <p:txBody>
          <a:bodyPr/>
          <a:lstStyle/>
          <a:p>
            <a:fld id="{B7FD2E80-1A30-4B51-AB88-6E4B24F8A062}" type="datetimeFigureOut">
              <a:rPr lang="en-US" smtClean="0"/>
              <a:t>4/2/2023</a:t>
            </a:fld>
            <a:endParaRPr lang="en-US"/>
          </a:p>
        </p:txBody>
      </p:sp>
      <p:sp>
        <p:nvSpPr>
          <p:cNvPr id="3" name="Footer Placeholder 2">
            <a:extLst>
              <a:ext uri="{FF2B5EF4-FFF2-40B4-BE49-F238E27FC236}">
                <a16:creationId xmlns:a16="http://schemas.microsoft.com/office/drawing/2014/main" id="{A9B8973A-254D-6DA6-3CBC-67E86E9747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114939-5AFB-6CA4-8D86-D9F3C05A2346}"/>
              </a:ext>
            </a:extLst>
          </p:cNvPr>
          <p:cNvSpPr>
            <a:spLocks noGrp="1"/>
          </p:cNvSpPr>
          <p:nvPr>
            <p:ph type="sldNum" sz="quarter" idx="12"/>
          </p:nvPr>
        </p:nvSpPr>
        <p:spPr/>
        <p:txBody>
          <a:bodyPr/>
          <a:lstStyle/>
          <a:p>
            <a:fld id="{430E4D99-733C-457D-9C64-04C41EA4DE2D}" type="slidenum">
              <a:rPr lang="en-US" smtClean="0"/>
              <a:t>‹#›</a:t>
            </a:fld>
            <a:endParaRPr lang="en-US"/>
          </a:p>
        </p:txBody>
      </p:sp>
    </p:spTree>
    <p:extLst>
      <p:ext uri="{BB962C8B-B14F-4D97-AF65-F5344CB8AC3E}">
        <p14:creationId xmlns:p14="http://schemas.microsoft.com/office/powerpoint/2010/main" val="379615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A412F-F2EF-8E34-47EE-522C62F5E5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CFF1BE-609D-BA48-E7A3-A29371AB9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958111-ABE1-7A5D-4706-C5AD770F5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D93A9-96EA-13B4-A591-45F02DFBFD00}"/>
              </a:ext>
            </a:extLst>
          </p:cNvPr>
          <p:cNvSpPr>
            <a:spLocks noGrp="1"/>
          </p:cNvSpPr>
          <p:nvPr>
            <p:ph type="dt" sz="half" idx="10"/>
          </p:nvPr>
        </p:nvSpPr>
        <p:spPr/>
        <p:txBody>
          <a:bodyPr/>
          <a:lstStyle/>
          <a:p>
            <a:fld id="{B7FD2E80-1A30-4B51-AB88-6E4B24F8A062}" type="datetimeFigureOut">
              <a:rPr lang="en-US" smtClean="0"/>
              <a:t>4/2/2023</a:t>
            </a:fld>
            <a:endParaRPr lang="en-US"/>
          </a:p>
        </p:txBody>
      </p:sp>
      <p:sp>
        <p:nvSpPr>
          <p:cNvPr id="6" name="Footer Placeholder 5">
            <a:extLst>
              <a:ext uri="{FF2B5EF4-FFF2-40B4-BE49-F238E27FC236}">
                <a16:creationId xmlns:a16="http://schemas.microsoft.com/office/drawing/2014/main" id="{83F4F8E2-8705-A648-B9D2-66DDA4CE3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E060AB-83CD-5430-C98E-B74F92BB123D}"/>
              </a:ext>
            </a:extLst>
          </p:cNvPr>
          <p:cNvSpPr>
            <a:spLocks noGrp="1"/>
          </p:cNvSpPr>
          <p:nvPr>
            <p:ph type="sldNum" sz="quarter" idx="12"/>
          </p:nvPr>
        </p:nvSpPr>
        <p:spPr/>
        <p:txBody>
          <a:bodyPr/>
          <a:lstStyle/>
          <a:p>
            <a:fld id="{430E4D99-733C-457D-9C64-04C41EA4DE2D}" type="slidenum">
              <a:rPr lang="en-US" smtClean="0"/>
              <a:t>‹#›</a:t>
            </a:fld>
            <a:endParaRPr lang="en-US"/>
          </a:p>
        </p:txBody>
      </p:sp>
    </p:spTree>
    <p:extLst>
      <p:ext uri="{BB962C8B-B14F-4D97-AF65-F5344CB8AC3E}">
        <p14:creationId xmlns:p14="http://schemas.microsoft.com/office/powerpoint/2010/main" val="341841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926C-A580-84DC-1113-DBFCBF77C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EE2DC8-65E2-5652-C307-8BC0226F3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941C4A-4E35-963E-CE00-56C320A54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401612-CA01-6D56-BA44-1CAA9AAD926D}"/>
              </a:ext>
            </a:extLst>
          </p:cNvPr>
          <p:cNvSpPr>
            <a:spLocks noGrp="1"/>
          </p:cNvSpPr>
          <p:nvPr>
            <p:ph type="dt" sz="half" idx="10"/>
          </p:nvPr>
        </p:nvSpPr>
        <p:spPr/>
        <p:txBody>
          <a:bodyPr/>
          <a:lstStyle/>
          <a:p>
            <a:fld id="{B7FD2E80-1A30-4B51-AB88-6E4B24F8A062}" type="datetimeFigureOut">
              <a:rPr lang="en-US" smtClean="0"/>
              <a:t>4/2/2023</a:t>
            </a:fld>
            <a:endParaRPr lang="en-US"/>
          </a:p>
        </p:txBody>
      </p:sp>
      <p:sp>
        <p:nvSpPr>
          <p:cNvPr id="6" name="Footer Placeholder 5">
            <a:extLst>
              <a:ext uri="{FF2B5EF4-FFF2-40B4-BE49-F238E27FC236}">
                <a16:creationId xmlns:a16="http://schemas.microsoft.com/office/drawing/2014/main" id="{D505DA4E-023C-8D05-7780-24608E2869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48FA1-753B-D717-EE72-88BE838766D1}"/>
              </a:ext>
            </a:extLst>
          </p:cNvPr>
          <p:cNvSpPr>
            <a:spLocks noGrp="1"/>
          </p:cNvSpPr>
          <p:nvPr>
            <p:ph type="sldNum" sz="quarter" idx="12"/>
          </p:nvPr>
        </p:nvSpPr>
        <p:spPr/>
        <p:txBody>
          <a:bodyPr/>
          <a:lstStyle/>
          <a:p>
            <a:fld id="{430E4D99-733C-457D-9C64-04C41EA4DE2D}" type="slidenum">
              <a:rPr lang="en-US" smtClean="0"/>
              <a:t>‹#›</a:t>
            </a:fld>
            <a:endParaRPr lang="en-US"/>
          </a:p>
        </p:txBody>
      </p:sp>
    </p:spTree>
    <p:extLst>
      <p:ext uri="{BB962C8B-B14F-4D97-AF65-F5344CB8AC3E}">
        <p14:creationId xmlns:p14="http://schemas.microsoft.com/office/powerpoint/2010/main" val="354760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CFB28C-60D4-AF40-ADB1-BC9838AE2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B348E9-5A44-802D-5994-D1E4ED4C6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C0D3E-163F-FFE9-472D-7F22E67752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D2E80-1A30-4B51-AB88-6E4B24F8A062}" type="datetimeFigureOut">
              <a:rPr lang="en-US" smtClean="0"/>
              <a:t>4/2/2023</a:t>
            </a:fld>
            <a:endParaRPr lang="en-US"/>
          </a:p>
        </p:txBody>
      </p:sp>
      <p:sp>
        <p:nvSpPr>
          <p:cNvPr id="5" name="Footer Placeholder 4">
            <a:extLst>
              <a:ext uri="{FF2B5EF4-FFF2-40B4-BE49-F238E27FC236}">
                <a16:creationId xmlns:a16="http://schemas.microsoft.com/office/drawing/2014/main" id="{27C3C1CC-5F73-4A73-41C4-F180F8B35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D2E187-3337-743D-FDD5-8ECB48F08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0E4D99-733C-457D-9C64-04C41EA4DE2D}" type="slidenum">
              <a:rPr lang="en-US" smtClean="0"/>
              <a:t>‹#›</a:t>
            </a:fld>
            <a:endParaRPr lang="en-US"/>
          </a:p>
        </p:txBody>
      </p:sp>
    </p:spTree>
    <p:extLst>
      <p:ext uri="{BB962C8B-B14F-4D97-AF65-F5344CB8AC3E}">
        <p14:creationId xmlns:p14="http://schemas.microsoft.com/office/powerpoint/2010/main" val="3625859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antonioprgom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yle.tidyverse.org/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tyle.tidyverse.org/index.html" TargetMode="External"/><Relationship Id="rId2" Type="http://schemas.openxmlformats.org/officeDocument/2006/relationships/hyperlink" Target="https://styler.r-lib.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tackoverflow.com/questions/6558921/difference-between-boolean-operators-and-and-between-and-in-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tidyverse.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ibble.tidyverse.org/" TargetMode="Externa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plyr.tidyverse.org/articles/dplyr.html" TargetMode="External"/><Relationship Id="rId2" Type="http://schemas.openxmlformats.org/officeDocument/2006/relationships/hyperlink" Target="https://dplyr.tidyverse.org/"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dplyr.tidyverse.org/articles/two-table.html"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r4ds.had.co.nz/data-visualisation.html" TargetMode="External"/><Relationship Id="rId2" Type="http://schemas.openxmlformats.org/officeDocument/2006/relationships/hyperlink" Target="https://ggplot2.tidyverse.or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antonioprgome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r-project.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ran.r-project.org/web/view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4" name="Rectangle 1053">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Freeform: Shape 1055">
            <a:extLst>
              <a:ext uri="{FF2B5EF4-FFF2-40B4-BE49-F238E27FC236}">
                <a16:creationId xmlns:a16="http://schemas.microsoft.com/office/drawing/2014/main" id="{F778EC6E-B783-44A8-9FF7-FEF1EE6DC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30098" y="-1"/>
            <a:ext cx="7361901" cy="6857999"/>
          </a:xfrm>
          <a:custGeom>
            <a:avLst/>
            <a:gdLst>
              <a:gd name="connsiteX0" fmla="*/ 0 w 8733721"/>
              <a:gd name="connsiteY0" fmla="*/ 0 h 6857999"/>
              <a:gd name="connsiteX1" fmla="*/ 961321 w 8733721"/>
              <a:gd name="connsiteY1" fmla="*/ 0 h 6857999"/>
              <a:gd name="connsiteX2" fmla="*/ 2920621 w 8733721"/>
              <a:gd name="connsiteY2" fmla="*/ 0 h 6857999"/>
              <a:gd name="connsiteX3" fmla="*/ 8733721 w 8733721"/>
              <a:gd name="connsiteY3" fmla="*/ 0 h 6857999"/>
              <a:gd name="connsiteX4" fmla="*/ 8733721 w 8733721"/>
              <a:gd name="connsiteY4" fmla="*/ 2 h 6857999"/>
              <a:gd name="connsiteX5" fmla="*/ 8236175 w 8733721"/>
              <a:gd name="connsiteY5" fmla="*/ 2 h 6857999"/>
              <a:gd name="connsiteX6" fmla="*/ 8231178 w 8733721"/>
              <a:gd name="connsiteY6" fmla="*/ 14562 h 6857999"/>
              <a:gd name="connsiteX7" fmla="*/ 8234773 w 8733721"/>
              <a:gd name="connsiteY7" fmla="*/ 59077 h 6857999"/>
              <a:gd name="connsiteX8" fmla="*/ 8227623 w 8733721"/>
              <a:gd name="connsiteY8" fmla="*/ 107668 h 6857999"/>
              <a:gd name="connsiteX9" fmla="*/ 8246150 w 8733721"/>
              <a:gd name="connsiteY9" fmla="*/ 246136 h 6857999"/>
              <a:gd name="connsiteX10" fmla="*/ 8224308 w 8733721"/>
              <a:gd name="connsiteY10" fmla="*/ 372908 h 6857999"/>
              <a:gd name="connsiteX11" fmla="*/ 8221687 w 8733721"/>
              <a:gd name="connsiteY11" fmla="*/ 450607 h 6857999"/>
              <a:gd name="connsiteX12" fmla="*/ 8232987 w 8733721"/>
              <a:gd name="connsiteY12" fmla="*/ 812800 h 6857999"/>
              <a:gd name="connsiteX13" fmla="*/ 8241364 w 8733721"/>
              <a:gd name="connsiteY13" fmla="*/ 912727 h 6857999"/>
              <a:gd name="connsiteX14" fmla="*/ 8240165 w 8733721"/>
              <a:gd name="connsiteY14" fmla="*/ 989950 h 6857999"/>
              <a:gd name="connsiteX15" fmla="*/ 8243561 w 8733721"/>
              <a:gd name="connsiteY15" fmla="*/ 1141745 h 6857999"/>
              <a:gd name="connsiteX16" fmla="*/ 8256144 w 8733721"/>
              <a:gd name="connsiteY16" fmla="*/ 1265454 h 6857999"/>
              <a:gd name="connsiteX17" fmla="*/ 8281494 w 8733721"/>
              <a:gd name="connsiteY17" fmla="*/ 1385480 h 6857999"/>
              <a:gd name="connsiteX18" fmla="*/ 8297877 w 8733721"/>
              <a:gd name="connsiteY18" fmla="*/ 1458060 h 6857999"/>
              <a:gd name="connsiteX19" fmla="*/ 8315502 w 8733721"/>
              <a:gd name="connsiteY19" fmla="*/ 1513175 h 6857999"/>
              <a:gd name="connsiteX20" fmla="*/ 8342335 w 8733721"/>
              <a:gd name="connsiteY20" fmla="*/ 1570809 h 6857999"/>
              <a:gd name="connsiteX21" fmla="*/ 8372418 w 8733721"/>
              <a:gd name="connsiteY21" fmla="*/ 1638391 h 6857999"/>
              <a:gd name="connsiteX22" fmla="*/ 8390715 w 8733721"/>
              <a:gd name="connsiteY22" fmla="*/ 1742490 h 6857999"/>
              <a:gd name="connsiteX23" fmla="*/ 8415178 w 8733721"/>
              <a:gd name="connsiteY23" fmla="*/ 1818229 h 6857999"/>
              <a:gd name="connsiteX24" fmla="*/ 8409273 w 8733721"/>
              <a:gd name="connsiteY24" fmla="*/ 1862723 h 6857999"/>
              <a:gd name="connsiteX25" fmla="*/ 8414840 w 8733721"/>
              <a:gd name="connsiteY25" fmla="*/ 1917476 h 6857999"/>
              <a:gd name="connsiteX26" fmla="*/ 8410734 w 8733721"/>
              <a:gd name="connsiteY26" fmla="*/ 1972204 h 6857999"/>
              <a:gd name="connsiteX27" fmla="*/ 8416466 w 8733721"/>
              <a:gd name="connsiteY27" fmla="*/ 2054291 h 6857999"/>
              <a:gd name="connsiteX28" fmla="*/ 8409837 w 8733721"/>
              <a:gd name="connsiteY28" fmla="*/ 2227417 h 6857999"/>
              <a:gd name="connsiteX29" fmla="*/ 8374483 w 8733721"/>
              <a:gd name="connsiteY29" fmla="*/ 2510933 h 6857999"/>
              <a:gd name="connsiteX30" fmla="*/ 8375191 w 8733721"/>
              <a:gd name="connsiteY30" fmla="*/ 2741866 h 6857999"/>
              <a:gd name="connsiteX31" fmla="*/ 8384389 w 8733721"/>
              <a:gd name="connsiteY31" fmla="*/ 2864935 h 6857999"/>
              <a:gd name="connsiteX32" fmla="*/ 8391822 w 8733721"/>
              <a:gd name="connsiteY32" fmla="*/ 2950807 h 6857999"/>
              <a:gd name="connsiteX33" fmla="*/ 8378111 w 8733721"/>
              <a:gd name="connsiteY33" fmla="*/ 2978246 h 6857999"/>
              <a:gd name="connsiteX34" fmla="*/ 8375025 w 8733721"/>
              <a:gd name="connsiteY34" fmla="*/ 2995916 h 6857999"/>
              <a:gd name="connsiteX35" fmla="*/ 8366764 w 8733721"/>
              <a:gd name="connsiteY35" fmla="*/ 2998648 h 6857999"/>
              <a:gd name="connsiteX36" fmla="*/ 8356827 w 8733721"/>
              <a:gd name="connsiteY36" fmla="*/ 3023630 h 6857999"/>
              <a:gd name="connsiteX37" fmla="*/ 8348883 w 8733721"/>
              <a:gd name="connsiteY37" fmla="*/ 3096975 h 6857999"/>
              <a:gd name="connsiteX38" fmla="*/ 8331320 w 8733721"/>
              <a:gd name="connsiteY38" fmla="*/ 3216657 h 6857999"/>
              <a:gd name="connsiteX39" fmla="*/ 8334250 w 8733721"/>
              <a:gd name="connsiteY39" fmla="*/ 3310980 h 6857999"/>
              <a:gd name="connsiteX40" fmla="*/ 8323018 w 8733721"/>
              <a:gd name="connsiteY40" fmla="*/ 3344725 h 6857999"/>
              <a:gd name="connsiteX41" fmla="*/ 8312317 w 8733721"/>
              <a:gd name="connsiteY41" fmla="*/ 3393250 h 6857999"/>
              <a:gd name="connsiteX42" fmla="*/ 8299110 w 8733721"/>
              <a:gd name="connsiteY42" fmla="*/ 3514536 h 6857999"/>
              <a:gd name="connsiteX43" fmla="*/ 8279421 w 8733721"/>
              <a:gd name="connsiteY43" fmla="*/ 3686149 h 6857999"/>
              <a:gd name="connsiteX44" fmla="*/ 8273021 w 8733721"/>
              <a:gd name="connsiteY44" fmla="*/ 3692208 h 6857999"/>
              <a:gd name="connsiteX45" fmla="*/ 8260968 w 8733721"/>
              <a:gd name="connsiteY45" fmla="*/ 3776022 h 6857999"/>
              <a:gd name="connsiteX46" fmla="*/ 8257071 w 8733721"/>
              <a:gd name="connsiteY46" fmla="*/ 3977138 h 6857999"/>
              <a:gd name="connsiteX47" fmla="*/ 8203359 w 8733721"/>
              <a:gd name="connsiteY47" fmla="*/ 4222149 h 6857999"/>
              <a:gd name="connsiteX48" fmla="*/ 8197502 w 8733721"/>
              <a:gd name="connsiteY48" fmla="*/ 4364683 h 6857999"/>
              <a:gd name="connsiteX49" fmla="*/ 8189960 w 8733721"/>
              <a:gd name="connsiteY49" fmla="*/ 4462471 h 6857999"/>
              <a:gd name="connsiteX50" fmla="*/ 8175156 w 8733721"/>
              <a:gd name="connsiteY50" fmla="*/ 4574052 h 6857999"/>
              <a:gd name="connsiteX51" fmla="*/ 8145454 w 8733721"/>
              <a:gd name="connsiteY51" fmla="*/ 4667756 h 6857999"/>
              <a:gd name="connsiteX52" fmla="*/ 8086875 w 8733721"/>
              <a:gd name="connsiteY52" fmla="*/ 4799019 h 6857999"/>
              <a:gd name="connsiteX53" fmla="*/ 8071779 w 8733721"/>
              <a:gd name="connsiteY53" fmla="*/ 4849614 h 6857999"/>
              <a:gd name="connsiteX54" fmla="*/ 8046521 w 8733721"/>
              <a:gd name="connsiteY54" fmla="*/ 4919971 h 6857999"/>
              <a:gd name="connsiteX55" fmla="*/ 7999171 w 8733721"/>
              <a:gd name="connsiteY55" fmla="*/ 5010766 h 6857999"/>
              <a:gd name="connsiteX56" fmla="*/ 7974494 w 8733721"/>
              <a:gd name="connsiteY56" fmla="*/ 5088190 h 6857999"/>
              <a:gd name="connsiteX57" fmla="*/ 7960017 w 8733721"/>
              <a:gd name="connsiteY57" fmla="*/ 5143922 h 6857999"/>
              <a:gd name="connsiteX58" fmla="*/ 7940570 w 8733721"/>
              <a:gd name="connsiteY58" fmla="*/ 5284346 h 6857999"/>
              <a:gd name="connsiteX59" fmla="*/ 7923844 w 8733721"/>
              <a:gd name="connsiteY59" fmla="*/ 5390948 h 6857999"/>
              <a:gd name="connsiteX60" fmla="*/ 7905061 w 8733721"/>
              <a:gd name="connsiteY60" fmla="*/ 5470854 h 6857999"/>
              <a:gd name="connsiteX61" fmla="*/ 7900574 w 8733721"/>
              <a:gd name="connsiteY61" fmla="*/ 5529643 h 6857999"/>
              <a:gd name="connsiteX62" fmla="*/ 7889879 w 8733721"/>
              <a:gd name="connsiteY62" fmla="*/ 5597292 h 6857999"/>
              <a:gd name="connsiteX63" fmla="*/ 7881533 w 8733721"/>
              <a:gd name="connsiteY63" fmla="*/ 5608899 h 6857999"/>
              <a:gd name="connsiteX64" fmla="*/ 7866845 w 8733721"/>
              <a:gd name="connsiteY64" fmla="*/ 5684911 h 6857999"/>
              <a:gd name="connsiteX65" fmla="*/ 7866707 w 8733721"/>
              <a:gd name="connsiteY65" fmla="*/ 5755776 h 6857999"/>
              <a:gd name="connsiteX66" fmla="*/ 7858630 w 8733721"/>
              <a:gd name="connsiteY66" fmla="*/ 5889599 h 6857999"/>
              <a:gd name="connsiteX67" fmla="*/ 7862852 w 8733721"/>
              <a:gd name="connsiteY67" fmla="*/ 5989744 h 6857999"/>
              <a:gd name="connsiteX68" fmla="*/ 7834617 w 8733721"/>
              <a:gd name="connsiteY68" fmla="*/ 6084926 h 6857999"/>
              <a:gd name="connsiteX69" fmla="*/ 7830440 w 8733721"/>
              <a:gd name="connsiteY69" fmla="*/ 6346549 h 6857999"/>
              <a:gd name="connsiteX70" fmla="*/ 7828988 w 8733721"/>
              <a:gd name="connsiteY70" fmla="*/ 6527527 h 6857999"/>
              <a:gd name="connsiteX71" fmla="*/ 7833220 w 8733721"/>
              <a:gd name="connsiteY71" fmla="*/ 6627129 h 6857999"/>
              <a:gd name="connsiteX72" fmla="*/ 7833451 w 8733721"/>
              <a:gd name="connsiteY72" fmla="*/ 6694819 h 6857999"/>
              <a:gd name="connsiteX73" fmla="*/ 7859394 w 8733721"/>
              <a:gd name="connsiteY73" fmla="*/ 6765445 h 6857999"/>
              <a:gd name="connsiteX74" fmla="*/ 7866873 w 8733721"/>
              <a:gd name="connsiteY74" fmla="*/ 6844697 h 6857999"/>
              <a:gd name="connsiteX75" fmla="*/ 7868076 w 8733721"/>
              <a:gd name="connsiteY75" fmla="*/ 6857999 h 6857999"/>
              <a:gd name="connsiteX76" fmla="*/ 2920621 w 8733721"/>
              <a:gd name="connsiteY76" fmla="*/ 6857999 h 6857999"/>
              <a:gd name="connsiteX77" fmla="*/ 961321 w 8733721"/>
              <a:gd name="connsiteY77" fmla="*/ 6857999 h 6857999"/>
              <a:gd name="connsiteX78" fmla="*/ 0 w 8733721"/>
              <a:gd name="connsiteY78" fmla="*/ 6857999 h 6857999"/>
              <a:gd name="connsiteX0" fmla="*/ 0 w 8733721"/>
              <a:gd name="connsiteY0" fmla="*/ 0 h 6857999"/>
              <a:gd name="connsiteX1" fmla="*/ 961321 w 8733721"/>
              <a:gd name="connsiteY1" fmla="*/ 0 h 6857999"/>
              <a:gd name="connsiteX2" fmla="*/ 2920621 w 8733721"/>
              <a:gd name="connsiteY2" fmla="*/ 0 h 6857999"/>
              <a:gd name="connsiteX3" fmla="*/ 8733721 w 8733721"/>
              <a:gd name="connsiteY3" fmla="*/ 0 h 6857999"/>
              <a:gd name="connsiteX4" fmla="*/ 8733721 w 8733721"/>
              <a:gd name="connsiteY4" fmla="*/ 2 h 6857999"/>
              <a:gd name="connsiteX5" fmla="*/ 8236175 w 8733721"/>
              <a:gd name="connsiteY5" fmla="*/ 2 h 6857999"/>
              <a:gd name="connsiteX6" fmla="*/ 8231178 w 8733721"/>
              <a:gd name="connsiteY6" fmla="*/ 14562 h 6857999"/>
              <a:gd name="connsiteX7" fmla="*/ 8234773 w 8733721"/>
              <a:gd name="connsiteY7" fmla="*/ 59077 h 6857999"/>
              <a:gd name="connsiteX8" fmla="*/ 8227623 w 8733721"/>
              <a:gd name="connsiteY8" fmla="*/ 107668 h 6857999"/>
              <a:gd name="connsiteX9" fmla="*/ 8246150 w 8733721"/>
              <a:gd name="connsiteY9" fmla="*/ 246136 h 6857999"/>
              <a:gd name="connsiteX10" fmla="*/ 8224308 w 8733721"/>
              <a:gd name="connsiteY10" fmla="*/ 372908 h 6857999"/>
              <a:gd name="connsiteX11" fmla="*/ 8221687 w 8733721"/>
              <a:gd name="connsiteY11" fmla="*/ 450607 h 6857999"/>
              <a:gd name="connsiteX12" fmla="*/ 8232987 w 8733721"/>
              <a:gd name="connsiteY12" fmla="*/ 812800 h 6857999"/>
              <a:gd name="connsiteX13" fmla="*/ 8241364 w 8733721"/>
              <a:gd name="connsiteY13" fmla="*/ 912727 h 6857999"/>
              <a:gd name="connsiteX14" fmla="*/ 8240165 w 8733721"/>
              <a:gd name="connsiteY14" fmla="*/ 989950 h 6857999"/>
              <a:gd name="connsiteX15" fmla="*/ 8243561 w 8733721"/>
              <a:gd name="connsiteY15" fmla="*/ 1141745 h 6857999"/>
              <a:gd name="connsiteX16" fmla="*/ 8256144 w 8733721"/>
              <a:gd name="connsiteY16" fmla="*/ 1265454 h 6857999"/>
              <a:gd name="connsiteX17" fmla="*/ 8281494 w 8733721"/>
              <a:gd name="connsiteY17" fmla="*/ 1385480 h 6857999"/>
              <a:gd name="connsiteX18" fmla="*/ 8297877 w 8733721"/>
              <a:gd name="connsiteY18" fmla="*/ 1458060 h 6857999"/>
              <a:gd name="connsiteX19" fmla="*/ 8315502 w 8733721"/>
              <a:gd name="connsiteY19" fmla="*/ 1513175 h 6857999"/>
              <a:gd name="connsiteX20" fmla="*/ 8342335 w 8733721"/>
              <a:gd name="connsiteY20" fmla="*/ 1570809 h 6857999"/>
              <a:gd name="connsiteX21" fmla="*/ 8372418 w 8733721"/>
              <a:gd name="connsiteY21" fmla="*/ 1638391 h 6857999"/>
              <a:gd name="connsiteX22" fmla="*/ 8390715 w 8733721"/>
              <a:gd name="connsiteY22" fmla="*/ 1742490 h 6857999"/>
              <a:gd name="connsiteX23" fmla="*/ 8385393 w 8733721"/>
              <a:gd name="connsiteY23" fmla="*/ 1812272 h 6857999"/>
              <a:gd name="connsiteX24" fmla="*/ 8409273 w 8733721"/>
              <a:gd name="connsiteY24" fmla="*/ 1862723 h 6857999"/>
              <a:gd name="connsiteX25" fmla="*/ 8414840 w 8733721"/>
              <a:gd name="connsiteY25" fmla="*/ 1917476 h 6857999"/>
              <a:gd name="connsiteX26" fmla="*/ 8410734 w 8733721"/>
              <a:gd name="connsiteY26" fmla="*/ 1972204 h 6857999"/>
              <a:gd name="connsiteX27" fmla="*/ 8416466 w 8733721"/>
              <a:gd name="connsiteY27" fmla="*/ 2054291 h 6857999"/>
              <a:gd name="connsiteX28" fmla="*/ 8409837 w 8733721"/>
              <a:gd name="connsiteY28" fmla="*/ 2227417 h 6857999"/>
              <a:gd name="connsiteX29" fmla="*/ 8374483 w 8733721"/>
              <a:gd name="connsiteY29" fmla="*/ 2510933 h 6857999"/>
              <a:gd name="connsiteX30" fmla="*/ 8375191 w 8733721"/>
              <a:gd name="connsiteY30" fmla="*/ 2741866 h 6857999"/>
              <a:gd name="connsiteX31" fmla="*/ 8384389 w 8733721"/>
              <a:gd name="connsiteY31" fmla="*/ 2864935 h 6857999"/>
              <a:gd name="connsiteX32" fmla="*/ 8391822 w 8733721"/>
              <a:gd name="connsiteY32" fmla="*/ 2950807 h 6857999"/>
              <a:gd name="connsiteX33" fmla="*/ 8378111 w 8733721"/>
              <a:gd name="connsiteY33" fmla="*/ 2978246 h 6857999"/>
              <a:gd name="connsiteX34" fmla="*/ 8375025 w 8733721"/>
              <a:gd name="connsiteY34" fmla="*/ 2995916 h 6857999"/>
              <a:gd name="connsiteX35" fmla="*/ 8366764 w 8733721"/>
              <a:gd name="connsiteY35" fmla="*/ 2998648 h 6857999"/>
              <a:gd name="connsiteX36" fmla="*/ 8356827 w 8733721"/>
              <a:gd name="connsiteY36" fmla="*/ 3023630 h 6857999"/>
              <a:gd name="connsiteX37" fmla="*/ 8348883 w 8733721"/>
              <a:gd name="connsiteY37" fmla="*/ 3096975 h 6857999"/>
              <a:gd name="connsiteX38" fmla="*/ 8331320 w 8733721"/>
              <a:gd name="connsiteY38" fmla="*/ 3216657 h 6857999"/>
              <a:gd name="connsiteX39" fmla="*/ 8334250 w 8733721"/>
              <a:gd name="connsiteY39" fmla="*/ 3310980 h 6857999"/>
              <a:gd name="connsiteX40" fmla="*/ 8323018 w 8733721"/>
              <a:gd name="connsiteY40" fmla="*/ 3344725 h 6857999"/>
              <a:gd name="connsiteX41" fmla="*/ 8312317 w 8733721"/>
              <a:gd name="connsiteY41" fmla="*/ 3393250 h 6857999"/>
              <a:gd name="connsiteX42" fmla="*/ 8299110 w 8733721"/>
              <a:gd name="connsiteY42" fmla="*/ 3514536 h 6857999"/>
              <a:gd name="connsiteX43" fmla="*/ 8279421 w 8733721"/>
              <a:gd name="connsiteY43" fmla="*/ 3686149 h 6857999"/>
              <a:gd name="connsiteX44" fmla="*/ 8273021 w 8733721"/>
              <a:gd name="connsiteY44" fmla="*/ 3692208 h 6857999"/>
              <a:gd name="connsiteX45" fmla="*/ 8260968 w 8733721"/>
              <a:gd name="connsiteY45" fmla="*/ 3776022 h 6857999"/>
              <a:gd name="connsiteX46" fmla="*/ 8257071 w 8733721"/>
              <a:gd name="connsiteY46" fmla="*/ 3977138 h 6857999"/>
              <a:gd name="connsiteX47" fmla="*/ 8203359 w 8733721"/>
              <a:gd name="connsiteY47" fmla="*/ 4222149 h 6857999"/>
              <a:gd name="connsiteX48" fmla="*/ 8197502 w 8733721"/>
              <a:gd name="connsiteY48" fmla="*/ 4364683 h 6857999"/>
              <a:gd name="connsiteX49" fmla="*/ 8189960 w 8733721"/>
              <a:gd name="connsiteY49" fmla="*/ 4462471 h 6857999"/>
              <a:gd name="connsiteX50" fmla="*/ 8175156 w 8733721"/>
              <a:gd name="connsiteY50" fmla="*/ 4574052 h 6857999"/>
              <a:gd name="connsiteX51" fmla="*/ 8145454 w 8733721"/>
              <a:gd name="connsiteY51" fmla="*/ 4667756 h 6857999"/>
              <a:gd name="connsiteX52" fmla="*/ 8086875 w 8733721"/>
              <a:gd name="connsiteY52" fmla="*/ 4799019 h 6857999"/>
              <a:gd name="connsiteX53" fmla="*/ 8071779 w 8733721"/>
              <a:gd name="connsiteY53" fmla="*/ 4849614 h 6857999"/>
              <a:gd name="connsiteX54" fmla="*/ 8046521 w 8733721"/>
              <a:gd name="connsiteY54" fmla="*/ 4919971 h 6857999"/>
              <a:gd name="connsiteX55" fmla="*/ 7999171 w 8733721"/>
              <a:gd name="connsiteY55" fmla="*/ 5010766 h 6857999"/>
              <a:gd name="connsiteX56" fmla="*/ 7974494 w 8733721"/>
              <a:gd name="connsiteY56" fmla="*/ 5088190 h 6857999"/>
              <a:gd name="connsiteX57" fmla="*/ 7960017 w 8733721"/>
              <a:gd name="connsiteY57" fmla="*/ 5143922 h 6857999"/>
              <a:gd name="connsiteX58" fmla="*/ 7940570 w 8733721"/>
              <a:gd name="connsiteY58" fmla="*/ 5284346 h 6857999"/>
              <a:gd name="connsiteX59" fmla="*/ 7923844 w 8733721"/>
              <a:gd name="connsiteY59" fmla="*/ 5390948 h 6857999"/>
              <a:gd name="connsiteX60" fmla="*/ 7905061 w 8733721"/>
              <a:gd name="connsiteY60" fmla="*/ 5470854 h 6857999"/>
              <a:gd name="connsiteX61" fmla="*/ 7900574 w 8733721"/>
              <a:gd name="connsiteY61" fmla="*/ 5529643 h 6857999"/>
              <a:gd name="connsiteX62" fmla="*/ 7889879 w 8733721"/>
              <a:gd name="connsiteY62" fmla="*/ 5597292 h 6857999"/>
              <a:gd name="connsiteX63" fmla="*/ 7881533 w 8733721"/>
              <a:gd name="connsiteY63" fmla="*/ 5608899 h 6857999"/>
              <a:gd name="connsiteX64" fmla="*/ 7866845 w 8733721"/>
              <a:gd name="connsiteY64" fmla="*/ 5684911 h 6857999"/>
              <a:gd name="connsiteX65" fmla="*/ 7866707 w 8733721"/>
              <a:gd name="connsiteY65" fmla="*/ 5755776 h 6857999"/>
              <a:gd name="connsiteX66" fmla="*/ 7858630 w 8733721"/>
              <a:gd name="connsiteY66" fmla="*/ 5889599 h 6857999"/>
              <a:gd name="connsiteX67" fmla="*/ 7862852 w 8733721"/>
              <a:gd name="connsiteY67" fmla="*/ 5989744 h 6857999"/>
              <a:gd name="connsiteX68" fmla="*/ 7834617 w 8733721"/>
              <a:gd name="connsiteY68" fmla="*/ 6084926 h 6857999"/>
              <a:gd name="connsiteX69" fmla="*/ 7830440 w 8733721"/>
              <a:gd name="connsiteY69" fmla="*/ 6346549 h 6857999"/>
              <a:gd name="connsiteX70" fmla="*/ 7828988 w 8733721"/>
              <a:gd name="connsiteY70" fmla="*/ 6527527 h 6857999"/>
              <a:gd name="connsiteX71" fmla="*/ 7833220 w 8733721"/>
              <a:gd name="connsiteY71" fmla="*/ 6627129 h 6857999"/>
              <a:gd name="connsiteX72" fmla="*/ 7833451 w 8733721"/>
              <a:gd name="connsiteY72" fmla="*/ 6694819 h 6857999"/>
              <a:gd name="connsiteX73" fmla="*/ 7859394 w 8733721"/>
              <a:gd name="connsiteY73" fmla="*/ 6765445 h 6857999"/>
              <a:gd name="connsiteX74" fmla="*/ 7866873 w 8733721"/>
              <a:gd name="connsiteY74" fmla="*/ 6844697 h 6857999"/>
              <a:gd name="connsiteX75" fmla="*/ 7868076 w 8733721"/>
              <a:gd name="connsiteY75" fmla="*/ 6857999 h 6857999"/>
              <a:gd name="connsiteX76" fmla="*/ 2920621 w 8733721"/>
              <a:gd name="connsiteY76" fmla="*/ 6857999 h 6857999"/>
              <a:gd name="connsiteX77" fmla="*/ 961321 w 8733721"/>
              <a:gd name="connsiteY77" fmla="*/ 6857999 h 6857999"/>
              <a:gd name="connsiteX78" fmla="*/ 0 w 8733721"/>
              <a:gd name="connsiteY78" fmla="*/ 6857999 h 6857999"/>
              <a:gd name="connsiteX79" fmla="*/ 0 w 8733721"/>
              <a:gd name="connsiteY79" fmla="*/ 0 h 6857999"/>
              <a:gd name="connsiteX0" fmla="*/ 0 w 8733721"/>
              <a:gd name="connsiteY0" fmla="*/ 0 h 6857999"/>
              <a:gd name="connsiteX1" fmla="*/ 961321 w 8733721"/>
              <a:gd name="connsiteY1" fmla="*/ 0 h 6857999"/>
              <a:gd name="connsiteX2" fmla="*/ 2920621 w 8733721"/>
              <a:gd name="connsiteY2" fmla="*/ 0 h 6857999"/>
              <a:gd name="connsiteX3" fmla="*/ 8733721 w 8733721"/>
              <a:gd name="connsiteY3" fmla="*/ 0 h 6857999"/>
              <a:gd name="connsiteX4" fmla="*/ 8733721 w 8733721"/>
              <a:gd name="connsiteY4" fmla="*/ 2 h 6857999"/>
              <a:gd name="connsiteX5" fmla="*/ 8236175 w 8733721"/>
              <a:gd name="connsiteY5" fmla="*/ 2 h 6857999"/>
              <a:gd name="connsiteX6" fmla="*/ 8231178 w 8733721"/>
              <a:gd name="connsiteY6" fmla="*/ 14562 h 6857999"/>
              <a:gd name="connsiteX7" fmla="*/ 8234773 w 8733721"/>
              <a:gd name="connsiteY7" fmla="*/ 59077 h 6857999"/>
              <a:gd name="connsiteX8" fmla="*/ 8227623 w 8733721"/>
              <a:gd name="connsiteY8" fmla="*/ 107668 h 6857999"/>
              <a:gd name="connsiteX9" fmla="*/ 8246150 w 8733721"/>
              <a:gd name="connsiteY9" fmla="*/ 246136 h 6857999"/>
              <a:gd name="connsiteX10" fmla="*/ 8224308 w 8733721"/>
              <a:gd name="connsiteY10" fmla="*/ 372908 h 6857999"/>
              <a:gd name="connsiteX11" fmla="*/ 8221687 w 8733721"/>
              <a:gd name="connsiteY11" fmla="*/ 450607 h 6857999"/>
              <a:gd name="connsiteX12" fmla="*/ 8232987 w 8733721"/>
              <a:gd name="connsiteY12" fmla="*/ 812800 h 6857999"/>
              <a:gd name="connsiteX13" fmla="*/ 8241364 w 8733721"/>
              <a:gd name="connsiteY13" fmla="*/ 912727 h 6857999"/>
              <a:gd name="connsiteX14" fmla="*/ 8240165 w 8733721"/>
              <a:gd name="connsiteY14" fmla="*/ 989950 h 6857999"/>
              <a:gd name="connsiteX15" fmla="*/ 8243561 w 8733721"/>
              <a:gd name="connsiteY15" fmla="*/ 1141745 h 6857999"/>
              <a:gd name="connsiteX16" fmla="*/ 8256144 w 8733721"/>
              <a:gd name="connsiteY16" fmla="*/ 1265454 h 6857999"/>
              <a:gd name="connsiteX17" fmla="*/ 8281494 w 8733721"/>
              <a:gd name="connsiteY17" fmla="*/ 1385480 h 6857999"/>
              <a:gd name="connsiteX18" fmla="*/ 8297877 w 8733721"/>
              <a:gd name="connsiteY18" fmla="*/ 1458060 h 6857999"/>
              <a:gd name="connsiteX19" fmla="*/ 8315502 w 8733721"/>
              <a:gd name="connsiteY19" fmla="*/ 1513175 h 6857999"/>
              <a:gd name="connsiteX20" fmla="*/ 8342335 w 8733721"/>
              <a:gd name="connsiteY20" fmla="*/ 1570809 h 6857999"/>
              <a:gd name="connsiteX21" fmla="*/ 8372418 w 8733721"/>
              <a:gd name="connsiteY21" fmla="*/ 1638391 h 6857999"/>
              <a:gd name="connsiteX22" fmla="*/ 8360930 w 8733721"/>
              <a:gd name="connsiteY22" fmla="*/ 1742490 h 6857999"/>
              <a:gd name="connsiteX23" fmla="*/ 8385393 w 8733721"/>
              <a:gd name="connsiteY23" fmla="*/ 1812272 h 6857999"/>
              <a:gd name="connsiteX24" fmla="*/ 8409273 w 8733721"/>
              <a:gd name="connsiteY24" fmla="*/ 1862723 h 6857999"/>
              <a:gd name="connsiteX25" fmla="*/ 8414840 w 8733721"/>
              <a:gd name="connsiteY25" fmla="*/ 1917476 h 6857999"/>
              <a:gd name="connsiteX26" fmla="*/ 8410734 w 8733721"/>
              <a:gd name="connsiteY26" fmla="*/ 1972204 h 6857999"/>
              <a:gd name="connsiteX27" fmla="*/ 8416466 w 8733721"/>
              <a:gd name="connsiteY27" fmla="*/ 2054291 h 6857999"/>
              <a:gd name="connsiteX28" fmla="*/ 8409837 w 8733721"/>
              <a:gd name="connsiteY28" fmla="*/ 2227417 h 6857999"/>
              <a:gd name="connsiteX29" fmla="*/ 8374483 w 8733721"/>
              <a:gd name="connsiteY29" fmla="*/ 2510933 h 6857999"/>
              <a:gd name="connsiteX30" fmla="*/ 8375191 w 8733721"/>
              <a:gd name="connsiteY30" fmla="*/ 2741866 h 6857999"/>
              <a:gd name="connsiteX31" fmla="*/ 8384389 w 8733721"/>
              <a:gd name="connsiteY31" fmla="*/ 2864935 h 6857999"/>
              <a:gd name="connsiteX32" fmla="*/ 8391822 w 8733721"/>
              <a:gd name="connsiteY32" fmla="*/ 2950807 h 6857999"/>
              <a:gd name="connsiteX33" fmla="*/ 8378111 w 8733721"/>
              <a:gd name="connsiteY33" fmla="*/ 2978246 h 6857999"/>
              <a:gd name="connsiteX34" fmla="*/ 8375025 w 8733721"/>
              <a:gd name="connsiteY34" fmla="*/ 2995916 h 6857999"/>
              <a:gd name="connsiteX35" fmla="*/ 8366764 w 8733721"/>
              <a:gd name="connsiteY35" fmla="*/ 2998648 h 6857999"/>
              <a:gd name="connsiteX36" fmla="*/ 8356827 w 8733721"/>
              <a:gd name="connsiteY36" fmla="*/ 3023630 h 6857999"/>
              <a:gd name="connsiteX37" fmla="*/ 8348883 w 8733721"/>
              <a:gd name="connsiteY37" fmla="*/ 3096975 h 6857999"/>
              <a:gd name="connsiteX38" fmla="*/ 8331320 w 8733721"/>
              <a:gd name="connsiteY38" fmla="*/ 3216657 h 6857999"/>
              <a:gd name="connsiteX39" fmla="*/ 8334250 w 8733721"/>
              <a:gd name="connsiteY39" fmla="*/ 3310980 h 6857999"/>
              <a:gd name="connsiteX40" fmla="*/ 8323018 w 8733721"/>
              <a:gd name="connsiteY40" fmla="*/ 3344725 h 6857999"/>
              <a:gd name="connsiteX41" fmla="*/ 8312317 w 8733721"/>
              <a:gd name="connsiteY41" fmla="*/ 3393250 h 6857999"/>
              <a:gd name="connsiteX42" fmla="*/ 8299110 w 8733721"/>
              <a:gd name="connsiteY42" fmla="*/ 3514536 h 6857999"/>
              <a:gd name="connsiteX43" fmla="*/ 8279421 w 8733721"/>
              <a:gd name="connsiteY43" fmla="*/ 3686149 h 6857999"/>
              <a:gd name="connsiteX44" fmla="*/ 8273021 w 8733721"/>
              <a:gd name="connsiteY44" fmla="*/ 3692208 h 6857999"/>
              <a:gd name="connsiteX45" fmla="*/ 8260968 w 8733721"/>
              <a:gd name="connsiteY45" fmla="*/ 3776022 h 6857999"/>
              <a:gd name="connsiteX46" fmla="*/ 8257071 w 8733721"/>
              <a:gd name="connsiteY46" fmla="*/ 3977138 h 6857999"/>
              <a:gd name="connsiteX47" fmla="*/ 8203359 w 8733721"/>
              <a:gd name="connsiteY47" fmla="*/ 4222149 h 6857999"/>
              <a:gd name="connsiteX48" fmla="*/ 8197502 w 8733721"/>
              <a:gd name="connsiteY48" fmla="*/ 4364683 h 6857999"/>
              <a:gd name="connsiteX49" fmla="*/ 8189960 w 8733721"/>
              <a:gd name="connsiteY49" fmla="*/ 4462471 h 6857999"/>
              <a:gd name="connsiteX50" fmla="*/ 8175156 w 8733721"/>
              <a:gd name="connsiteY50" fmla="*/ 4574052 h 6857999"/>
              <a:gd name="connsiteX51" fmla="*/ 8145454 w 8733721"/>
              <a:gd name="connsiteY51" fmla="*/ 4667756 h 6857999"/>
              <a:gd name="connsiteX52" fmla="*/ 8086875 w 8733721"/>
              <a:gd name="connsiteY52" fmla="*/ 4799019 h 6857999"/>
              <a:gd name="connsiteX53" fmla="*/ 8071779 w 8733721"/>
              <a:gd name="connsiteY53" fmla="*/ 4849614 h 6857999"/>
              <a:gd name="connsiteX54" fmla="*/ 8046521 w 8733721"/>
              <a:gd name="connsiteY54" fmla="*/ 4919971 h 6857999"/>
              <a:gd name="connsiteX55" fmla="*/ 7999171 w 8733721"/>
              <a:gd name="connsiteY55" fmla="*/ 5010766 h 6857999"/>
              <a:gd name="connsiteX56" fmla="*/ 7974494 w 8733721"/>
              <a:gd name="connsiteY56" fmla="*/ 5088190 h 6857999"/>
              <a:gd name="connsiteX57" fmla="*/ 7960017 w 8733721"/>
              <a:gd name="connsiteY57" fmla="*/ 5143922 h 6857999"/>
              <a:gd name="connsiteX58" fmla="*/ 7940570 w 8733721"/>
              <a:gd name="connsiteY58" fmla="*/ 5284346 h 6857999"/>
              <a:gd name="connsiteX59" fmla="*/ 7923844 w 8733721"/>
              <a:gd name="connsiteY59" fmla="*/ 5390948 h 6857999"/>
              <a:gd name="connsiteX60" fmla="*/ 7905061 w 8733721"/>
              <a:gd name="connsiteY60" fmla="*/ 5470854 h 6857999"/>
              <a:gd name="connsiteX61" fmla="*/ 7900574 w 8733721"/>
              <a:gd name="connsiteY61" fmla="*/ 5529643 h 6857999"/>
              <a:gd name="connsiteX62" fmla="*/ 7889879 w 8733721"/>
              <a:gd name="connsiteY62" fmla="*/ 5597292 h 6857999"/>
              <a:gd name="connsiteX63" fmla="*/ 7881533 w 8733721"/>
              <a:gd name="connsiteY63" fmla="*/ 5608899 h 6857999"/>
              <a:gd name="connsiteX64" fmla="*/ 7866845 w 8733721"/>
              <a:gd name="connsiteY64" fmla="*/ 5684911 h 6857999"/>
              <a:gd name="connsiteX65" fmla="*/ 7866707 w 8733721"/>
              <a:gd name="connsiteY65" fmla="*/ 5755776 h 6857999"/>
              <a:gd name="connsiteX66" fmla="*/ 7858630 w 8733721"/>
              <a:gd name="connsiteY66" fmla="*/ 5889599 h 6857999"/>
              <a:gd name="connsiteX67" fmla="*/ 7862852 w 8733721"/>
              <a:gd name="connsiteY67" fmla="*/ 5989744 h 6857999"/>
              <a:gd name="connsiteX68" fmla="*/ 7834617 w 8733721"/>
              <a:gd name="connsiteY68" fmla="*/ 6084926 h 6857999"/>
              <a:gd name="connsiteX69" fmla="*/ 7830440 w 8733721"/>
              <a:gd name="connsiteY69" fmla="*/ 6346549 h 6857999"/>
              <a:gd name="connsiteX70" fmla="*/ 7828988 w 8733721"/>
              <a:gd name="connsiteY70" fmla="*/ 6527527 h 6857999"/>
              <a:gd name="connsiteX71" fmla="*/ 7833220 w 8733721"/>
              <a:gd name="connsiteY71" fmla="*/ 6627129 h 6857999"/>
              <a:gd name="connsiteX72" fmla="*/ 7833451 w 8733721"/>
              <a:gd name="connsiteY72" fmla="*/ 6694819 h 6857999"/>
              <a:gd name="connsiteX73" fmla="*/ 7859394 w 8733721"/>
              <a:gd name="connsiteY73" fmla="*/ 6765445 h 6857999"/>
              <a:gd name="connsiteX74" fmla="*/ 7866873 w 8733721"/>
              <a:gd name="connsiteY74" fmla="*/ 6844697 h 6857999"/>
              <a:gd name="connsiteX75" fmla="*/ 7868076 w 8733721"/>
              <a:gd name="connsiteY75" fmla="*/ 6857999 h 6857999"/>
              <a:gd name="connsiteX76" fmla="*/ 2920621 w 8733721"/>
              <a:gd name="connsiteY76" fmla="*/ 6857999 h 6857999"/>
              <a:gd name="connsiteX77" fmla="*/ 961321 w 8733721"/>
              <a:gd name="connsiteY77" fmla="*/ 6857999 h 6857999"/>
              <a:gd name="connsiteX78" fmla="*/ 0 w 8733721"/>
              <a:gd name="connsiteY78" fmla="*/ 6857999 h 6857999"/>
              <a:gd name="connsiteX79" fmla="*/ 0 w 8733721"/>
              <a:gd name="connsiteY79" fmla="*/ 0 h 6857999"/>
              <a:gd name="connsiteX0" fmla="*/ 0 w 8733721"/>
              <a:gd name="connsiteY0" fmla="*/ 0 h 6857999"/>
              <a:gd name="connsiteX1" fmla="*/ 961321 w 8733721"/>
              <a:gd name="connsiteY1" fmla="*/ 0 h 6857999"/>
              <a:gd name="connsiteX2" fmla="*/ 2920621 w 8733721"/>
              <a:gd name="connsiteY2" fmla="*/ 0 h 6857999"/>
              <a:gd name="connsiteX3" fmla="*/ 8733721 w 8733721"/>
              <a:gd name="connsiteY3" fmla="*/ 0 h 6857999"/>
              <a:gd name="connsiteX4" fmla="*/ 8733721 w 8733721"/>
              <a:gd name="connsiteY4" fmla="*/ 2 h 6857999"/>
              <a:gd name="connsiteX5" fmla="*/ 8236175 w 8733721"/>
              <a:gd name="connsiteY5" fmla="*/ 2 h 6857999"/>
              <a:gd name="connsiteX6" fmla="*/ 8231178 w 8733721"/>
              <a:gd name="connsiteY6" fmla="*/ 14562 h 6857999"/>
              <a:gd name="connsiteX7" fmla="*/ 8234773 w 8733721"/>
              <a:gd name="connsiteY7" fmla="*/ 59077 h 6857999"/>
              <a:gd name="connsiteX8" fmla="*/ 8227623 w 8733721"/>
              <a:gd name="connsiteY8" fmla="*/ 107668 h 6857999"/>
              <a:gd name="connsiteX9" fmla="*/ 8246150 w 8733721"/>
              <a:gd name="connsiteY9" fmla="*/ 246136 h 6857999"/>
              <a:gd name="connsiteX10" fmla="*/ 8224308 w 8733721"/>
              <a:gd name="connsiteY10" fmla="*/ 372908 h 6857999"/>
              <a:gd name="connsiteX11" fmla="*/ 8221687 w 8733721"/>
              <a:gd name="connsiteY11" fmla="*/ 450607 h 6857999"/>
              <a:gd name="connsiteX12" fmla="*/ 8232987 w 8733721"/>
              <a:gd name="connsiteY12" fmla="*/ 812800 h 6857999"/>
              <a:gd name="connsiteX13" fmla="*/ 8241364 w 8733721"/>
              <a:gd name="connsiteY13" fmla="*/ 912727 h 6857999"/>
              <a:gd name="connsiteX14" fmla="*/ 8240165 w 8733721"/>
              <a:gd name="connsiteY14" fmla="*/ 989950 h 6857999"/>
              <a:gd name="connsiteX15" fmla="*/ 8243561 w 8733721"/>
              <a:gd name="connsiteY15" fmla="*/ 1141745 h 6857999"/>
              <a:gd name="connsiteX16" fmla="*/ 8256144 w 8733721"/>
              <a:gd name="connsiteY16" fmla="*/ 1265454 h 6857999"/>
              <a:gd name="connsiteX17" fmla="*/ 8281494 w 8733721"/>
              <a:gd name="connsiteY17" fmla="*/ 1385480 h 6857999"/>
              <a:gd name="connsiteX18" fmla="*/ 8297877 w 8733721"/>
              <a:gd name="connsiteY18" fmla="*/ 1458060 h 6857999"/>
              <a:gd name="connsiteX19" fmla="*/ 8315502 w 8733721"/>
              <a:gd name="connsiteY19" fmla="*/ 1513175 h 6857999"/>
              <a:gd name="connsiteX20" fmla="*/ 8342335 w 8733721"/>
              <a:gd name="connsiteY20" fmla="*/ 1570809 h 6857999"/>
              <a:gd name="connsiteX21" fmla="*/ 8372418 w 8733721"/>
              <a:gd name="connsiteY21" fmla="*/ 1638391 h 6857999"/>
              <a:gd name="connsiteX22" fmla="*/ 8360930 w 8733721"/>
              <a:gd name="connsiteY22" fmla="*/ 1742490 h 6857999"/>
              <a:gd name="connsiteX23" fmla="*/ 8385393 w 8733721"/>
              <a:gd name="connsiteY23" fmla="*/ 1812272 h 6857999"/>
              <a:gd name="connsiteX24" fmla="*/ 8409273 w 8733721"/>
              <a:gd name="connsiteY24" fmla="*/ 1862723 h 6857999"/>
              <a:gd name="connsiteX25" fmla="*/ 8414840 w 8733721"/>
              <a:gd name="connsiteY25" fmla="*/ 1917476 h 6857999"/>
              <a:gd name="connsiteX26" fmla="*/ 8410734 w 8733721"/>
              <a:gd name="connsiteY26" fmla="*/ 1972204 h 6857999"/>
              <a:gd name="connsiteX27" fmla="*/ 8386681 w 8733721"/>
              <a:gd name="connsiteY27" fmla="*/ 2066205 h 6857999"/>
              <a:gd name="connsiteX28" fmla="*/ 8409837 w 8733721"/>
              <a:gd name="connsiteY28" fmla="*/ 2227417 h 6857999"/>
              <a:gd name="connsiteX29" fmla="*/ 8374483 w 8733721"/>
              <a:gd name="connsiteY29" fmla="*/ 2510933 h 6857999"/>
              <a:gd name="connsiteX30" fmla="*/ 8375191 w 8733721"/>
              <a:gd name="connsiteY30" fmla="*/ 2741866 h 6857999"/>
              <a:gd name="connsiteX31" fmla="*/ 8384389 w 8733721"/>
              <a:gd name="connsiteY31" fmla="*/ 2864935 h 6857999"/>
              <a:gd name="connsiteX32" fmla="*/ 8391822 w 8733721"/>
              <a:gd name="connsiteY32" fmla="*/ 2950807 h 6857999"/>
              <a:gd name="connsiteX33" fmla="*/ 8378111 w 8733721"/>
              <a:gd name="connsiteY33" fmla="*/ 2978246 h 6857999"/>
              <a:gd name="connsiteX34" fmla="*/ 8375025 w 8733721"/>
              <a:gd name="connsiteY34" fmla="*/ 2995916 h 6857999"/>
              <a:gd name="connsiteX35" fmla="*/ 8366764 w 8733721"/>
              <a:gd name="connsiteY35" fmla="*/ 2998648 h 6857999"/>
              <a:gd name="connsiteX36" fmla="*/ 8356827 w 8733721"/>
              <a:gd name="connsiteY36" fmla="*/ 3023630 h 6857999"/>
              <a:gd name="connsiteX37" fmla="*/ 8348883 w 8733721"/>
              <a:gd name="connsiteY37" fmla="*/ 3096975 h 6857999"/>
              <a:gd name="connsiteX38" fmla="*/ 8331320 w 8733721"/>
              <a:gd name="connsiteY38" fmla="*/ 3216657 h 6857999"/>
              <a:gd name="connsiteX39" fmla="*/ 8334250 w 8733721"/>
              <a:gd name="connsiteY39" fmla="*/ 3310980 h 6857999"/>
              <a:gd name="connsiteX40" fmla="*/ 8323018 w 8733721"/>
              <a:gd name="connsiteY40" fmla="*/ 3344725 h 6857999"/>
              <a:gd name="connsiteX41" fmla="*/ 8312317 w 8733721"/>
              <a:gd name="connsiteY41" fmla="*/ 3393250 h 6857999"/>
              <a:gd name="connsiteX42" fmla="*/ 8299110 w 8733721"/>
              <a:gd name="connsiteY42" fmla="*/ 3514536 h 6857999"/>
              <a:gd name="connsiteX43" fmla="*/ 8279421 w 8733721"/>
              <a:gd name="connsiteY43" fmla="*/ 3686149 h 6857999"/>
              <a:gd name="connsiteX44" fmla="*/ 8273021 w 8733721"/>
              <a:gd name="connsiteY44" fmla="*/ 3692208 h 6857999"/>
              <a:gd name="connsiteX45" fmla="*/ 8260968 w 8733721"/>
              <a:gd name="connsiteY45" fmla="*/ 3776022 h 6857999"/>
              <a:gd name="connsiteX46" fmla="*/ 8257071 w 8733721"/>
              <a:gd name="connsiteY46" fmla="*/ 3977138 h 6857999"/>
              <a:gd name="connsiteX47" fmla="*/ 8203359 w 8733721"/>
              <a:gd name="connsiteY47" fmla="*/ 4222149 h 6857999"/>
              <a:gd name="connsiteX48" fmla="*/ 8197502 w 8733721"/>
              <a:gd name="connsiteY48" fmla="*/ 4364683 h 6857999"/>
              <a:gd name="connsiteX49" fmla="*/ 8189960 w 8733721"/>
              <a:gd name="connsiteY49" fmla="*/ 4462471 h 6857999"/>
              <a:gd name="connsiteX50" fmla="*/ 8175156 w 8733721"/>
              <a:gd name="connsiteY50" fmla="*/ 4574052 h 6857999"/>
              <a:gd name="connsiteX51" fmla="*/ 8145454 w 8733721"/>
              <a:gd name="connsiteY51" fmla="*/ 4667756 h 6857999"/>
              <a:gd name="connsiteX52" fmla="*/ 8086875 w 8733721"/>
              <a:gd name="connsiteY52" fmla="*/ 4799019 h 6857999"/>
              <a:gd name="connsiteX53" fmla="*/ 8071779 w 8733721"/>
              <a:gd name="connsiteY53" fmla="*/ 4849614 h 6857999"/>
              <a:gd name="connsiteX54" fmla="*/ 8046521 w 8733721"/>
              <a:gd name="connsiteY54" fmla="*/ 4919971 h 6857999"/>
              <a:gd name="connsiteX55" fmla="*/ 7999171 w 8733721"/>
              <a:gd name="connsiteY55" fmla="*/ 5010766 h 6857999"/>
              <a:gd name="connsiteX56" fmla="*/ 7974494 w 8733721"/>
              <a:gd name="connsiteY56" fmla="*/ 5088190 h 6857999"/>
              <a:gd name="connsiteX57" fmla="*/ 7960017 w 8733721"/>
              <a:gd name="connsiteY57" fmla="*/ 5143922 h 6857999"/>
              <a:gd name="connsiteX58" fmla="*/ 7940570 w 8733721"/>
              <a:gd name="connsiteY58" fmla="*/ 5284346 h 6857999"/>
              <a:gd name="connsiteX59" fmla="*/ 7923844 w 8733721"/>
              <a:gd name="connsiteY59" fmla="*/ 5390948 h 6857999"/>
              <a:gd name="connsiteX60" fmla="*/ 7905061 w 8733721"/>
              <a:gd name="connsiteY60" fmla="*/ 5470854 h 6857999"/>
              <a:gd name="connsiteX61" fmla="*/ 7900574 w 8733721"/>
              <a:gd name="connsiteY61" fmla="*/ 5529643 h 6857999"/>
              <a:gd name="connsiteX62" fmla="*/ 7889879 w 8733721"/>
              <a:gd name="connsiteY62" fmla="*/ 5597292 h 6857999"/>
              <a:gd name="connsiteX63" fmla="*/ 7881533 w 8733721"/>
              <a:gd name="connsiteY63" fmla="*/ 5608899 h 6857999"/>
              <a:gd name="connsiteX64" fmla="*/ 7866845 w 8733721"/>
              <a:gd name="connsiteY64" fmla="*/ 5684911 h 6857999"/>
              <a:gd name="connsiteX65" fmla="*/ 7866707 w 8733721"/>
              <a:gd name="connsiteY65" fmla="*/ 5755776 h 6857999"/>
              <a:gd name="connsiteX66" fmla="*/ 7858630 w 8733721"/>
              <a:gd name="connsiteY66" fmla="*/ 5889599 h 6857999"/>
              <a:gd name="connsiteX67" fmla="*/ 7862852 w 8733721"/>
              <a:gd name="connsiteY67" fmla="*/ 5989744 h 6857999"/>
              <a:gd name="connsiteX68" fmla="*/ 7834617 w 8733721"/>
              <a:gd name="connsiteY68" fmla="*/ 6084926 h 6857999"/>
              <a:gd name="connsiteX69" fmla="*/ 7830440 w 8733721"/>
              <a:gd name="connsiteY69" fmla="*/ 6346549 h 6857999"/>
              <a:gd name="connsiteX70" fmla="*/ 7828988 w 8733721"/>
              <a:gd name="connsiteY70" fmla="*/ 6527527 h 6857999"/>
              <a:gd name="connsiteX71" fmla="*/ 7833220 w 8733721"/>
              <a:gd name="connsiteY71" fmla="*/ 6627129 h 6857999"/>
              <a:gd name="connsiteX72" fmla="*/ 7833451 w 8733721"/>
              <a:gd name="connsiteY72" fmla="*/ 6694819 h 6857999"/>
              <a:gd name="connsiteX73" fmla="*/ 7859394 w 8733721"/>
              <a:gd name="connsiteY73" fmla="*/ 6765445 h 6857999"/>
              <a:gd name="connsiteX74" fmla="*/ 7866873 w 8733721"/>
              <a:gd name="connsiteY74" fmla="*/ 6844697 h 6857999"/>
              <a:gd name="connsiteX75" fmla="*/ 7868076 w 8733721"/>
              <a:gd name="connsiteY75" fmla="*/ 6857999 h 6857999"/>
              <a:gd name="connsiteX76" fmla="*/ 2920621 w 8733721"/>
              <a:gd name="connsiteY76" fmla="*/ 6857999 h 6857999"/>
              <a:gd name="connsiteX77" fmla="*/ 961321 w 8733721"/>
              <a:gd name="connsiteY77" fmla="*/ 6857999 h 6857999"/>
              <a:gd name="connsiteX78" fmla="*/ 0 w 8733721"/>
              <a:gd name="connsiteY78" fmla="*/ 6857999 h 6857999"/>
              <a:gd name="connsiteX79" fmla="*/ 0 w 8733721"/>
              <a:gd name="connsiteY79" fmla="*/ 0 h 6857999"/>
              <a:gd name="connsiteX0" fmla="*/ 0 w 8733721"/>
              <a:gd name="connsiteY0" fmla="*/ 0 h 6857999"/>
              <a:gd name="connsiteX1" fmla="*/ 961321 w 8733721"/>
              <a:gd name="connsiteY1" fmla="*/ 0 h 6857999"/>
              <a:gd name="connsiteX2" fmla="*/ 2920621 w 8733721"/>
              <a:gd name="connsiteY2" fmla="*/ 0 h 6857999"/>
              <a:gd name="connsiteX3" fmla="*/ 8733721 w 8733721"/>
              <a:gd name="connsiteY3" fmla="*/ 0 h 6857999"/>
              <a:gd name="connsiteX4" fmla="*/ 8733721 w 8733721"/>
              <a:gd name="connsiteY4" fmla="*/ 2 h 6857999"/>
              <a:gd name="connsiteX5" fmla="*/ 8236175 w 8733721"/>
              <a:gd name="connsiteY5" fmla="*/ 2 h 6857999"/>
              <a:gd name="connsiteX6" fmla="*/ 8231178 w 8733721"/>
              <a:gd name="connsiteY6" fmla="*/ 14562 h 6857999"/>
              <a:gd name="connsiteX7" fmla="*/ 8234773 w 8733721"/>
              <a:gd name="connsiteY7" fmla="*/ 59077 h 6857999"/>
              <a:gd name="connsiteX8" fmla="*/ 8227623 w 8733721"/>
              <a:gd name="connsiteY8" fmla="*/ 107668 h 6857999"/>
              <a:gd name="connsiteX9" fmla="*/ 8246150 w 8733721"/>
              <a:gd name="connsiteY9" fmla="*/ 246136 h 6857999"/>
              <a:gd name="connsiteX10" fmla="*/ 8224308 w 8733721"/>
              <a:gd name="connsiteY10" fmla="*/ 372908 h 6857999"/>
              <a:gd name="connsiteX11" fmla="*/ 8221687 w 8733721"/>
              <a:gd name="connsiteY11" fmla="*/ 450607 h 6857999"/>
              <a:gd name="connsiteX12" fmla="*/ 8232987 w 8733721"/>
              <a:gd name="connsiteY12" fmla="*/ 812800 h 6857999"/>
              <a:gd name="connsiteX13" fmla="*/ 8241364 w 8733721"/>
              <a:gd name="connsiteY13" fmla="*/ 912727 h 6857999"/>
              <a:gd name="connsiteX14" fmla="*/ 8240165 w 8733721"/>
              <a:gd name="connsiteY14" fmla="*/ 989950 h 6857999"/>
              <a:gd name="connsiteX15" fmla="*/ 8243561 w 8733721"/>
              <a:gd name="connsiteY15" fmla="*/ 1141745 h 6857999"/>
              <a:gd name="connsiteX16" fmla="*/ 8256144 w 8733721"/>
              <a:gd name="connsiteY16" fmla="*/ 1265454 h 6857999"/>
              <a:gd name="connsiteX17" fmla="*/ 8281494 w 8733721"/>
              <a:gd name="connsiteY17" fmla="*/ 1385480 h 6857999"/>
              <a:gd name="connsiteX18" fmla="*/ 8297877 w 8733721"/>
              <a:gd name="connsiteY18" fmla="*/ 1458060 h 6857999"/>
              <a:gd name="connsiteX19" fmla="*/ 8315502 w 8733721"/>
              <a:gd name="connsiteY19" fmla="*/ 1513175 h 6857999"/>
              <a:gd name="connsiteX20" fmla="*/ 8342335 w 8733721"/>
              <a:gd name="connsiteY20" fmla="*/ 1570809 h 6857999"/>
              <a:gd name="connsiteX21" fmla="*/ 8372418 w 8733721"/>
              <a:gd name="connsiteY21" fmla="*/ 1638391 h 6857999"/>
              <a:gd name="connsiteX22" fmla="*/ 8360930 w 8733721"/>
              <a:gd name="connsiteY22" fmla="*/ 1742490 h 6857999"/>
              <a:gd name="connsiteX23" fmla="*/ 8385393 w 8733721"/>
              <a:gd name="connsiteY23" fmla="*/ 1812272 h 6857999"/>
              <a:gd name="connsiteX24" fmla="*/ 8409273 w 8733721"/>
              <a:gd name="connsiteY24" fmla="*/ 1862723 h 6857999"/>
              <a:gd name="connsiteX25" fmla="*/ 8414840 w 8733721"/>
              <a:gd name="connsiteY25" fmla="*/ 1917476 h 6857999"/>
              <a:gd name="connsiteX26" fmla="*/ 8410734 w 8733721"/>
              <a:gd name="connsiteY26" fmla="*/ 1972204 h 6857999"/>
              <a:gd name="connsiteX27" fmla="*/ 8386681 w 8733721"/>
              <a:gd name="connsiteY27" fmla="*/ 2066205 h 6857999"/>
              <a:gd name="connsiteX28" fmla="*/ 8380052 w 8733721"/>
              <a:gd name="connsiteY28" fmla="*/ 2227417 h 6857999"/>
              <a:gd name="connsiteX29" fmla="*/ 8374483 w 8733721"/>
              <a:gd name="connsiteY29" fmla="*/ 2510933 h 6857999"/>
              <a:gd name="connsiteX30" fmla="*/ 8375191 w 8733721"/>
              <a:gd name="connsiteY30" fmla="*/ 2741866 h 6857999"/>
              <a:gd name="connsiteX31" fmla="*/ 8384389 w 8733721"/>
              <a:gd name="connsiteY31" fmla="*/ 2864935 h 6857999"/>
              <a:gd name="connsiteX32" fmla="*/ 8391822 w 8733721"/>
              <a:gd name="connsiteY32" fmla="*/ 2950807 h 6857999"/>
              <a:gd name="connsiteX33" fmla="*/ 8378111 w 8733721"/>
              <a:gd name="connsiteY33" fmla="*/ 2978246 h 6857999"/>
              <a:gd name="connsiteX34" fmla="*/ 8375025 w 8733721"/>
              <a:gd name="connsiteY34" fmla="*/ 2995916 h 6857999"/>
              <a:gd name="connsiteX35" fmla="*/ 8366764 w 8733721"/>
              <a:gd name="connsiteY35" fmla="*/ 2998648 h 6857999"/>
              <a:gd name="connsiteX36" fmla="*/ 8356827 w 8733721"/>
              <a:gd name="connsiteY36" fmla="*/ 3023630 h 6857999"/>
              <a:gd name="connsiteX37" fmla="*/ 8348883 w 8733721"/>
              <a:gd name="connsiteY37" fmla="*/ 3096975 h 6857999"/>
              <a:gd name="connsiteX38" fmla="*/ 8331320 w 8733721"/>
              <a:gd name="connsiteY38" fmla="*/ 3216657 h 6857999"/>
              <a:gd name="connsiteX39" fmla="*/ 8334250 w 8733721"/>
              <a:gd name="connsiteY39" fmla="*/ 3310980 h 6857999"/>
              <a:gd name="connsiteX40" fmla="*/ 8323018 w 8733721"/>
              <a:gd name="connsiteY40" fmla="*/ 3344725 h 6857999"/>
              <a:gd name="connsiteX41" fmla="*/ 8312317 w 8733721"/>
              <a:gd name="connsiteY41" fmla="*/ 3393250 h 6857999"/>
              <a:gd name="connsiteX42" fmla="*/ 8299110 w 8733721"/>
              <a:gd name="connsiteY42" fmla="*/ 3514536 h 6857999"/>
              <a:gd name="connsiteX43" fmla="*/ 8279421 w 8733721"/>
              <a:gd name="connsiteY43" fmla="*/ 3686149 h 6857999"/>
              <a:gd name="connsiteX44" fmla="*/ 8273021 w 8733721"/>
              <a:gd name="connsiteY44" fmla="*/ 3692208 h 6857999"/>
              <a:gd name="connsiteX45" fmla="*/ 8260968 w 8733721"/>
              <a:gd name="connsiteY45" fmla="*/ 3776022 h 6857999"/>
              <a:gd name="connsiteX46" fmla="*/ 8257071 w 8733721"/>
              <a:gd name="connsiteY46" fmla="*/ 3977138 h 6857999"/>
              <a:gd name="connsiteX47" fmla="*/ 8203359 w 8733721"/>
              <a:gd name="connsiteY47" fmla="*/ 4222149 h 6857999"/>
              <a:gd name="connsiteX48" fmla="*/ 8197502 w 8733721"/>
              <a:gd name="connsiteY48" fmla="*/ 4364683 h 6857999"/>
              <a:gd name="connsiteX49" fmla="*/ 8189960 w 8733721"/>
              <a:gd name="connsiteY49" fmla="*/ 4462471 h 6857999"/>
              <a:gd name="connsiteX50" fmla="*/ 8175156 w 8733721"/>
              <a:gd name="connsiteY50" fmla="*/ 4574052 h 6857999"/>
              <a:gd name="connsiteX51" fmla="*/ 8145454 w 8733721"/>
              <a:gd name="connsiteY51" fmla="*/ 4667756 h 6857999"/>
              <a:gd name="connsiteX52" fmla="*/ 8086875 w 8733721"/>
              <a:gd name="connsiteY52" fmla="*/ 4799019 h 6857999"/>
              <a:gd name="connsiteX53" fmla="*/ 8071779 w 8733721"/>
              <a:gd name="connsiteY53" fmla="*/ 4849614 h 6857999"/>
              <a:gd name="connsiteX54" fmla="*/ 8046521 w 8733721"/>
              <a:gd name="connsiteY54" fmla="*/ 4919971 h 6857999"/>
              <a:gd name="connsiteX55" fmla="*/ 7999171 w 8733721"/>
              <a:gd name="connsiteY55" fmla="*/ 5010766 h 6857999"/>
              <a:gd name="connsiteX56" fmla="*/ 7974494 w 8733721"/>
              <a:gd name="connsiteY56" fmla="*/ 5088190 h 6857999"/>
              <a:gd name="connsiteX57" fmla="*/ 7960017 w 8733721"/>
              <a:gd name="connsiteY57" fmla="*/ 5143922 h 6857999"/>
              <a:gd name="connsiteX58" fmla="*/ 7940570 w 8733721"/>
              <a:gd name="connsiteY58" fmla="*/ 5284346 h 6857999"/>
              <a:gd name="connsiteX59" fmla="*/ 7923844 w 8733721"/>
              <a:gd name="connsiteY59" fmla="*/ 5390948 h 6857999"/>
              <a:gd name="connsiteX60" fmla="*/ 7905061 w 8733721"/>
              <a:gd name="connsiteY60" fmla="*/ 5470854 h 6857999"/>
              <a:gd name="connsiteX61" fmla="*/ 7900574 w 8733721"/>
              <a:gd name="connsiteY61" fmla="*/ 5529643 h 6857999"/>
              <a:gd name="connsiteX62" fmla="*/ 7889879 w 8733721"/>
              <a:gd name="connsiteY62" fmla="*/ 5597292 h 6857999"/>
              <a:gd name="connsiteX63" fmla="*/ 7881533 w 8733721"/>
              <a:gd name="connsiteY63" fmla="*/ 5608899 h 6857999"/>
              <a:gd name="connsiteX64" fmla="*/ 7866845 w 8733721"/>
              <a:gd name="connsiteY64" fmla="*/ 5684911 h 6857999"/>
              <a:gd name="connsiteX65" fmla="*/ 7866707 w 8733721"/>
              <a:gd name="connsiteY65" fmla="*/ 5755776 h 6857999"/>
              <a:gd name="connsiteX66" fmla="*/ 7858630 w 8733721"/>
              <a:gd name="connsiteY66" fmla="*/ 5889599 h 6857999"/>
              <a:gd name="connsiteX67" fmla="*/ 7862852 w 8733721"/>
              <a:gd name="connsiteY67" fmla="*/ 5989744 h 6857999"/>
              <a:gd name="connsiteX68" fmla="*/ 7834617 w 8733721"/>
              <a:gd name="connsiteY68" fmla="*/ 6084926 h 6857999"/>
              <a:gd name="connsiteX69" fmla="*/ 7830440 w 8733721"/>
              <a:gd name="connsiteY69" fmla="*/ 6346549 h 6857999"/>
              <a:gd name="connsiteX70" fmla="*/ 7828988 w 8733721"/>
              <a:gd name="connsiteY70" fmla="*/ 6527527 h 6857999"/>
              <a:gd name="connsiteX71" fmla="*/ 7833220 w 8733721"/>
              <a:gd name="connsiteY71" fmla="*/ 6627129 h 6857999"/>
              <a:gd name="connsiteX72" fmla="*/ 7833451 w 8733721"/>
              <a:gd name="connsiteY72" fmla="*/ 6694819 h 6857999"/>
              <a:gd name="connsiteX73" fmla="*/ 7859394 w 8733721"/>
              <a:gd name="connsiteY73" fmla="*/ 6765445 h 6857999"/>
              <a:gd name="connsiteX74" fmla="*/ 7866873 w 8733721"/>
              <a:gd name="connsiteY74" fmla="*/ 6844697 h 6857999"/>
              <a:gd name="connsiteX75" fmla="*/ 7868076 w 8733721"/>
              <a:gd name="connsiteY75" fmla="*/ 6857999 h 6857999"/>
              <a:gd name="connsiteX76" fmla="*/ 2920621 w 8733721"/>
              <a:gd name="connsiteY76" fmla="*/ 6857999 h 6857999"/>
              <a:gd name="connsiteX77" fmla="*/ 961321 w 8733721"/>
              <a:gd name="connsiteY77" fmla="*/ 6857999 h 6857999"/>
              <a:gd name="connsiteX78" fmla="*/ 0 w 8733721"/>
              <a:gd name="connsiteY78" fmla="*/ 6857999 h 6857999"/>
              <a:gd name="connsiteX79" fmla="*/ 0 w 8733721"/>
              <a:gd name="connsiteY79" fmla="*/ 0 h 6857999"/>
              <a:gd name="connsiteX0" fmla="*/ 0 w 8733721"/>
              <a:gd name="connsiteY0" fmla="*/ 0 h 6857999"/>
              <a:gd name="connsiteX1" fmla="*/ 961321 w 8733721"/>
              <a:gd name="connsiteY1" fmla="*/ 0 h 6857999"/>
              <a:gd name="connsiteX2" fmla="*/ 2920621 w 8733721"/>
              <a:gd name="connsiteY2" fmla="*/ 0 h 6857999"/>
              <a:gd name="connsiteX3" fmla="*/ 8733721 w 8733721"/>
              <a:gd name="connsiteY3" fmla="*/ 0 h 6857999"/>
              <a:gd name="connsiteX4" fmla="*/ 8733721 w 8733721"/>
              <a:gd name="connsiteY4" fmla="*/ 2 h 6857999"/>
              <a:gd name="connsiteX5" fmla="*/ 8236175 w 8733721"/>
              <a:gd name="connsiteY5" fmla="*/ 2 h 6857999"/>
              <a:gd name="connsiteX6" fmla="*/ 8231178 w 8733721"/>
              <a:gd name="connsiteY6" fmla="*/ 14562 h 6857999"/>
              <a:gd name="connsiteX7" fmla="*/ 8234773 w 8733721"/>
              <a:gd name="connsiteY7" fmla="*/ 59077 h 6857999"/>
              <a:gd name="connsiteX8" fmla="*/ 8227623 w 8733721"/>
              <a:gd name="connsiteY8" fmla="*/ 107668 h 6857999"/>
              <a:gd name="connsiteX9" fmla="*/ 8246150 w 8733721"/>
              <a:gd name="connsiteY9" fmla="*/ 246136 h 6857999"/>
              <a:gd name="connsiteX10" fmla="*/ 8224308 w 8733721"/>
              <a:gd name="connsiteY10" fmla="*/ 372908 h 6857999"/>
              <a:gd name="connsiteX11" fmla="*/ 8221687 w 8733721"/>
              <a:gd name="connsiteY11" fmla="*/ 450607 h 6857999"/>
              <a:gd name="connsiteX12" fmla="*/ 8232987 w 8733721"/>
              <a:gd name="connsiteY12" fmla="*/ 812800 h 6857999"/>
              <a:gd name="connsiteX13" fmla="*/ 8241364 w 8733721"/>
              <a:gd name="connsiteY13" fmla="*/ 912727 h 6857999"/>
              <a:gd name="connsiteX14" fmla="*/ 8240165 w 8733721"/>
              <a:gd name="connsiteY14" fmla="*/ 989950 h 6857999"/>
              <a:gd name="connsiteX15" fmla="*/ 8243561 w 8733721"/>
              <a:gd name="connsiteY15" fmla="*/ 1141745 h 6857999"/>
              <a:gd name="connsiteX16" fmla="*/ 8256144 w 8733721"/>
              <a:gd name="connsiteY16" fmla="*/ 1265454 h 6857999"/>
              <a:gd name="connsiteX17" fmla="*/ 8281494 w 8733721"/>
              <a:gd name="connsiteY17" fmla="*/ 1385480 h 6857999"/>
              <a:gd name="connsiteX18" fmla="*/ 8297877 w 8733721"/>
              <a:gd name="connsiteY18" fmla="*/ 1458060 h 6857999"/>
              <a:gd name="connsiteX19" fmla="*/ 8315502 w 8733721"/>
              <a:gd name="connsiteY19" fmla="*/ 1513175 h 6857999"/>
              <a:gd name="connsiteX20" fmla="*/ 8342335 w 8733721"/>
              <a:gd name="connsiteY20" fmla="*/ 1570809 h 6857999"/>
              <a:gd name="connsiteX21" fmla="*/ 8372418 w 8733721"/>
              <a:gd name="connsiteY21" fmla="*/ 1638391 h 6857999"/>
              <a:gd name="connsiteX22" fmla="*/ 8360930 w 8733721"/>
              <a:gd name="connsiteY22" fmla="*/ 1742490 h 6857999"/>
              <a:gd name="connsiteX23" fmla="*/ 8385393 w 8733721"/>
              <a:gd name="connsiteY23" fmla="*/ 1812272 h 6857999"/>
              <a:gd name="connsiteX24" fmla="*/ 8409273 w 8733721"/>
              <a:gd name="connsiteY24" fmla="*/ 1862723 h 6857999"/>
              <a:gd name="connsiteX25" fmla="*/ 8414840 w 8733721"/>
              <a:gd name="connsiteY25" fmla="*/ 1917476 h 6857999"/>
              <a:gd name="connsiteX26" fmla="*/ 8386906 w 8733721"/>
              <a:gd name="connsiteY26" fmla="*/ 1972204 h 6857999"/>
              <a:gd name="connsiteX27" fmla="*/ 8386681 w 8733721"/>
              <a:gd name="connsiteY27" fmla="*/ 2066205 h 6857999"/>
              <a:gd name="connsiteX28" fmla="*/ 8380052 w 8733721"/>
              <a:gd name="connsiteY28" fmla="*/ 2227417 h 6857999"/>
              <a:gd name="connsiteX29" fmla="*/ 8374483 w 8733721"/>
              <a:gd name="connsiteY29" fmla="*/ 2510933 h 6857999"/>
              <a:gd name="connsiteX30" fmla="*/ 8375191 w 8733721"/>
              <a:gd name="connsiteY30" fmla="*/ 2741866 h 6857999"/>
              <a:gd name="connsiteX31" fmla="*/ 8384389 w 8733721"/>
              <a:gd name="connsiteY31" fmla="*/ 2864935 h 6857999"/>
              <a:gd name="connsiteX32" fmla="*/ 8391822 w 8733721"/>
              <a:gd name="connsiteY32" fmla="*/ 2950807 h 6857999"/>
              <a:gd name="connsiteX33" fmla="*/ 8378111 w 8733721"/>
              <a:gd name="connsiteY33" fmla="*/ 2978246 h 6857999"/>
              <a:gd name="connsiteX34" fmla="*/ 8375025 w 8733721"/>
              <a:gd name="connsiteY34" fmla="*/ 2995916 h 6857999"/>
              <a:gd name="connsiteX35" fmla="*/ 8366764 w 8733721"/>
              <a:gd name="connsiteY35" fmla="*/ 2998648 h 6857999"/>
              <a:gd name="connsiteX36" fmla="*/ 8356827 w 8733721"/>
              <a:gd name="connsiteY36" fmla="*/ 3023630 h 6857999"/>
              <a:gd name="connsiteX37" fmla="*/ 8348883 w 8733721"/>
              <a:gd name="connsiteY37" fmla="*/ 3096975 h 6857999"/>
              <a:gd name="connsiteX38" fmla="*/ 8331320 w 8733721"/>
              <a:gd name="connsiteY38" fmla="*/ 3216657 h 6857999"/>
              <a:gd name="connsiteX39" fmla="*/ 8334250 w 8733721"/>
              <a:gd name="connsiteY39" fmla="*/ 3310980 h 6857999"/>
              <a:gd name="connsiteX40" fmla="*/ 8323018 w 8733721"/>
              <a:gd name="connsiteY40" fmla="*/ 3344725 h 6857999"/>
              <a:gd name="connsiteX41" fmla="*/ 8312317 w 8733721"/>
              <a:gd name="connsiteY41" fmla="*/ 3393250 h 6857999"/>
              <a:gd name="connsiteX42" fmla="*/ 8299110 w 8733721"/>
              <a:gd name="connsiteY42" fmla="*/ 3514536 h 6857999"/>
              <a:gd name="connsiteX43" fmla="*/ 8279421 w 8733721"/>
              <a:gd name="connsiteY43" fmla="*/ 3686149 h 6857999"/>
              <a:gd name="connsiteX44" fmla="*/ 8273021 w 8733721"/>
              <a:gd name="connsiteY44" fmla="*/ 3692208 h 6857999"/>
              <a:gd name="connsiteX45" fmla="*/ 8260968 w 8733721"/>
              <a:gd name="connsiteY45" fmla="*/ 3776022 h 6857999"/>
              <a:gd name="connsiteX46" fmla="*/ 8257071 w 8733721"/>
              <a:gd name="connsiteY46" fmla="*/ 3977138 h 6857999"/>
              <a:gd name="connsiteX47" fmla="*/ 8203359 w 8733721"/>
              <a:gd name="connsiteY47" fmla="*/ 4222149 h 6857999"/>
              <a:gd name="connsiteX48" fmla="*/ 8197502 w 8733721"/>
              <a:gd name="connsiteY48" fmla="*/ 4364683 h 6857999"/>
              <a:gd name="connsiteX49" fmla="*/ 8189960 w 8733721"/>
              <a:gd name="connsiteY49" fmla="*/ 4462471 h 6857999"/>
              <a:gd name="connsiteX50" fmla="*/ 8175156 w 8733721"/>
              <a:gd name="connsiteY50" fmla="*/ 4574052 h 6857999"/>
              <a:gd name="connsiteX51" fmla="*/ 8145454 w 8733721"/>
              <a:gd name="connsiteY51" fmla="*/ 4667756 h 6857999"/>
              <a:gd name="connsiteX52" fmla="*/ 8086875 w 8733721"/>
              <a:gd name="connsiteY52" fmla="*/ 4799019 h 6857999"/>
              <a:gd name="connsiteX53" fmla="*/ 8071779 w 8733721"/>
              <a:gd name="connsiteY53" fmla="*/ 4849614 h 6857999"/>
              <a:gd name="connsiteX54" fmla="*/ 8046521 w 8733721"/>
              <a:gd name="connsiteY54" fmla="*/ 4919971 h 6857999"/>
              <a:gd name="connsiteX55" fmla="*/ 7999171 w 8733721"/>
              <a:gd name="connsiteY55" fmla="*/ 5010766 h 6857999"/>
              <a:gd name="connsiteX56" fmla="*/ 7974494 w 8733721"/>
              <a:gd name="connsiteY56" fmla="*/ 5088190 h 6857999"/>
              <a:gd name="connsiteX57" fmla="*/ 7960017 w 8733721"/>
              <a:gd name="connsiteY57" fmla="*/ 5143922 h 6857999"/>
              <a:gd name="connsiteX58" fmla="*/ 7940570 w 8733721"/>
              <a:gd name="connsiteY58" fmla="*/ 5284346 h 6857999"/>
              <a:gd name="connsiteX59" fmla="*/ 7923844 w 8733721"/>
              <a:gd name="connsiteY59" fmla="*/ 5390948 h 6857999"/>
              <a:gd name="connsiteX60" fmla="*/ 7905061 w 8733721"/>
              <a:gd name="connsiteY60" fmla="*/ 5470854 h 6857999"/>
              <a:gd name="connsiteX61" fmla="*/ 7900574 w 8733721"/>
              <a:gd name="connsiteY61" fmla="*/ 5529643 h 6857999"/>
              <a:gd name="connsiteX62" fmla="*/ 7889879 w 8733721"/>
              <a:gd name="connsiteY62" fmla="*/ 5597292 h 6857999"/>
              <a:gd name="connsiteX63" fmla="*/ 7881533 w 8733721"/>
              <a:gd name="connsiteY63" fmla="*/ 5608899 h 6857999"/>
              <a:gd name="connsiteX64" fmla="*/ 7866845 w 8733721"/>
              <a:gd name="connsiteY64" fmla="*/ 5684911 h 6857999"/>
              <a:gd name="connsiteX65" fmla="*/ 7866707 w 8733721"/>
              <a:gd name="connsiteY65" fmla="*/ 5755776 h 6857999"/>
              <a:gd name="connsiteX66" fmla="*/ 7858630 w 8733721"/>
              <a:gd name="connsiteY66" fmla="*/ 5889599 h 6857999"/>
              <a:gd name="connsiteX67" fmla="*/ 7862852 w 8733721"/>
              <a:gd name="connsiteY67" fmla="*/ 5989744 h 6857999"/>
              <a:gd name="connsiteX68" fmla="*/ 7834617 w 8733721"/>
              <a:gd name="connsiteY68" fmla="*/ 6084926 h 6857999"/>
              <a:gd name="connsiteX69" fmla="*/ 7830440 w 8733721"/>
              <a:gd name="connsiteY69" fmla="*/ 6346549 h 6857999"/>
              <a:gd name="connsiteX70" fmla="*/ 7828988 w 8733721"/>
              <a:gd name="connsiteY70" fmla="*/ 6527527 h 6857999"/>
              <a:gd name="connsiteX71" fmla="*/ 7833220 w 8733721"/>
              <a:gd name="connsiteY71" fmla="*/ 6627129 h 6857999"/>
              <a:gd name="connsiteX72" fmla="*/ 7833451 w 8733721"/>
              <a:gd name="connsiteY72" fmla="*/ 6694819 h 6857999"/>
              <a:gd name="connsiteX73" fmla="*/ 7859394 w 8733721"/>
              <a:gd name="connsiteY73" fmla="*/ 6765445 h 6857999"/>
              <a:gd name="connsiteX74" fmla="*/ 7866873 w 8733721"/>
              <a:gd name="connsiteY74" fmla="*/ 6844697 h 6857999"/>
              <a:gd name="connsiteX75" fmla="*/ 7868076 w 8733721"/>
              <a:gd name="connsiteY75" fmla="*/ 6857999 h 6857999"/>
              <a:gd name="connsiteX76" fmla="*/ 2920621 w 8733721"/>
              <a:gd name="connsiteY76" fmla="*/ 6857999 h 6857999"/>
              <a:gd name="connsiteX77" fmla="*/ 961321 w 8733721"/>
              <a:gd name="connsiteY77" fmla="*/ 6857999 h 6857999"/>
              <a:gd name="connsiteX78" fmla="*/ 0 w 8733721"/>
              <a:gd name="connsiteY78" fmla="*/ 6857999 h 6857999"/>
              <a:gd name="connsiteX79" fmla="*/ 0 w 8733721"/>
              <a:gd name="connsiteY79" fmla="*/ 0 h 6857999"/>
              <a:gd name="connsiteX0" fmla="*/ 0 w 8733721"/>
              <a:gd name="connsiteY0" fmla="*/ 0 h 6857999"/>
              <a:gd name="connsiteX1" fmla="*/ 961321 w 8733721"/>
              <a:gd name="connsiteY1" fmla="*/ 0 h 6857999"/>
              <a:gd name="connsiteX2" fmla="*/ 2920621 w 8733721"/>
              <a:gd name="connsiteY2" fmla="*/ 0 h 6857999"/>
              <a:gd name="connsiteX3" fmla="*/ 8733721 w 8733721"/>
              <a:gd name="connsiteY3" fmla="*/ 0 h 6857999"/>
              <a:gd name="connsiteX4" fmla="*/ 8733721 w 8733721"/>
              <a:gd name="connsiteY4" fmla="*/ 2 h 6857999"/>
              <a:gd name="connsiteX5" fmla="*/ 8236175 w 8733721"/>
              <a:gd name="connsiteY5" fmla="*/ 2 h 6857999"/>
              <a:gd name="connsiteX6" fmla="*/ 8231178 w 8733721"/>
              <a:gd name="connsiteY6" fmla="*/ 14562 h 6857999"/>
              <a:gd name="connsiteX7" fmla="*/ 8234773 w 8733721"/>
              <a:gd name="connsiteY7" fmla="*/ 59077 h 6857999"/>
              <a:gd name="connsiteX8" fmla="*/ 8227623 w 8733721"/>
              <a:gd name="connsiteY8" fmla="*/ 107668 h 6857999"/>
              <a:gd name="connsiteX9" fmla="*/ 8246150 w 8733721"/>
              <a:gd name="connsiteY9" fmla="*/ 246136 h 6857999"/>
              <a:gd name="connsiteX10" fmla="*/ 8224308 w 8733721"/>
              <a:gd name="connsiteY10" fmla="*/ 372908 h 6857999"/>
              <a:gd name="connsiteX11" fmla="*/ 8221687 w 8733721"/>
              <a:gd name="connsiteY11" fmla="*/ 450607 h 6857999"/>
              <a:gd name="connsiteX12" fmla="*/ 8232987 w 8733721"/>
              <a:gd name="connsiteY12" fmla="*/ 812800 h 6857999"/>
              <a:gd name="connsiteX13" fmla="*/ 8241364 w 8733721"/>
              <a:gd name="connsiteY13" fmla="*/ 912727 h 6857999"/>
              <a:gd name="connsiteX14" fmla="*/ 8240165 w 8733721"/>
              <a:gd name="connsiteY14" fmla="*/ 989950 h 6857999"/>
              <a:gd name="connsiteX15" fmla="*/ 8243561 w 8733721"/>
              <a:gd name="connsiteY15" fmla="*/ 1141745 h 6857999"/>
              <a:gd name="connsiteX16" fmla="*/ 8256144 w 8733721"/>
              <a:gd name="connsiteY16" fmla="*/ 1265454 h 6857999"/>
              <a:gd name="connsiteX17" fmla="*/ 8281494 w 8733721"/>
              <a:gd name="connsiteY17" fmla="*/ 1385480 h 6857999"/>
              <a:gd name="connsiteX18" fmla="*/ 8297877 w 8733721"/>
              <a:gd name="connsiteY18" fmla="*/ 1458060 h 6857999"/>
              <a:gd name="connsiteX19" fmla="*/ 8315502 w 8733721"/>
              <a:gd name="connsiteY19" fmla="*/ 1513175 h 6857999"/>
              <a:gd name="connsiteX20" fmla="*/ 8342335 w 8733721"/>
              <a:gd name="connsiteY20" fmla="*/ 1570809 h 6857999"/>
              <a:gd name="connsiteX21" fmla="*/ 8372418 w 8733721"/>
              <a:gd name="connsiteY21" fmla="*/ 1638391 h 6857999"/>
              <a:gd name="connsiteX22" fmla="*/ 8360930 w 8733721"/>
              <a:gd name="connsiteY22" fmla="*/ 1742490 h 6857999"/>
              <a:gd name="connsiteX23" fmla="*/ 8385393 w 8733721"/>
              <a:gd name="connsiteY23" fmla="*/ 1812272 h 6857999"/>
              <a:gd name="connsiteX24" fmla="*/ 8409273 w 8733721"/>
              <a:gd name="connsiteY24" fmla="*/ 1862723 h 6857999"/>
              <a:gd name="connsiteX25" fmla="*/ 8385055 w 8733721"/>
              <a:gd name="connsiteY25" fmla="*/ 1923433 h 6857999"/>
              <a:gd name="connsiteX26" fmla="*/ 8386906 w 8733721"/>
              <a:gd name="connsiteY26" fmla="*/ 1972204 h 6857999"/>
              <a:gd name="connsiteX27" fmla="*/ 8386681 w 8733721"/>
              <a:gd name="connsiteY27" fmla="*/ 2066205 h 6857999"/>
              <a:gd name="connsiteX28" fmla="*/ 8380052 w 8733721"/>
              <a:gd name="connsiteY28" fmla="*/ 2227417 h 6857999"/>
              <a:gd name="connsiteX29" fmla="*/ 8374483 w 8733721"/>
              <a:gd name="connsiteY29" fmla="*/ 2510933 h 6857999"/>
              <a:gd name="connsiteX30" fmla="*/ 8375191 w 8733721"/>
              <a:gd name="connsiteY30" fmla="*/ 2741866 h 6857999"/>
              <a:gd name="connsiteX31" fmla="*/ 8384389 w 8733721"/>
              <a:gd name="connsiteY31" fmla="*/ 2864935 h 6857999"/>
              <a:gd name="connsiteX32" fmla="*/ 8391822 w 8733721"/>
              <a:gd name="connsiteY32" fmla="*/ 2950807 h 6857999"/>
              <a:gd name="connsiteX33" fmla="*/ 8378111 w 8733721"/>
              <a:gd name="connsiteY33" fmla="*/ 2978246 h 6857999"/>
              <a:gd name="connsiteX34" fmla="*/ 8375025 w 8733721"/>
              <a:gd name="connsiteY34" fmla="*/ 2995916 h 6857999"/>
              <a:gd name="connsiteX35" fmla="*/ 8366764 w 8733721"/>
              <a:gd name="connsiteY35" fmla="*/ 2998648 h 6857999"/>
              <a:gd name="connsiteX36" fmla="*/ 8356827 w 8733721"/>
              <a:gd name="connsiteY36" fmla="*/ 3023630 h 6857999"/>
              <a:gd name="connsiteX37" fmla="*/ 8348883 w 8733721"/>
              <a:gd name="connsiteY37" fmla="*/ 3096975 h 6857999"/>
              <a:gd name="connsiteX38" fmla="*/ 8331320 w 8733721"/>
              <a:gd name="connsiteY38" fmla="*/ 3216657 h 6857999"/>
              <a:gd name="connsiteX39" fmla="*/ 8334250 w 8733721"/>
              <a:gd name="connsiteY39" fmla="*/ 3310980 h 6857999"/>
              <a:gd name="connsiteX40" fmla="*/ 8323018 w 8733721"/>
              <a:gd name="connsiteY40" fmla="*/ 3344725 h 6857999"/>
              <a:gd name="connsiteX41" fmla="*/ 8312317 w 8733721"/>
              <a:gd name="connsiteY41" fmla="*/ 3393250 h 6857999"/>
              <a:gd name="connsiteX42" fmla="*/ 8299110 w 8733721"/>
              <a:gd name="connsiteY42" fmla="*/ 3514536 h 6857999"/>
              <a:gd name="connsiteX43" fmla="*/ 8279421 w 8733721"/>
              <a:gd name="connsiteY43" fmla="*/ 3686149 h 6857999"/>
              <a:gd name="connsiteX44" fmla="*/ 8273021 w 8733721"/>
              <a:gd name="connsiteY44" fmla="*/ 3692208 h 6857999"/>
              <a:gd name="connsiteX45" fmla="*/ 8260968 w 8733721"/>
              <a:gd name="connsiteY45" fmla="*/ 3776022 h 6857999"/>
              <a:gd name="connsiteX46" fmla="*/ 8257071 w 8733721"/>
              <a:gd name="connsiteY46" fmla="*/ 3977138 h 6857999"/>
              <a:gd name="connsiteX47" fmla="*/ 8203359 w 8733721"/>
              <a:gd name="connsiteY47" fmla="*/ 4222149 h 6857999"/>
              <a:gd name="connsiteX48" fmla="*/ 8197502 w 8733721"/>
              <a:gd name="connsiteY48" fmla="*/ 4364683 h 6857999"/>
              <a:gd name="connsiteX49" fmla="*/ 8189960 w 8733721"/>
              <a:gd name="connsiteY49" fmla="*/ 4462471 h 6857999"/>
              <a:gd name="connsiteX50" fmla="*/ 8175156 w 8733721"/>
              <a:gd name="connsiteY50" fmla="*/ 4574052 h 6857999"/>
              <a:gd name="connsiteX51" fmla="*/ 8145454 w 8733721"/>
              <a:gd name="connsiteY51" fmla="*/ 4667756 h 6857999"/>
              <a:gd name="connsiteX52" fmla="*/ 8086875 w 8733721"/>
              <a:gd name="connsiteY52" fmla="*/ 4799019 h 6857999"/>
              <a:gd name="connsiteX53" fmla="*/ 8071779 w 8733721"/>
              <a:gd name="connsiteY53" fmla="*/ 4849614 h 6857999"/>
              <a:gd name="connsiteX54" fmla="*/ 8046521 w 8733721"/>
              <a:gd name="connsiteY54" fmla="*/ 4919971 h 6857999"/>
              <a:gd name="connsiteX55" fmla="*/ 7999171 w 8733721"/>
              <a:gd name="connsiteY55" fmla="*/ 5010766 h 6857999"/>
              <a:gd name="connsiteX56" fmla="*/ 7974494 w 8733721"/>
              <a:gd name="connsiteY56" fmla="*/ 5088190 h 6857999"/>
              <a:gd name="connsiteX57" fmla="*/ 7960017 w 8733721"/>
              <a:gd name="connsiteY57" fmla="*/ 5143922 h 6857999"/>
              <a:gd name="connsiteX58" fmla="*/ 7940570 w 8733721"/>
              <a:gd name="connsiteY58" fmla="*/ 5284346 h 6857999"/>
              <a:gd name="connsiteX59" fmla="*/ 7923844 w 8733721"/>
              <a:gd name="connsiteY59" fmla="*/ 5390948 h 6857999"/>
              <a:gd name="connsiteX60" fmla="*/ 7905061 w 8733721"/>
              <a:gd name="connsiteY60" fmla="*/ 5470854 h 6857999"/>
              <a:gd name="connsiteX61" fmla="*/ 7900574 w 8733721"/>
              <a:gd name="connsiteY61" fmla="*/ 5529643 h 6857999"/>
              <a:gd name="connsiteX62" fmla="*/ 7889879 w 8733721"/>
              <a:gd name="connsiteY62" fmla="*/ 5597292 h 6857999"/>
              <a:gd name="connsiteX63" fmla="*/ 7881533 w 8733721"/>
              <a:gd name="connsiteY63" fmla="*/ 5608899 h 6857999"/>
              <a:gd name="connsiteX64" fmla="*/ 7866845 w 8733721"/>
              <a:gd name="connsiteY64" fmla="*/ 5684911 h 6857999"/>
              <a:gd name="connsiteX65" fmla="*/ 7866707 w 8733721"/>
              <a:gd name="connsiteY65" fmla="*/ 5755776 h 6857999"/>
              <a:gd name="connsiteX66" fmla="*/ 7858630 w 8733721"/>
              <a:gd name="connsiteY66" fmla="*/ 5889599 h 6857999"/>
              <a:gd name="connsiteX67" fmla="*/ 7862852 w 8733721"/>
              <a:gd name="connsiteY67" fmla="*/ 5989744 h 6857999"/>
              <a:gd name="connsiteX68" fmla="*/ 7834617 w 8733721"/>
              <a:gd name="connsiteY68" fmla="*/ 6084926 h 6857999"/>
              <a:gd name="connsiteX69" fmla="*/ 7830440 w 8733721"/>
              <a:gd name="connsiteY69" fmla="*/ 6346549 h 6857999"/>
              <a:gd name="connsiteX70" fmla="*/ 7828988 w 8733721"/>
              <a:gd name="connsiteY70" fmla="*/ 6527527 h 6857999"/>
              <a:gd name="connsiteX71" fmla="*/ 7833220 w 8733721"/>
              <a:gd name="connsiteY71" fmla="*/ 6627129 h 6857999"/>
              <a:gd name="connsiteX72" fmla="*/ 7833451 w 8733721"/>
              <a:gd name="connsiteY72" fmla="*/ 6694819 h 6857999"/>
              <a:gd name="connsiteX73" fmla="*/ 7859394 w 8733721"/>
              <a:gd name="connsiteY73" fmla="*/ 6765445 h 6857999"/>
              <a:gd name="connsiteX74" fmla="*/ 7866873 w 8733721"/>
              <a:gd name="connsiteY74" fmla="*/ 6844697 h 6857999"/>
              <a:gd name="connsiteX75" fmla="*/ 7868076 w 8733721"/>
              <a:gd name="connsiteY75" fmla="*/ 6857999 h 6857999"/>
              <a:gd name="connsiteX76" fmla="*/ 2920621 w 8733721"/>
              <a:gd name="connsiteY76" fmla="*/ 6857999 h 6857999"/>
              <a:gd name="connsiteX77" fmla="*/ 961321 w 8733721"/>
              <a:gd name="connsiteY77" fmla="*/ 6857999 h 6857999"/>
              <a:gd name="connsiteX78" fmla="*/ 0 w 8733721"/>
              <a:gd name="connsiteY78" fmla="*/ 6857999 h 6857999"/>
              <a:gd name="connsiteX79" fmla="*/ 0 w 8733721"/>
              <a:gd name="connsiteY79" fmla="*/ 0 h 6857999"/>
              <a:gd name="connsiteX0" fmla="*/ 0 w 8733721"/>
              <a:gd name="connsiteY0" fmla="*/ 0 h 6857999"/>
              <a:gd name="connsiteX1" fmla="*/ 961321 w 8733721"/>
              <a:gd name="connsiteY1" fmla="*/ 0 h 6857999"/>
              <a:gd name="connsiteX2" fmla="*/ 2920621 w 8733721"/>
              <a:gd name="connsiteY2" fmla="*/ 0 h 6857999"/>
              <a:gd name="connsiteX3" fmla="*/ 8733721 w 8733721"/>
              <a:gd name="connsiteY3" fmla="*/ 0 h 6857999"/>
              <a:gd name="connsiteX4" fmla="*/ 8733721 w 8733721"/>
              <a:gd name="connsiteY4" fmla="*/ 2 h 6857999"/>
              <a:gd name="connsiteX5" fmla="*/ 8236175 w 8733721"/>
              <a:gd name="connsiteY5" fmla="*/ 2 h 6857999"/>
              <a:gd name="connsiteX6" fmla="*/ 8231178 w 8733721"/>
              <a:gd name="connsiteY6" fmla="*/ 14562 h 6857999"/>
              <a:gd name="connsiteX7" fmla="*/ 8234773 w 8733721"/>
              <a:gd name="connsiteY7" fmla="*/ 59077 h 6857999"/>
              <a:gd name="connsiteX8" fmla="*/ 8227623 w 8733721"/>
              <a:gd name="connsiteY8" fmla="*/ 107668 h 6857999"/>
              <a:gd name="connsiteX9" fmla="*/ 8246150 w 8733721"/>
              <a:gd name="connsiteY9" fmla="*/ 246136 h 6857999"/>
              <a:gd name="connsiteX10" fmla="*/ 8224308 w 8733721"/>
              <a:gd name="connsiteY10" fmla="*/ 372908 h 6857999"/>
              <a:gd name="connsiteX11" fmla="*/ 8221687 w 8733721"/>
              <a:gd name="connsiteY11" fmla="*/ 450607 h 6857999"/>
              <a:gd name="connsiteX12" fmla="*/ 8232987 w 8733721"/>
              <a:gd name="connsiteY12" fmla="*/ 812800 h 6857999"/>
              <a:gd name="connsiteX13" fmla="*/ 8241364 w 8733721"/>
              <a:gd name="connsiteY13" fmla="*/ 912727 h 6857999"/>
              <a:gd name="connsiteX14" fmla="*/ 8240165 w 8733721"/>
              <a:gd name="connsiteY14" fmla="*/ 989950 h 6857999"/>
              <a:gd name="connsiteX15" fmla="*/ 8243561 w 8733721"/>
              <a:gd name="connsiteY15" fmla="*/ 1141745 h 6857999"/>
              <a:gd name="connsiteX16" fmla="*/ 8256144 w 8733721"/>
              <a:gd name="connsiteY16" fmla="*/ 1265454 h 6857999"/>
              <a:gd name="connsiteX17" fmla="*/ 8281494 w 8733721"/>
              <a:gd name="connsiteY17" fmla="*/ 1385480 h 6857999"/>
              <a:gd name="connsiteX18" fmla="*/ 8297877 w 8733721"/>
              <a:gd name="connsiteY18" fmla="*/ 1458060 h 6857999"/>
              <a:gd name="connsiteX19" fmla="*/ 8315502 w 8733721"/>
              <a:gd name="connsiteY19" fmla="*/ 1513175 h 6857999"/>
              <a:gd name="connsiteX20" fmla="*/ 8342335 w 8733721"/>
              <a:gd name="connsiteY20" fmla="*/ 1570809 h 6857999"/>
              <a:gd name="connsiteX21" fmla="*/ 8372418 w 8733721"/>
              <a:gd name="connsiteY21" fmla="*/ 1638391 h 6857999"/>
              <a:gd name="connsiteX22" fmla="*/ 8360930 w 8733721"/>
              <a:gd name="connsiteY22" fmla="*/ 1742490 h 6857999"/>
              <a:gd name="connsiteX23" fmla="*/ 8385393 w 8733721"/>
              <a:gd name="connsiteY23" fmla="*/ 1812272 h 6857999"/>
              <a:gd name="connsiteX24" fmla="*/ 8379488 w 8733721"/>
              <a:gd name="connsiteY24" fmla="*/ 1856766 h 6857999"/>
              <a:gd name="connsiteX25" fmla="*/ 8385055 w 8733721"/>
              <a:gd name="connsiteY25" fmla="*/ 1923433 h 6857999"/>
              <a:gd name="connsiteX26" fmla="*/ 8386906 w 8733721"/>
              <a:gd name="connsiteY26" fmla="*/ 1972204 h 6857999"/>
              <a:gd name="connsiteX27" fmla="*/ 8386681 w 8733721"/>
              <a:gd name="connsiteY27" fmla="*/ 2066205 h 6857999"/>
              <a:gd name="connsiteX28" fmla="*/ 8380052 w 8733721"/>
              <a:gd name="connsiteY28" fmla="*/ 2227417 h 6857999"/>
              <a:gd name="connsiteX29" fmla="*/ 8374483 w 8733721"/>
              <a:gd name="connsiteY29" fmla="*/ 2510933 h 6857999"/>
              <a:gd name="connsiteX30" fmla="*/ 8375191 w 8733721"/>
              <a:gd name="connsiteY30" fmla="*/ 2741866 h 6857999"/>
              <a:gd name="connsiteX31" fmla="*/ 8384389 w 8733721"/>
              <a:gd name="connsiteY31" fmla="*/ 2864935 h 6857999"/>
              <a:gd name="connsiteX32" fmla="*/ 8391822 w 8733721"/>
              <a:gd name="connsiteY32" fmla="*/ 2950807 h 6857999"/>
              <a:gd name="connsiteX33" fmla="*/ 8378111 w 8733721"/>
              <a:gd name="connsiteY33" fmla="*/ 2978246 h 6857999"/>
              <a:gd name="connsiteX34" fmla="*/ 8375025 w 8733721"/>
              <a:gd name="connsiteY34" fmla="*/ 2995916 h 6857999"/>
              <a:gd name="connsiteX35" fmla="*/ 8366764 w 8733721"/>
              <a:gd name="connsiteY35" fmla="*/ 2998648 h 6857999"/>
              <a:gd name="connsiteX36" fmla="*/ 8356827 w 8733721"/>
              <a:gd name="connsiteY36" fmla="*/ 3023630 h 6857999"/>
              <a:gd name="connsiteX37" fmla="*/ 8348883 w 8733721"/>
              <a:gd name="connsiteY37" fmla="*/ 3096975 h 6857999"/>
              <a:gd name="connsiteX38" fmla="*/ 8331320 w 8733721"/>
              <a:gd name="connsiteY38" fmla="*/ 3216657 h 6857999"/>
              <a:gd name="connsiteX39" fmla="*/ 8334250 w 8733721"/>
              <a:gd name="connsiteY39" fmla="*/ 3310980 h 6857999"/>
              <a:gd name="connsiteX40" fmla="*/ 8323018 w 8733721"/>
              <a:gd name="connsiteY40" fmla="*/ 3344725 h 6857999"/>
              <a:gd name="connsiteX41" fmla="*/ 8312317 w 8733721"/>
              <a:gd name="connsiteY41" fmla="*/ 3393250 h 6857999"/>
              <a:gd name="connsiteX42" fmla="*/ 8299110 w 8733721"/>
              <a:gd name="connsiteY42" fmla="*/ 3514536 h 6857999"/>
              <a:gd name="connsiteX43" fmla="*/ 8279421 w 8733721"/>
              <a:gd name="connsiteY43" fmla="*/ 3686149 h 6857999"/>
              <a:gd name="connsiteX44" fmla="*/ 8273021 w 8733721"/>
              <a:gd name="connsiteY44" fmla="*/ 3692208 h 6857999"/>
              <a:gd name="connsiteX45" fmla="*/ 8260968 w 8733721"/>
              <a:gd name="connsiteY45" fmla="*/ 3776022 h 6857999"/>
              <a:gd name="connsiteX46" fmla="*/ 8257071 w 8733721"/>
              <a:gd name="connsiteY46" fmla="*/ 3977138 h 6857999"/>
              <a:gd name="connsiteX47" fmla="*/ 8203359 w 8733721"/>
              <a:gd name="connsiteY47" fmla="*/ 4222149 h 6857999"/>
              <a:gd name="connsiteX48" fmla="*/ 8197502 w 8733721"/>
              <a:gd name="connsiteY48" fmla="*/ 4364683 h 6857999"/>
              <a:gd name="connsiteX49" fmla="*/ 8189960 w 8733721"/>
              <a:gd name="connsiteY49" fmla="*/ 4462471 h 6857999"/>
              <a:gd name="connsiteX50" fmla="*/ 8175156 w 8733721"/>
              <a:gd name="connsiteY50" fmla="*/ 4574052 h 6857999"/>
              <a:gd name="connsiteX51" fmla="*/ 8145454 w 8733721"/>
              <a:gd name="connsiteY51" fmla="*/ 4667756 h 6857999"/>
              <a:gd name="connsiteX52" fmla="*/ 8086875 w 8733721"/>
              <a:gd name="connsiteY52" fmla="*/ 4799019 h 6857999"/>
              <a:gd name="connsiteX53" fmla="*/ 8071779 w 8733721"/>
              <a:gd name="connsiteY53" fmla="*/ 4849614 h 6857999"/>
              <a:gd name="connsiteX54" fmla="*/ 8046521 w 8733721"/>
              <a:gd name="connsiteY54" fmla="*/ 4919971 h 6857999"/>
              <a:gd name="connsiteX55" fmla="*/ 7999171 w 8733721"/>
              <a:gd name="connsiteY55" fmla="*/ 5010766 h 6857999"/>
              <a:gd name="connsiteX56" fmla="*/ 7974494 w 8733721"/>
              <a:gd name="connsiteY56" fmla="*/ 5088190 h 6857999"/>
              <a:gd name="connsiteX57" fmla="*/ 7960017 w 8733721"/>
              <a:gd name="connsiteY57" fmla="*/ 5143922 h 6857999"/>
              <a:gd name="connsiteX58" fmla="*/ 7940570 w 8733721"/>
              <a:gd name="connsiteY58" fmla="*/ 5284346 h 6857999"/>
              <a:gd name="connsiteX59" fmla="*/ 7923844 w 8733721"/>
              <a:gd name="connsiteY59" fmla="*/ 5390948 h 6857999"/>
              <a:gd name="connsiteX60" fmla="*/ 7905061 w 8733721"/>
              <a:gd name="connsiteY60" fmla="*/ 5470854 h 6857999"/>
              <a:gd name="connsiteX61" fmla="*/ 7900574 w 8733721"/>
              <a:gd name="connsiteY61" fmla="*/ 5529643 h 6857999"/>
              <a:gd name="connsiteX62" fmla="*/ 7889879 w 8733721"/>
              <a:gd name="connsiteY62" fmla="*/ 5597292 h 6857999"/>
              <a:gd name="connsiteX63" fmla="*/ 7881533 w 8733721"/>
              <a:gd name="connsiteY63" fmla="*/ 5608899 h 6857999"/>
              <a:gd name="connsiteX64" fmla="*/ 7866845 w 8733721"/>
              <a:gd name="connsiteY64" fmla="*/ 5684911 h 6857999"/>
              <a:gd name="connsiteX65" fmla="*/ 7866707 w 8733721"/>
              <a:gd name="connsiteY65" fmla="*/ 5755776 h 6857999"/>
              <a:gd name="connsiteX66" fmla="*/ 7858630 w 8733721"/>
              <a:gd name="connsiteY66" fmla="*/ 5889599 h 6857999"/>
              <a:gd name="connsiteX67" fmla="*/ 7862852 w 8733721"/>
              <a:gd name="connsiteY67" fmla="*/ 5989744 h 6857999"/>
              <a:gd name="connsiteX68" fmla="*/ 7834617 w 8733721"/>
              <a:gd name="connsiteY68" fmla="*/ 6084926 h 6857999"/>
              <a:gd name="connsiteX69" fmla="*/ 7830440 w 8733721"/>
              <a:gd name="connsiteY69" fmla="*/ 6346549 h 6857999"/>
              <a:gd name="connsiteX70" fmla="*/ 7828988 w 8733721"/>
              <a:gd name="connsiteY70" fmla="*/ 6527527 h 6857999"/>
              <a:gd name="connsiteX71" fmla="*/ 7833220 w 8733721"/>
              <a:gd name="connsiteY71" fmla="*/ 6627129 h 6857999"/>
              <a:gd name="connsiteX72" fmla="*/ 7833451 w 8733721"/>
              <a:gd name="connsiteY72" fmla="*/ 6694819 h 6857999"/>
              <a:gd name="connsiteX73" fmla="*/ 7859394 w 8733721"/>
              <a:gd name="connsiteY73" fmla="*/ 6765445 h 6857999"/>
              <a:gd name="connsiteX74" fmla="*/ 7866873 w 8733721"/>
              <a:gd name="connsiteY74" fmla="*/ 6844697 h 6857999"/>
              <a:gd name="connsiteX75" fmla="*/ 7868076 w 8733721"/>
              <a:gd name="connsiteY75" fmla="*/ 6857999 h 6857999"/>
              <a:gd name="connsiteX76" fmla="*/ 2920621 w 8733721"/>
              <a:gd name="connsiteY76" fmla="*/ 6857999 h 6857999"/>
              <a:gd name="connsiteX77" fmla="*/ 961321 w 8733721"/>
              <a:gd name="connsiteY77" fmla="*/ 6857999 h 6857999"/>
              <a:gd name="connsiteX78" fmla="*/ 0 w 8733721"/>
              <a:gd name="connsiteY78" fmla="*/ 6857999 h 6857999"/>
              <a:gd name="connsiteX79" fmla="*/ 0 w 8733721"/>
              <a:gd name="connsiteY79" fmla="*/ 0 h 6857999"/>
              <a:gd name="connsiteX0" fmla="*/ 0 w 8733721"/>
              <a:gd name="connsiteY0" fmla="*/ 0 h 6857999"/>
              <a:gd name="connsiteX1" fmla="*/ 961321 w 8733721"/>
              <a:gd name="connsiteY1" fmla="*/ 0 h 6857999"/>
              <a:gd name="connsiteX2" fmla="*/ 2920621 w 8733721"/>
              <a:gd name="connsiteY2" fmla="*/ 0 h 6857999"/>
              <a:gd name="connsiteX3" fmla="*/ 8733721 w 8733721"/>
              <a:gd name="connsiteY3" fmla="*/ 0 h 6857999"/>
              <a:gd name="connsiteX4" fmla="*/ 8733721 w 8733721"/>
              <a:gd name="connsiteY4" fmla="*/ 2 h 6857999"/>
              <a:gd name="connsiteX5" fmla="*/ 8236175 w 8733721"/>
              <a:gd name="connsiteY5" fmla="*/ 2 h 6857999"/>
              <a:gd name="connsiteX6" fmla="*/ 8231178 w 8733721"/>
              <a:gd name="connsiteY6" fmla="*/ 14562 h 6857999"/>
              <a:gd name="connsiteX7" fmla="*/ 8234773 w 8733721"/>
              <a:gd name="connsiteY7" fmla="*/ 59077 h 6857999"/>
              <a:gd name="connsiteX8" fmla="*/ 8227623 w 8733721"/>
              <a:gd name="connsiteY8" fmla="*/ 107668 h 6857999"/>
              <a:gd name="connsiteX9" fmla="*/ 8246150 w 8733721"/>
              <a:gd name="connsiteY9" fmla="*/ 246136 h 6857999"/>
              <a:gd name="connsiteX10" fmla="*/ 8224308 w 8733721"/>
              <a:gd name="connsiteY10" fmla="*/ 372908 h 6857999"/>
              <a:gd name="connsiteX11" fmla="*/ 8221687 w 8733721"/>
              <a:gd name="connsiteY11" fmla="*/ 450607 h 6857999"/>
              <a:gd name="connsiteX12" fmla="*/ 8232987 w 8733721"/>
              <a:gd name="connsiteY12" fmla="*/ 812800 h 6857999"/>
              <a:gd name="connsiteX13" fmla="*/ 8241364 w 8733721"/>
              <a:gd name="connsiteY13" fmla="*/ 912727 h 6857999"/>
              <a:gd name="connsiteX14" fmla="*/ 8240165 w 8733721"/>
              <a:gd name="connsiteY14" fmla="*/ 989950 h 6857999"/>
              <a:gd name="connsiteX15" fmla="*/ 8243561 w 8733721"/>
              <a:gd name="connsiteY15" fmla="*/ 1141745 h 6857999"/>
              <a:gd name="connsiteX16" fmla="*/ 8256144 w 8733721"/>
              <a:gd name="connsiteY16" fmla="*/ 1265454 h 6857999"/>
              <a:gd name="connsiteX17" fmla="*/ 8281494 w 8733721"/>
              <a:gd name="connsiteY17" fmla="*/ 1385480 h 6857999"/>
              <a:gd name="connsiteX18" fmla="*/ 8297877 w 8733721"/>
              <a:gd name="connsiteY18" fmla="*/ 1458060 h 6857999"/>
              <a:gd name="connsiteX19" fmla="*/ 8315502 w 8733721"/>
              <a:gd name="connsiteY19" fmla="*/ 1513175 h 6857999"/>
              <a:gd name="connsiteX20" fmla="*/ 8342335 w 8733721"/>
              <a:gd name="connsiteY20" fmla="*/ 1570809 h 6857999"/>
              <a:gd name="connsiteX21" fmla="*/ 8372418 w 8733721"/>
              <a:gd name="connsiteY21" fmla="*/ 1638391 h 6857999"/>
              <a:gd name="connsiteX22" fmla="*/ 8360930 w 8733721"/>
              <a:gd name="connsiteY22" fmla="*/ 1742490 h 6857999"/>
              <a:gd name="connsiteX23" fmla="*/ 8343694 w 8733721"/>
              <a:gd name="connsiteY23" fmla="*/ 1812272 h 6857999"/>
              <a:gd name="connsiteX24" fmla="*/ 8379488 w 8733721"/>
              <a:gd name="connsiteY24" fmla="*/ 1856766 h 6857999"/>
              <a:gd name="connsiteX25" fmla="*/ 8385055 w 8733721"/>
              <a:gd name="connsiteY25" fmla="*/ 1923433 h 6857999"/>
              <a:gd name="connsiteX26" fmla="*/ 8386906 w 8733721"/>
              <a:gd name="connsiteY26" fmla="*/ 1972204 h 6857999"/>
              <a:gd name="connsiteX27" fmla="*/ 8386681 w 8733721"/>
              <a:gd name="connsiteY27" fmla="*/ 2066205 h 6857999"/>
              <a:gd name="connsiteX28" fmla="*/ 8380052 w 8733721"/>
              <a:gd name="connsiteY28" fmla="*/ 2227417 h 6857999"/>
              <a:gd name="connsiteX29" fmla="*/ 8374483 w 8733721"/>
              <a:gd name="connsiteY29" fmla="*/ 2510933 h 6857999"/>
              <a:gd name="connsiteX30" fmla="*/ 8375191 w 8733721"/>
              <a:gd name="connsiteY30" fmla="*/ 2741866 h 6857999"/>
              <a:gd name="connsiteX31" fmla="*/ 8384389 w 8733721"/>
              <a:gd name="connsiteY31" fmla="*/ 2864935 h 6857999"/>
              <a:gd name="connsiteX32" fmla="*/ 8391822 w 8733721"/>
              <a:gd name="connsiteY32" fmla="*/ 2950807 h 6857999"/>
              <a:gd name="connsiteX33" fmla="*/ 8378111 w 8733721"/>
              <a:gd name="connsiteY33" fmla="*/ 2978246 h 6857999"/>
              <a:gd name="connsiteX34" fmla="*/ 8375025 w 8733721"/>
              <a:gd name="connsiteY34" fmla="*/ 2995916 h 6857999"/>
              <a:gd name="connsiteX35" fmla="*/ 8366764 w 8733721"/>
              <a:gd name="connsiteY35" fmla="*/ 2998648 h 6857999"/>
              <a:gd name="connsiteX36" fmla="*/ 8356827 w 8733721"/>
              <a:gd name="connsiteY36" fmla="*/ 3023630 h 6857999"/>
              <a:gd name="connsiteX37" fmla="*/ 8348883 w 8733721"/>
              <a:gd name="connsiteY37" fmla="*/ 3096975 h 6857999"/>
              <a:gd name="connsiteX38" fmla="*/ 8331320 w 8733721"/>
              <a:gd name="connsiteY38" fmla="*/ 3216657 h 6857999"/>
              <a:gd name="connsiteX39" fmla="*/ 8334250 w 8733721"/>
              <a:gd name="connsiteY39" fmla="*/ 3310980 h 6857999"/>
              <a:gd name="connsiteX40" fmla="*/ 8323018 w 8733721"/>
              <a:gd name="connsiteY40" fmla="*/ 3344725 h 6857999"/>
              <a:gd name="connsiteX41" fmla="*/ 8312317 w 8733721"/>
              <a:gd name="connsiteY41" fmla="*/ 3393250 h 6857999"/>
              <a:gd name="connsiteX42" fmla="*/ 8299110 w 8733721"/>
              <a:gd name="connsiteY42" fmla="*/ 3514536 h 6857999"/>
              <a:gd name="connsiteX43" fmla="*/ 8279421 w 8733721"/>
              <a:gd name="connsiteY43" fmla="*/ 3686149 h 6857999"/>
              <a:gd name="connsiteX44" fmla="*/ 8273021 w 8733721"/>
              <a:gd name="connsiteY44" fmla="*/ 3692208 h 6857999"/>
              <a:gd name="connsiteX45" fmla="*/ 8260968 w 8733721"/>
              <a:gd name="connsiteY45" fmla="*/ 3776022 h 6857999"/>
              <a:gd name="connsiteX46" fmla="*/ 8257071 w 8733721"/>
              <a:gd name="connsiteY46" fmla="*/ 3977138 h 6857999"/>
              <a:gd name="connsiteX47" fmla="*/ 8203359 w 8733721"/>
              <a:gd name="connsiteY47" fmla="*/ 4222149 h 6857999"/>
              <a:gd name="connsiteX48" fmla="*/ 8197502 w 8733721"/>
              <a:gd name="connsiteY48" fmla="*/ 4364683 h 6857999"/>
              <a:gd name="connsiteX49" fmla="*/ 8189960 w 8733721"/>
              <a:gd name="connsiteY49" fmla="*/ 4462471 h 6857999"/>
              <a:gd name="connsiteX50" fmla="*/ 8175156 w 8733721"/>
              <a:gd name="connsiteY50" fmla="*/ 4574052 h 6857999"/>
              <a:gd name="connsiteX51" fmla="*/ 8145454 w 8733721"/>
              <a:gd name="connsiteY51" fmla="*/ 4667756 h 6857999"/>
              <a:gd name="connsiteX52" fmla="*/ 8086875 w 8733721"/>
              <a:gd name="connsiteY52" fmla="*/ 4799019 h 6857999"/>
              <a:gd name="connsiteX53" fmla="*/ 8071779 w 8733721"/>
              <a:gd name="connsiteY53" fmla="*/ 4849614 h 6857999"/>
              <a:gd name="connsiteX54" fmla="*/ 8046521 w 8733721"/>
              <a:gd name="connsiteY54" fmla="*/ 4919971 h 6857999"/>
              <a:gd name="connsiteX55" fmla="*/ 7999171 w 8733721"/>
              <a:gd name="connsiteY55" fmla="*/ 5010766 h 6857999"/>
              <a:gd name="connsiteX56" fmla="*/ 7974494 w 8733721"/>
              <a:gd name="connsiteY56" fmla="*/ 5088190 h 6857999"/>
              <a:gd name="connsiteX57" fmla="*/ 7960017 w 8733721"/>
              <a:gd name="connsiteY57" fmla="*/ 5143922 h 6857999"/>
              <a:gd name="connsiteX58" fmla="*/ 7940570 w 8733721"/>
              <a:gd name="connsiteY58" fmla="*/ 5284346 h 6857999"/>
              <a:gd name="connsiteX59" fmla="*/ 7923844 w 8733721"/>
              <a:gd name="connsiteY59" fmla="*/ 5390948 h 6857999"/>
              <a:gd name="connsiteX60" fmla="*/ 7905061 w 8733721"/>
              <a:gd name="connsiteY60" fmla="*/ 5470854 h 6857999"/>
              <a:gd name="connsiteX61" fmla="*/ 7900574 w 8733721"/>
              <a:gd name="connsiteY61" fmla="*/ 5529643 h 6857999"/>
              <a:gd name="connsiteX62" fmla="*/ 7889879 w 8733721"/>
              <a:gd name="connsiteY62" fmla="*/ 5597292 h 6857999"/>
              <a:gd name="connsiteX63" fmla="*/ 7881533 w 8733721"/>
              <a:gd name="connsiteY63" fmla="*/ 5608899 h 6857999"/>
              <a:gd name="connsiteX64" fmla="*/ 7866845 w 8733721"/>
              <a:gd name="connsiteY64" fmla="*/ 5684911 h 6857999"/>
              <a:gd name="connsiteX65" fmla="*/ 7866707 w 8733721"/>
              <a:gd name="connsiteY65" fmla="*/ 5755776 h 6857999"/>
              <a:gd name="connsiteX66" fmla="*/ 7858630 w 8733721"/>
              <a:gd name="connsiteY66" fmla="*/ 5889599 h 6857999"/>
              <a:gd name="connsiteX67" fmla="*/ 7862852 w 8733721"/>
              <a:gd name="connsiteY67" fmla="*/ 5989744 h 6857999"/>
              <a:gd name="connsiteX68" fmla="*/ 7834617 w 8733721"/>
              <a:gd name="connsiteY68" fmla="*/ 6084926 h 6857999"/>
              <a:gd name="connsiteX69" fmla="*/ 7830440 w 8733721"/>
              <a:gd name="connsiteY69" fmla="*/ 6346549 h 6857999"/>
              <a:gd name="connsiteX70" fmla="*/ 7828988 w 8733721"/>
              <a:gd name="connsiteY70" fmla="*/ 6527527 h 6857999"/>
              <a:gd name="connsiteX71" fmla="*/ 7833220 w 8733721"/>
              <a:gd name="connsiteY71" fmla="*/ 6627129 h 6857999"/>
              <a:gd name="connsiteX72" fmla="*/ 7833451 w 8733721"/>
              <a:gd name="connsiteY72" fmla="*/ 6694819 h 6857999"/>
              <a:gd name="connsiteX73" fmla="*/ 7859394 w 8733721"/>
              <a:gd name="connsiteY73" fmla="*/ 6765445 h 6857999"/>
              <a:gd name="connsiteX74" fmla="*/ 7866873 w 8733721"/>
              <a:gd name="connsiteY74" fmla="*/ 6844697 h 6857999"/>
              <a:gd name="connsiteX75" fmla="*/ 7868076 w 8733721"/>
              <a:gd name="connsiteY75" fmla="*/ 6857999 h 6857999"/>
              <a:gd name="connsiteX76" fmla="*/ 2920621 w 8733721"/>
              <a:gd name="connsiteY76" fmla="*/ 6857999 h 6857999"/>
              <a:gd name="connsiteX77" fmla="*/ 961321 w 8733721"/>
              <a:gd name="connsiteY77" fmla="*/ 6857999 h 6857999"/>
              <a:gd name="connsiteX78" fmla="*/ 0 w 8733721"/>
              <a:gd name="connsiteY78" fmla="*/ 6857999 h 6857999"/>
              <a:gd name="connsiteX79" fmla="*/ 0 w 8733721"/>
              <a:gd name="connsiteY79" fmla="*/ 0 h 6857999"/>
              <a:gd name="connsiteX0" fmla="*/ 0 w 8733721"/>
              <a:gd name="connsiteY0" fmla="*/ 0 h 6857999"/>
              <a:gd name="connsiteX1" fmla="*/ 961321 w 8733721"/>
              <a:gd name="connsiteY1" fmla="*/ 0 h 6857999"/>
              <a:gd name="connsiteX2" fmla="*/ 2920621 w 8733721"/>
              <a:gd name="connsiteY2" fmla="*/ 0 h 6857999"/>
              <a:gd name="connsiteX3" fmla="*/ 8733721 w 8733721"/>
              <a:gd name="connsiteY3" fmla="*/ 0 h 6857999"/>
              <a:gd name="connsiteX4" fmla="*/ 8733721 w 8733721"/>
              <a:gd name="connsiteY4" fmla="*/ 2 h 6857999"/>
              <a:gd name="connsiteX5" fmla="*/ 8236175 w 8733721"/>
              <a:gd name="connsiteY5" fmla="*/ 2 h 6857999"/>
              <a:gd name="connsiteX6" fmla="*/ 8231178 w 8733721"/>
              <a:gd name="connsiteY6" fmla="*/ 14562 h 6857999"/>
              <a:gd name="connsiteX7" fmla="*/ 8234773 w 8733721"/>
              <a:gd name="connsiteY7" fmla="*/ 59077 h 6857999"/>
              <a:gd name="connsiteX8" fmla="*/ 8227623 w 8733721"/>
              <a:gd name="connsiteY8" fmla="*/ 107668 h 6857999"/>
              <a:gd name="connsiteX9" fmla="*/ 8246150 w 8733721"/>
              <a:gd name="connsiteY9" fmla="*/ 246136 h 6857999"/>
              <a:gd name="connsiteX10" fmla="*/ 8224308 w 8733721"/>
              <a:gd name="connsiteY10" fmla="*/ 372908 h 6857999"/>
              <a:gd name="connsiteX11" fmla="*/ 8221687 w 8733721"/>
              <a:gd name="connsiteY11" fmla="*/ 450607 h 6857999"/>
              <a:gd name="connsiteX12" fmla="*/ 8232987 w 8733721"/>
              <a:gd name="connsiteY12" fmla="*/ 812800 h 6857999"/>
              <a:gd name="connsiteX13" fmla="*/ 8241364 w 8733721"/>
              <a:gd name="connsiteY13" fmla="*/ 912727 h 6857999"/>
              <a:gd name="connsiteX14" fmla="*/ 8240165 w 8733721"/>
              <a:gd name="connsiteY14" fmla="*/ 989950 h 6857999"/>
              <a:gd name="connsiteX15" fmla="*/ 8243561 w 8733721"/>
              <a:gd name="connsiteY15" fmla="*/ 1141745 h 6857999"/>
              <a:gd name="connsiteX16" fmla="*/ 8256144 w 8733721"/>
              <a:gd name="connsiteY16" fmla="*/ 1265454 h 6857999"/>
              <a:gd name="connsiteX17" fmla="*/ 8281494 w 8733721"/>
              <a:gd name="connsiteY17" fmla="*/ 1385480 h 6857999"/>
              <a:gd name="connsiteX18" fmla="*/ 8297877 w 8733721"/>
              <a:gd name="connsiteY18" fmla="*/ 1458060 h 6857999"/>
              <a:gd name="connsiteX19" fmla="*/ 8315502 w 8733721"/>
              <a:gd name="connsiteY19" fmla="*/ 1513175 h 6857999"/>
              <a:gd name="connsiteX20" fmla="*/ 8342335 w 8733721"/>
              <a:gd name="connsiteY20" fmla="*/ 1570809 h 6857999"/>
              <a:gd name="connsiteX21" fmla="*/ 8324762 w 8733721"/>
              <a:gd name="connsiteY21" fmla="*/ 1632434 h 6857999"/>
              <a:gd name="connsiteX22" fmla="*/ 8360930 w 8733721"/>
              <a:gd name="connsiteY22" fmla="*/ 1742490 h 6857999"/>
              <a:gd name="connsiteX23" fmla="*/ 8343694 w 8733721"/>
              <a:gd name="connsiteY23" fmla="*/ 1812272 h 6857999"/>
              <a:gd name="connsiteX24" fmla="*/ 8379488 w 8733721"/>
              <a:gd name="connsiteY24" fmla="*/ 1856766 h 6857999"/>
              <a:gd name="connsiteX25" fmla="*/ 8385055 w 8733721"/>
              <a:gd name="connsiteY25" fmla="*/ 1923433 h 6857999"/>
              <a:gd name="connsiteX26" fmla="*/ 8386906 w 8733721"/>
              <a:gd name="connsiteY26" fmla="*/ 1972204 h 6857999"/>
              <a:gd name="connsiteX27" fmla="*/ 8386681 w 8733721"/>
              <a:gd name="connsiteY27" fmla="*/ 2066205 h 6857999"/>
              <a:gd name="connsiteX28" fmla="*/ 8380052 w 8733721"/>
              <a:gd name="connsiteY28" fmla="*/ 2227417 h 6857999"/>
              <a:gd name="connsiteX29" fmla="*/ 8374483 w 8733721"/>
              <a:gd name="connsiteY29" fmla="*/ 2510933 h 6857999"/>
              <a:gd name="connsiteX30" fmla="*/ 8375191 w 8733721"/>
              <a:gd name="connsiteY30" fmla="*/ 2741866 h 6857999"/>
              <a:gd name="connsiteX31" fmla="*/ 8384389 w 8733721"/>
              <a:gd name="connsiteY31" fmla="*/ 2864935 h 6857999"/>
              <a:gd name="connsiteX32" fmla="*/ 8391822 w 8733721"/>
              <a:gd name="connsiteY32" fmla="*/ 2950807 h 6857999"/>
              <a:gd name="connsiteX33" fmla="*/ 8378111 w 8733721"/>
              <a:gd name="connsiteY33" fmla="*/ 2978246 h 6857999"/>
              <a:gd name="connsiteX34" fmla="*/ 8375025 w 8733721"/>
              <a:gd name="connsiteY34" fmla="*/ 2995916 h 6857999"/>
              <a:gd name="connsiteX35" fmla="*/ 8366764 w 8733721"/>
              <a:gd name="connsiteY35" fmla="*/ 2998648 h 6857999"/>
              <a:gd name="connsiteX36" fmla="*/ 8356827 w 8733721"/>
              <a:gd name="connsiteY36" fmla="*/ 3023630 h 6857999"/>
              <a:gd name="connsiteX37" fmla="*/ 8348883 w 8733721"/>
              <a:gd name="connsiteY37" fmla="*/ 3096975 h 6857999"/>
              <a:gd name="connsiteX38" fmla="*/ 8331320 w 8733721"/>
              <a:gd name="connsiteY38" fmla="*/ 3216657 h 6857999"/>
              <a:gd name="connsiteX39" fmla="*/ 8334250 w 8733721"/>
              <a:gd name="connsiteY39" fmla="*/ 3310980 h 6857999"/>
              <a:gd name="connsiteX40" fmla="*/ 8323018 w 8733721"/>
              <a:gd name="connsiteY40" fmla="*/ 3344725 h 6857999"/>
              <a:gd name="connsiteX41" fmla="*/ 8312317 w 8733721"/>
              <a:gd name="connsiteY41" fmla="*/ 3393250 h 6857999"/>
              <a:gd name="connsiteX42" fmla="*/ 8299110 w 8733721"/>
              <a:gd name="connsiteY42" fmla="*/ 3514536 h 6857999"/>
              <a:gd name="connsiteX43" fmla="*/ 8279421 w 8733721"/>
              <a:gd name="connsiteY43" fmla="*/ 3686149 h 6857999"/>
              <a:gd name="connsiteX44" fmla="*/ 8273021 w 8733721"/>
              <a:gd name="connsiteY44" fmla="*/ 3692208 h 6857999"/>
              <a:gd name="connsiteX45" fmla="*/ 8260968 w 8733721"/>
              <a:gd name="connsiteY45" fmla="*/ 3776022 h 6857999"/>
              <a:gd name="connsiteX46" fmla="*/ 8257071 w 8733721"/>
              <a:gd name="connsiteY46" fmla="*/ 3977138 h 6857999"/>
              <a:gd name="connsiteX47" fmla="*/ 8203359 w 8733721"/>
              <a:gd name="connsiteY47" fmla="*/ 4222149 h 6857999"/>
              <a:gd name="connsiteX48" fmla="*/ 8197502 w 8733721"/>
              <a:gd name="connsiteY48" fmla="*/ 4364683 h 6857999"/>
              <a:gd name="connsiteX49" fmla="*/ 8189960 w 8733721"/>
              <a:gd name="connsiteY49" fmla="*/ 4462471 h 6857999"/>
              <a:gd name="connsiteX50" fmla="*/ 8175156 w 8733721"/>
              <a:gd name="connsiteY50" fmla="*/ 4574052 h 6857999"/>
              <a:gd name="connsiteX51" fmla="*/ 8145454 w 8733721"/>
              <a:gd name="connsiteY51" fmla="*/ 4667756 h 6857999"/>
              <a:gd name="connsiteX52" fmla="*/ 8086875 w 8733721"/>
              <a:gd name="connsiteY52" fmla="*/ 4799019 h 6857999"/>
              <a:gd name="connsiteX53" fmla="*/ 8071779 w 8733721"/>
              <a:gd name="connsiteY53" fmla="*/ 4849614 h 6857999"/>
              <a:gd name="connsiteX54" fmla="*/ 8046521 w 8733721"/>
              <a:gd name="connsiteY54" fmla="*/ 4919971 h 6857999"/>
              <a:gd name="connsiteX55" fmla="*/ 7999171 w 8733721"/>
              <a:gd name="connsiteY55" fmla="*/ 5010766 h 6857999"/>
              <a:gd name="connsiteX56" fmla="*/ 7974494 w 8733721"/>
              <a:gd name="connsiteY56" fmla="*/ 5088190 h 6857999"/>
              <a:gd name="connsiteX57" fmla="*/ 7960017 w 8733721"/>
              <a:gd name="connsiteY57" fmla="*/ 5143922 h 6857999"/>
              <a:gd name="connsiteX58" fmla="*/ 7940570 w 8733721"/>
              <a:gd name="connsiteY58" fmla="*/ 5284346 h 6857999"/>
              <a:gd name="connsiteX59" fmla="*/ 7923844 w 8733721"/>
              <a:gd name="connsiteY59" fmla="*/ 5390948 h 6857999"/>
              <a:gd name="connsiteX60" fmla="*/ 7905061 w 8733721"/>
              <a:gd name="connsiteY60" fmla="*/ 5470854 h 6857999"/>
              <a:gd name="connsiteX61" fmla="*/ 7900574 w 8733721"/>
              <a:gd name="connsiteY61" fmla="*/ 5529643 h 6857999"/>
              <a:gd name="connsiteX62" fmla="*/ 7889879 w 8733721"/>
              <a:gd name="connsiteY62" fmla="*/ 5597292 h 6857999"/>
              <a:gd name="connsiteX63" fmla="*/ 7881533 w 8733721"/>
              <a:gd name="connsiteY63" fmla="*/ 5608899 h 6857999"/>
              <a:gd name="connsiteX64" fmla="*/ 7866845 w 8733721"/>
              <a:gd name="connsiteY64" fmla="*/ 5684911 h 6857999"/>
              <a:gd name="connsiteX65" fmla="*/ 7866707 w 8733721"/>
              <a:gd name="connsiteY65" fmla="*/ 5755776 h 6857999"/>
              <a:gd name="connsiteX66" fmla="*/ 7858630 w 8733721"/>
              <a:gd name="connsiteY66" fmla="*/ 5889599 h 6857999"/>
              <a:gd name="connsiteX67" fmla="*/ 7862852 w 8733721"/>
              <a:gd name="connsiteY67" fmla="*/ 5989744 h 6857999"/>
              <a:gd name="connsiteX68" fmla="*/ 7834617 w 8733721"/>
              <a:gd name="connsiteY68" fmla="*/ 6084926 h 6857999"/>
              <a:gd name="connsiteX69" fmla="*/ 7830440 w 8733721"/>
              <a:gd name="connsiteY69" fmla="*/ 6346549 h 6857999"/>
              <a:gd name="connsiteX70" fmla="*/ 7828988 w 8733721"/>
              <a:gd name="connsiteY70" fmla="*/ 6527527 h 6857999"/>
              <a:gd name="connsiteX71" fmla="*/ 7833220 w 8733721"/>
              <a:gd name="connsiteY71" fmla="*/ 6627129 h 6857999"/>
              <a:gd name="connsiteX72" fmla="*/ 7833451 w 8733721"/>
              <a:gd name="connsiteY72" fmla="*/ 6694819 h 6857999"/>
              <a:gd name="connsiteX73" fmla="*/ 7859394 w 8733721"/>
              <a:gd name="connsiteY73" fmla="*/ 6765445 h 6857999"/>
              <a:gd name="connsiteX74" fmla="*/ 7866873 w 8733721"/>
              <a:gd name="connsiteY74" fmla="*/ 6844697 h 6857999"/>
              <a:gd name="connsiteX75" fmla="*/ 7868076 w 8733721"/>
              <a:gd name="connsiteY75" fmla="*/ 6857999 h 6857999"/>
              <a:gd name="connsiteX76" fmla="*/ 2920621 w 8733721"/>
              <a:gd name="connsiteY76" fmla="*/ 6857999 h 6857999"/>
              <a:gd name="connsiteX77" fmla="*/ 961321 w 8733721"/>
              <a:gd name="connsiteY77" fmla="*/ 6857999 h 6857999"/>
              <a:gd name="connsiteX78" fmla="*/ 0 w 8733721"/>
              <a:gd name="connsiteY78" fmla="*/ 6857999 h 6857999"/>
              <a:gd name="connsiteX79" fmla="*/ 0 w 8733721"/>
              <a:gd name="connsiteY79" fmla="*/ 0 h 6857999"/>
              <a:gd name="connsiteX0" fmla="*/ 0 w 8733721"/>
              <a:gd name="connsiteY0" fmla="*/ 0 h 6857999"/>
              <a:gd name="connsiteX1" fmla="*/ 961321 w 8733721"/>
              <a:gd name="connsiteY1" fmla="*/ 0 h 6857999"/>
              <a:gd name="connsiteX2" fmla="*/ 2920621 w 8733721"/>
              <a:gd name="connsiteY2" fmla="*/ 0 h 6857999"/>
              <a:gd name="connsiteX3" fmla="*/ 8733721 w 8733721"/>
              <a:gd name="connsiteY3" fmla="*/ 0 h 6857999"/>
              <a:gd name="connsiteX4" fmla="*/ 8733721 w 8733721"/>
              <a:gd name="connsiteY4" fmla="*/ 2 h 6857999"/>
              <a:gd name="connsiteX5" fmla="*/ 8236175 w 8733721"/>
              <a:gd name="connsiteY5" fmla="*/ 2 h 6857999"/>
              <a:gd name="connsiteX6" fmla="*/ 8231178 w 8733721"/>
              <a:gd name="connsiteY6" fmla="*/ 14562 h 6857999"/>
              <a:gd name="connsiteX7" fmla="*/ 8234773 w 8733721"/>
              <a:gd name="connsiteY7" fmla="*/ 59077 h 6857999"/>
              <a:gd name="connsiteX8" fmla="*/ 8227623 w 8733721"/>
              <a:gd name="connsiteY8" fmla="*/ 107668 h 6857999"/>
              <a:gd name="connsiteX9" fmla="*/ 8246150 w 8733721"/>
              <a:gd name="connsiteY9" fmla="*/ 246136 h 6857999"/>
              <a:gd name="connsiteX10" fmla="*/ 8224308 w 8733721"/>
              <a:gd name="connsiteY10" fmla="*/ 372908 h 6857999"/>
              <a:gd name="connsiteX11" fmla="*/ 8221687 w 8733721"/>
              <a:gd name="connsiteY11" fmla="*/ 450607 h 6857999"/>
              <a:gd name="connsiteX12" fmla="*/ 8232987 w 8733721"/>
              <a:gd name="connsiteY12" fmla="*/ 812800 h 6857999"/>
              <a:gd name="connsiteX13" fmla="*/ 8241364 w 8733721"/>
              <a:gd name="connsiteY13" fmla="*/ 912727 h 6857999"/>
              <a:gd name="connsiteX14" fmla="*/ 8240165 w 8733721"/>
              <a:gd name="connsiteY14" fmla="*/ 989950 h 6857999"/>
              <a:gd name="connsiteX15" fmla="*/ 8243561 w 8733721"/>
              <a:gd name="connsiteY15" fmla="*/ 1141745 h 6857999"/>
              <a:gd name="connsiteX16" fmla="*/ 8256144 w 8733721"/>
              <a:gd name="connsiteY16" fmla="*/ 1265454 h 6857999"/>
              <a:gd name="connsiteX17" fmla="*/ 8281494 w 8733721"/>
              <a:gd name="connsiteY17" fmla="*/ 1385480 h 6857999"/>
              <a:gd name="connsiteX18" fmla="*/ 8297877 w 8733721"/>
              <a:gd name="connsiteY18" fmla="*/ 1458060 h 6857999"/>
              <a:gd name="connsiteX19" fmla="*/ 8315502 w 8733721"/>
              <a:gd name="connsiteY19" fmla="*/ 1513175 h 6857999"/>
              <a:gd name="connsiteX20" fmla="*/ 8342335 w 8733721"/>
              <a:gd name="connsiteY20" fmla="*/ 1570809 h 6857999"/>
              <a:gd name="connsiteX21" fmla="*/ 8324762 w 8733721"/>
              <a:gd name="connsiteY21" fmla="*/ 1632434 h 6857999"/>
              <a:gd name="connsiteX22" fmla="*/ 8319231 w 8733721"/>
              <a:gd name="connsiteY22" fmla="*/ 1742490 h 6857999"/>
              <a:gd name="connsiteX23" fmla="*/ 8343694 w 8733721"/>
              <a:gd name="connsiteY23" fmla="*/ 1812272 h 6857999"/>
              <a:gd name="connsiteX24" fmla="*/ 8379488 w 8733721"/>
              <a:gd name="connsiteY24" fmla="*/ 1856766 h 6857999"/>
              <a:gd name="connsiteX25" fmla="*/ 8385055 w 8733721"/>
              <a:gd name="connsiteY25" fmla="*/ 1923433 h 6857999"/>
              <a:gd name="connsiteX26" fmla="*/ 8386906 w 8733721"/>
              <a:gd name="connsiteY26" fmla="*/ 1972204 h 6857999"/>
              <a:gd name="connsiteX27" fmla="*/ 8386681 w 8733721"/>
              <a:gd name="connsiteY27" fmla="*/ 2066205 h 6857999"/>
              <a:gd name="connsiteX28" fmla="*/ 8380052 w 8733721"/>
              <a:gd name="connsiteY28" fmla="*/ 2227417 h 6857999"/>
              <a:gd name="connsiteX29" fmla="*/ 8374483 w 8733721"/>
              <a:gd name="connsiteY29" fmla="*/ 2510933 h 6857999"/>
              <a:gd name="connsiteX30" fmla="*/ 8375191 w 8733721"/>
              <a:gd name="connsiteY30" fmla="*/ 2741866 h 6857999"/>
              <a:gd name="connsiteX31" fmla="*/ 8384389 w 8733721"/>
              <a:gd name="connsiteY31" fmla="*/ 2864935 h 6857999"/>
              <a:gd name="connsiteX32" fmla="*/ 8391822 w 8733721"/>
              <a:gd name="connsiteY32" fmla="*/ 2950807 h 6857999"/>
              <a:gd name="connsiteX33" fmla="*/ 8378111 w 8733721"/>
              <a:gd name="connsiteY33" fmla="*/ 2978246 h 6857999"/>
              <a:gd name="connsiteX34" fmla="*/ 8375025 w 8733721"/>
              <a:gd name="connsiteY34" fmla="*/ 2995916 h 6857999"/>
              <a:gd name="connsiteX35" fmla="*/ 8366764 w 8733721"/>
              <a:gd name="connsiteY35" fmla="*/ 2998648 h 6857999"/>
              <a:gd name="connsiteX36" fmla="*/ 8356827 w 8733721"/>
              <a:gd name="connsiteY36" fmla="*/ 3023630 h 6857999"/>
              <a:gd name="connsiteX37" fmla="*/ 8348883 w 8733721"/>
              <a:gd name="connsiteY37" fmla="*/ 3096975 h 6857999"/>
              <a:gd name="connsiteX38" fmla="*/ 8331320 w 8733721"/>
              <a:gd name="connsiteY38" fmla="*/ 3216657 h 6857999"/>
              <a:gd name="connsiteX39" fmla="*/ 8334250 w 8733721"/>
              <a:gd name="connsiteY39" fmla="*/ 3310980 h 6857999"/>
              <a:gd name="connsiteX40" fmla="*/ 8323018 w 8733721"/>
              <a:gd name="connsiteY40" fmla="*/ 3344725 h 6857999"/>
              <a:gd name="connsiteX41" fmla="*/ 8312317 w 8733721"/>
              <a:gd name="connsiteY41" fmla="*/ 3393250 h 6857999"/>
              <a:gd name="connsiteX42" fmla="*/ 8299110 w 8733721"/>
              <a:gd name="connsiteY42" fmla="*/ 3514536 h 6857999"/>
              <a:gd name="connsiteX43" fmla="*/ 8279421 w 8733721"/>
              <a:gd name="connsiteY43" fmla="*/ 3686149 h 6857999"/>
              <a:gd name="connsiteX44" fmla="*/ 8273021 w 8733721"/>
              <a:gd name="connsiteY44" fmla="*/ 3692208 h 6857999"/>
              <a:gd name="connsiteX45" fmla="*/ 8260968 w 8733721"/>
              <a:gd name="connsiteY45" fmla="*/ 3776022 h 6857999"/>
              <a:gd name="connsiteX46" fmla="*/ 8257071 w 8733721"/>
              <a:gd name="connsiteY46" fmla="*/ 3977138 h 6857999"/>
              <a:gd name="connsiteX47" fmla="*/ 8203359 w 8733721"/>
              <a:gd name="connsiteY47" fmla="*/ 4222149 h 6857999"/>
              <a:gd name="connsiteX48" fmla="*/ 8197502 w 8733721"/>
              <a:gd name="connsiteY48" fmla="*/ 4364683 h 6857999"/>
              <a:gd name="connsiteX49" fmla="*/ 8189960 w 8733721"/>
              <a:gd name="connsiteY49" fmla="*/ 4462471 h 6857999"/>
              <a:gd name="connsiteX50" fmla="*/ 8175156 w 8733721"/>
              <a:gd name="connsiteY50" fmla="*/ 4574052 h 6857999"/>
              <a:gd name="connsiteX51" fmla="*/ 8145454 w 8733721"/>
              <a:gd name="connsiteY51" fmla="*/ 4667756 h 6857999"/>
              <a:gd name="connsiteX52" fmla="*/ 8086875 w 8733721"/>
              <a:gd name="connsiteY52" fmla="*/ 4799019 h 6857999"/>
              <a:gd name="connsiteX53" fmla="*/ 8071779 w 8733721"/>
              <a:gd name="connsiteY53" fmla="*/ 4849614 h 6857999"/>
              <a:gd name="connsiteX54" fmla="*/ 8046521 w 8733721"/>
              <a:gd name="connsiteY54" fmla="*/ 4919971 h 6857999"/>
              <a:gd name="connsiteX55" fmla="*/ 7999171 w 8733721"/>
              <a:gd name="connsiteY55" fmla="*/ 5010766 h 6857999"/>
              <a:gd name="connsiteX56" fmla="*/ 7974494 w 8733721"/>
              <a:gd name="connsiteY56" fmla="*/ 5088190 h 6857999"/>
              <a:gd name="connsiteX57" fmla="*/ 7960017 w 8733721"/>
              <a:gd name="connsiteY57" fmla="*/ 5143922 h 6857999"/>
              <a:gd name="connsiteX58" fmla="*/ 7940570 w 8733721"/>
              <a:gd name="connsiteY58" fmla="*/ 5284346 h 6857999"/>
              <a:gd name="connsiteX59" fmla="*/ 7923844 w 8733721"/>
              <a:gd name="connsiteY59" fmla="*/ 5390948 h 6857999"/>
              <a:gd name="connsiteX60" fmla="*/ 7905061 w 8733721"/>
              <a:gd name="connsiteY60" fmla="*/ 5470854 h 6857999"/>
              <a:gd name="connsiteX61" fmla="*/ 7900574 w 8733721"/>
              <a:gd name="connsiteY61" fmla="*/ 5529643 h 6857999"/>
              <a:gd name="connsiteX62" fmla="*/ 7889879 w 8733721"/>
              <a:gd name="connsiteY62" fmla="*/ 5597292 h 6857999"/>
              <a:gd name="connsiteX63" fmla="*/ 7881533 w 8733721"/>
              <a:gd name="connsiteY63" fmla="*/ 5608899 h 6857999"/>
              <a:gd name="connsiteX64" fmla="*/ 7866845 w 8733721"/>
              <a:gd name="connsiteY64" fmla="*/ 5684911 h 6857999"/>
              <a:gd name="connsiteX65" fmla="*/ 7866707 w 8733721"/>
              <a:gd name="connsiteY65" fmla="*/ 5755776 h 6857999"/>
              <a:gd name="connsiteX66" fmla="*/ 7858630 w 8733721"/>
              <a:gd name="connsiteY66" fmla="*/ 5889599 h 6857999"/>
              <a:gd name="connsiteX67" fmla="*/ 7862852 w 8733721"/>
              <a:gd name="connsiteY67" fmla="*/ 5989744 h 6857999"/>
              <a:gd name="connsiteX68" fmla="*/ 7834617 w 8733721"/>
              <a:gd name="connsiteY68" fmla="*/ 6084926 h 6857999"/>
              <a:gd name="connsiteX69" fmla="*/ 7830440 w 8733721"/>
              <a:gd name="connsiteY69" fmla="*/ 6346549 h 6857999"/>
              <a:gd name="connsiteX70" fmla="*/ 7828988 w 8733721"/>
              <a:gd name="connsiteY70" fmla="*/ 6527527 h 6857999"/>
              <a:gd name="connsiteX71" fmla="*/ 7833220 w 8733721"/>
              <a:gd name="connsiteY71" fmla="*/ 6627129 h 6857999"/>
              <a:gd name="connsiteX72" fmla="*/ 7833451 w 8733721"/>
              <a:gd name="connsiteY72" fmla="*/ 6694819 h 6857999"/>
              <a:gd name="connsiteX73" fmla="*/ 7859394 w 8733721"/>
              <a:gd name="connsiteY73" fmla="*/ 6765445 h 6857999"/>
              <a:gd name="connsiteX74" fmla="*/ 7866873 w 8733721"/>
              <a:gd name="connsiteY74" fmla="*/ 6844697 h 6857999"/>
              <a:gd name="connsiteX75" fmla="*/ 7868076 w 8733721"/>
              <a:gd name="connsiteY75" fmla="*/ 6857999 h 6857999"/>
              <a:gd name="connsiteX76" fmla="*/ 2920621 w 8733721"/>
              <a:gd name="connsiteY76" fmla="*/ 6857999 h 6857999"/>
              <a:gd name="connsiteX77" fmla="*/ 961321 w 8733721"/>
              <a:gd name="connsiteY77" fmla="*/ 6857999 h 6857999"/>
              <a:gd name="connsiteX78" fmla="*/ 0 w 8733721"/>
              <a:gd name="connsiteY78" fmla="*/ 6857999 h 6857999"/>
              <a:gd name="connsiteX79" fmla="*/ 0 w 8733721"/>
              <a:gd name="connsiteY79" fmla="*/ 0 h 6857999"/>
              <a:gd name="connsiteX0" fmla="*/ 0 w 8733721"/>
              <a:gd name="connsiteY0" fmla="*/ 0 h 6857999"/>
              <a:gd name="connsiteX1" fmla="*/ 961321 w 8733721"/>
              <a:gd name="connsiteY1" fmla="*/ 0 h 6857999"/>
              <a:gd name="connsiteX2" fmla="*/ 2920621 w 8733721"/>
              <a:gd name="connsiteY2" fmla="*/ 0 h 6857999"/>
              <a:gd name="connsiteX3" fmla="*/ 8733721 w 8733721"/>
              <a:gd name="connsiteY3" fmla="*/ 0 h 6857999"/>
              <a:gd name="connsiteX4" fmla="*/ 8733721 w 8733721"/>
              <a:gd name="connsiteY4" fmla="*/ 2 h 6857999"/>
              <a:gd name="connsiteX5" fmla="*/ 8236175 w 8733721"/>
              <a:gd name="connsiteY5" fmla="*/ 2 h 6857999"/>
              <a:gd name="connsiteX6" fmla="*/ 8231178 w 8733721"/>
              <a:gd name="connsiteY6" fmla="*/ 14562 h 6857999"/>
              <a:gd name="connsiteX7" fmla="*/ 8234773 w 8733721"/>
              <a:gd name="connsiteY7" fmla="*/ 59077 h 6857999"/>
              <a:gd name="connsiteX8" fmla="*/ 8227623 w 8733721"/>
              <a:gd name="connsiteY8" fmla="*/ 107668 h 6857999"/>
              <a:gd name="connsiteX9" fmla="*/ 8246150 w 8733721"/>
              <a:gd name="connsiteY9" fmla="*/ 246136 h 6857999"/>
              <a:gd name="connsiteX10" fmla="*/ 8224308 w 8733721"/>
              <a:gd name="connsiteY10" fmla="*/ 372908 h 6857999"/>
              <a:gd name="connsiteX11" fmla="*/ 8221687 w 8733721"/>
              <a:gd name="connsiteY11" fmla="*/ 450607 h 6857999"/>
              <a:gd name="connsiteX12" fmla="*/ 8232987 w 8733721"/>
              <a:gd name="connsiteY12" fmla="*/ 812800 h 6857999"/>
              <a:gd name="connsiteX13" fmla="*/ 8241364 w 8733721"/>
              <a:gd name="connsiteY13" fmla="*/ 912727 h 6857999"/>
              <a:gd name="connsiteX14" fmla="*/ 8240165 w 8733721"/>
              <a:gd name="connsiteY14" fmla="*/ 989950 h 6857999"/>
              <a:gd name="connsiteX15" fmla="*/ 8243561 w 8733721"/>
              <a:gd name="connsiteY15" fmla="*/ 1141745 h 6857999"/>
              <a:gd name="connsiteX16" fmla="*/ 8256144 w 8733721"/>
              <a:gd name="connsiteY16" fmla="*/ 1265454 h 6857999"/>
              <a:gd name="connsiteX17" fmla="*/ 8281494 w 8733721"/>
              <a:gd name="connsiteY17" fmla="*/ 1385480 h 6857999"/>
              <a:gd name="connsiteX18" fmla="*/ 8297877 w 8733721"/>
              <a:gd name="connsiteY18" fmla="*/ 1458060 h 6857999"/>
              <a:gd name="connsiteX19" fmla="*/ 8315502 w 8733721"/>
              <a:gd name="connsiteY19" fmla="*/ 1513175 h 6857999"/>
              <a:gd name="connsiteX20" fmla="*/ 8342335 w 8733721"/>
              <a:gd name="connsiteY20" fmla="*/ 1570809 h 6857999"/>
              <a:gd name="connsiteX21" fmla="*/ 8324762 w 8733721"/>
              <a:gd name="connsiteY21" fmla="*/ 1632434 h 6857999"/>
              <a:gd name="connsiteX22" fmla="*/ 8319231 w 8733721"/>
              <a:gd name="connsiteY22" fmla="*/ 1742490 h 6857999"/>
              <a:gd name="connsiteX23" fmla="*/ 8343694 w 8733721"/>
              <a:gd name="connsiteY23" fmla="*/ 1812272 h 6857999"/>
              <a:gd name="connsiteX24" fmla="*/ 8379488 w 8733721"/>
              <a:gd name="connsiteY24" fmla="*/ 1856766 h 6857999"/>
              <a:gd name="connsiteX25" fmla="*/ 8385055 w 8733721"/>
              <a:gd name="connsiteY25" fmla="*/ 1923433 h 6857999"/>
              <a:gd name="connsiteX26" fmla="*/ 8386906 w 8733721"/>
              <a:gd name="connsiteY26" fmla="*/ 1972204 h 6857999"/>
              <a:gd name="connsiteX27" fmla="*/ 8386681 w 8733721"/>
              <a:gd name="connsiteY27" fmla="*/ 2066205 h 6857999"/>
              <a:gd name="connsiteX28" fmla="*/ 8380052 w 8733721"/>
              <a:gd name="connsiteY28" fmla="*/ 2227417 h 6857999"/>
              <a:gd name="connsiteX29" fmla="*/ 8374483 w 8733721"/>
              <a:gd name="connsiteY29" fmla="*/ 2510933 h 6857999"/>
              <a:gd name="connsiteX30" fmla="*/ 8375191 w 8733721"/>
              <a:gd name="connsiteY30" fmla="*/ 2741866 h 6857999"/>
              <a:gd name="connsiteX31" fmla="*/ 8384389 w 8733721"/>
              <a:gd name="connsiteY31" fmla="*/ 2864935 h 6857999"/>
              <a:gd name="connsiteX32" fmla="*/ 8391822 w 8733721"/>
              <a:gd name="connsiteY32" fmla="*/ 2950807 h 6857999"/>
              <a:gd name="connsiteX33" fmla="*/ 8378111 w 8733721"/>
              <a:gd name="connsiteY33" fmla="*/ 2978246 h 6857999"/>
              <a:gd name="connsiteX34" fmla="*/ 8375025 w 8733721"/>
              <a:gd name="connsiteY34" fmla="*/ 2995916 h 6857999"/>
              <a:gd name="connsiteX35" fmla="*/ 8366764 w 8733721"/>
              <a:gd name="connsiteY35" fmla="*/ 2998648 h 6857999"/>
              <a:gd name="connsiteX36" fmla="*/ 8356827 w 8733721"/>
              <a:gd name="connsiteY36" fmla="*/ 3023630 h 6857999"/>
              <a:gd name="connsiteX37" fmla="*/ 8348883 w 8733721"/>
              <a:gd name="connsiteY37" fmla="*/ 3096975 h 6857999"/>
              <a:gd name="connsiteX38" fmla="*/ 8331320 w 8733721"/>
              <a:gd name="connsiteY38" fmla="*/ 3216657 h 6857999"/>
              <a:gd name="connsiteX39" fmla="*/ 8334250 w 8733721"/>
              <a:gd name="connsiteY39" fmla="*/ 3310980 h 6857999"/>
              <a:gd name="connsiteX40" fmla="*/ 8323018 w 8733721"/>
              <a:gd name="connsiteY40" fmla="*/ 3344725 h 6857999"/>
              <a:gd name="connsiteX41" fmla="*/ 8312317 w 8733721"/>
              <a:gd name="connsiteY41" fmla="*/ 3393250 h 6857999"/>
              <a:gd name="connsiteX42" fmla="*/ 8299110 w 8733721"/>
              <a:gd name="connsiteY42" fmla="*/ 3514536 h 6857999"/>
              <a:gd name="connsiteX43" fmla="*/ 8279421 w 8733721"/>
              <a:gd name="connsiteY43" fmla="*/ 3686149 h 6857999"/>
              <a:gd name="connsiteX44" fmla="*/ 8273021 w 8733721"/>
              <a:gd name="connsiteY44" fmla="*/ 3692208 h 6857999"/>
              <a:gd name="connsiteX45" fmla="*/ 8260968 w 8733721"/>
              <a:gd name="connsiteY45" fmla="*/ 3776022 h 6857999"/>
              <a:gd name="connsiteX46" fmla="*/ 8209415 w 8733721"/>
              <a:gd name="connsiteY46" fmla="*/ 4060536 h 6857999"/>
              <a:gd name="connsiteX47" fmla="*/ 8203359 w 8733721"/>
              <a:gd name="connsiteY47" fmla="*/ 4222149 h 6857999"/>
              <a:gd name="connsiteX48" fmla="*/ 8197502 w 8733721"/>
              <a:gd name="connsiteY48" fmla="*/ 4364683 h 6857999"/>
              <a:gd name="connsiteX49" fmla="*/ 8189960 w 8733721"/>
              <a:gd name="connsiteY49" fmla="*/ 4462471 h 6857999"/>
              <a:gd name="connsiteX50" fmla="*/ 8175156 w 8733721"/>
              <a:gd name="connsiteY50" fmla="*/ 4574052 h 6857999"/>
              <a:gd name="connsiteX51" fmla="*/ 8145454 w 8733721"/>
              <a:gd name="connsiteY51" fmla="*/ 4667756 h 6857999"/>
              <a:gd name="connsiteX52" fmla="*/ 8086875 w 8733721"/>
              <a:gd name="connsiteY52" fmla="*/ 4799019 h 6857999"/>
              <a:gd name="connsiteX53" fmla="*/ 8071779 w 8733721"/>
              <a:gd name="connsiteY53" fmla="*/ 4849614 h 6857999"/>
              <a:gd name="connsiteX54" fmla="*/ 8046521 w 8733721"/>
              <a:gd name="connsiteY54" fmla="*/ 4919971 h 6857999"/>
              <a:gd name="connsiteX55" fmla="*/ 7999171 w 8733721"/>
              <a:gd name="connsiteY55" fmla="*/ 5010766 h 6857999"/>
              <a:gd name="connsiteX56" fmla="*/ 7974494 w 8733721"/>
              <a:gd name="connsiteY56" fmla="*/ 5088190 h 6857999"/>
              <a:gd name="connsiteX57" fmla="*/ 7960017 w 8733721"/>
              <a:gd name="connsiteY57" fmla="*/ 5143922 h 6857999"/>
              <a:gd name="connsiteX58" fmla="*/ 7940570 w 8733721"/>
              <a:gd name="connsiteY58" fmla="*/ 5284346 h 6857999"/>
              <a:gd name="connsiteX59" fmla="*/ 7923844 w 8733721"/>
              <a:gd name="connsiteY59" fmla="*/ 5390948 h 6857999"/>
              <a:gd name="connsiteX60" fmla="*/ 7905061 w 8733721"/>
              <a:gd name="connsiteY60" fmla="*/ 5470854 h 6857999"/>
              <a:gd name="connsiteX61" fmla="*/ 7900574 w 8733721"/>
              <a:gd name="connsiteY61" fmla="*/ 5529643 h 6857999"/>
              <a:gd name="connsiteX62" fmla="*/ 7889879 w 8733721"/>
              <a:gd name="connsiteY62" fmla="*/ 5597292 h 6857999"/>
              <a:gd name="connsiteX63" fmla="*/ 7881533 w 8733721"/>
              <a:gd name="connsiteY63" fmla="*/ 5608899 h 6857999"/>
              <a:gd name="connsiteX64" fmla="*/ 7866845 w 8733721"/>
              <a:gd name="connsiteY64" fmla="*/ 5684911 h 6857999"/>
              <a:gd name="connsiteX65" fmla="*/ 7866707 w 8733721"/>
              <a:gd name="connsiteY65" fmla="*/ 5755776 h 6857999"/>
              <a:gd name="connsiteX66" fmla="*/ 7858630 w 8733721"/>
              <a:gd name="connsiteY66" fmla="*/ 5889599 h 6857999"/>
              <a:gd name="connsiteX67" fmla="*/ 7862852 w 8733721"/>
              <a:gd name="connsiteY67" fmla="*/ 5989744 h 6857999"/>
              <a:gd name="connsiteX68" fmla="*/ 7834617 w 8733721"/>
              <a:gd name="connsiteY68" fmla="*/ 6084926 h 6857999"/>
              <a:gd name="connsiteX69" fmla="*/ 7830440 w 8733721"/>
              <a:gd name="connsiteY69" fmla="*/ 6346549 h 6857999"/>
              <a:gd name="connsiteX70" fmla="*/ 7828988 w 8733721"/>
              <a:gd name="connsiteY70" fmla="*/ 6527527 h 6857999"/>
              <a:gd name="connsiteX71" fmla="*/ 7833220 w 8733721"/>
              <a:gd name="connsiteY71" fmla="*/ 6627129 h 6857999"/>
              <a:gd name="connsiteX72" fmla="*/ 7833451 w 8733721"/>
              <a:gd name="connsiteY72" fmla="*/ 6694819 h 6857999"/>
              <a:gd name="connsiteX73" fmla="*/ 7859394 w 8733721"/>
              <a:gd name="connsiteY73" fmla="*/ 6765445 h 6857999"/>
              <a:gd name="connsiteX74" fmla="*/ 7866873 w 8733721"/>
              <a:gd name="connsiteY74" fmla="*/ 6844697 h 6857999"/>
              <a:gd name="connsiteX75" fmla="*/ 7868076 w 8733721"/>
              <a:gd name="connsiteY75" fmla="*/ 6857999 h 6857999"/>
              <a:gd name="connsiteX76" fmla="*/ 2920621 w 8733721"/>
              <a:gd name="connsiteY76" fmla="*/ 6857999 h 6857999"/>
              <a:gd name="connsiteX77" fmla="*/ 961321 w 8733721"/>
              <a:gd name="connsiteY77" fmla="*/ 6857999 h 6857999"/>
              <a:gd name="connsiteX78" fmla="*/ 0 w 8733721"/>
              <a:gd name="connsiteY78" fmla="*/ 6857999 h 6857999"/>
              <a:gd name="connsiteX79" fmla="*/ 0 w 8733721"/>
              <a:gd name="connsiteY79" fmla="*/ 0 h 6857999"/>
              <a:gd name="connsiteX0" fmla="*/ 0 w 8733721"/>
              <a:gd name="connsiteY0" fmla="*/ 0 h 6857999"/>
              <a:gd name="connsiteX1" fmla="*/ 961321 w 8733721"/>
              <a:gd name="connsiteY1" fmla="*/ 0 h 6857999"/>
              <a:gd name="connsiteX2" fmla="*/ 2920621 w 8733721"/>
              <a:gd name="connsiteY2" fmla="*/ 0 h 6857999"/>
              <a:gd name="connsiteX3" fmla="*/ 8733721 w 8733721"/>
              <a:gd name="connsiteY3" fmla="*/ 0 h 6857999"/>
              <a:gd name="connsiteX4" fmla="*/ 8733721 w 8733721"/>
              <a:gd name="connsiteY4" fmla="*/ 2 h 6857999"/>
              <a:gd name="connsiteX5" fmla="*/ 8236175 w 8733721"/>
              <a:gd name="connsiteY5" fmla="*/ 2 h 6857999"/>
              <a:gd name="connsiteX6" fmla="*/ 8231178 w 8733721"/>
              <a:gd name="connsiteY6" fmla="*/ 14562 h 6857999"/>
              <a:gd name="connsiteX7" fmla="*/ 8234773 w 8733721"/>
              <a:gd name="connsiteY7" fmla="*/ 59077 h 6857999"/>
              <a:gd name="connsiteX8" fmla="*/ 8227623 w 8733721"/>
              <a:gd name="connsiteY8" fmla="*/ 107668 h 6857999"/>
              <a:gd name="connsiteX9" fmla="*/ 8246150 w 8733721"/>
              <a:gd name="connsiteY9" fmla="*/ 246136 h 6857999"/>
              <a:gd name="connsiteX10" fmla="*/ 8224308 w 8733721"/>
              <a:gd name="connsiteY10" fmla="*/ 372908 h 6857999"/>
              <a:gd name="connsiteX11" fmla="*/ 8221687 w 8733721"/>
              <a:gd name="connsiteY11" fmla="*/ 450607 h 6857999"/>
              <a:gd name="connsiteX12" fmla="*/ 8232987 w 8733721"/>
              <a:gd name="connsiteY12" fmla="*/ 812800 h 6857999"/>
              <a:gd name="connsiteX13" fmla="*/ 8241364 w 8733721"/>
              <a:gd name="connsiteY13" fmla="*/ 912727 h 6857999"/>
              <a:gd name="connsiteX14" fmla="*/ 8240165 w 8733721"/>
              <a:gd name="connsiteY14" fmla="*/ 989950 h 6857999"/>
              <a:gd name="connsiteX15" fmla="*/ 8243561 w 8733721"/>
              <a:gd name="connsiteY15" fmla="*/ 1141745 h 6857999"/>
              <a:gd name="connsiteX16" fmla="*/ 8256144 w 8733721"/>
              <a:gd name="connsiteY16" fmla="*/ 1265454 h 6857999"/>
              <a:gd name="connsiteX17" fmla="*/ 8281494 w 8733721"/>
              <a:gd name="connsiteY17" fmla="*/ 1385480 h 6857999"/>
              <a:gd name="connsiteX18" fmla="*/ 8297877 w 8733721"/>
              <a:gd name="connsiteY18" fmla="*/ 1458060 h 6857999"/>
              <a:gd name="connsiteX19" fmla="*/ 8315502 w 8733721"/>
              <a:gd name="connsiteY19" fmla="*/ 1513175 h 6857999"/>
              <a:gd name="connsiteX20" fmla="*/ 8342335 w 8733721"/>
              <a:gd name="connsiteY20" fmla="*/ 1570809 h 6857999"/>
              <a:gd name="connsiteX21" fmla="*/ 8324762 w 8733721"/>
              <a:gd name="connsiteY21" fmla="*/ 1632434 h 6857999"/>
              <a:gd name="connsiteX22" fmla="*/ 8319231 w 8733721"/>
              <a:gd name="connsiteY22" fmla="*/ 1742490 h 6857999"/>
              <a:gd name="connsiteX23" fmla="*/ 8343694 w 8733721"/>
              <a:gd name="connsiteY23" fmla="*/ 1812272 h 6857999"/>
              <a:gd name="connsiteX24" fmla="*/ 8379488 w 8733721"/>
              <a:gd name="connsiteY24" fmla="*/ 1856766 h 6857999"/>
              <a:gd name="connsiteX25" fmla="*/ 8385055 w 8733721"/>
              <a:gd name="connsiteY25" fmla="*/ 1923433 h 6857999"/>
              <a:gd name="connsiteX26" fmla="*/ 8386906 w 8733721"/>
              <a:gd name="connsiteY26" fmla="*/ 1972204 h 6857999"/>
              <a:gd name="connsiteX27" fmla="*/ 8386681 w 8733721"/>
              <a:gd name="connsiteY27" fmla="*/ 2066205 h 6857999"/>
              <a:gd name="connsiteX28" fmla="*/ 8380052 w 8733721"/>
              <a:gd name="connsiteY28" fmla="*/ 2227417 h 6857999"/>
              <a:gd name="connsiteX29" fmla="*/ 8374483 w 8733721"/>
              <a:gd name="connsiteY29" fmla="*/ 2510933 h 6857999"/>
              <a:gd name="connsiteX30" fmla="*/ 8375191 w 8733721"/>
              <a:gd name="connsiteY30" fmla="*/ 2741866 h 6857999"/>
              <a:gd name="connsiteX31" fmla="*/ 8384389 w 8733721"/>
              <a:gd name="connsiteY31" fmla="*/ 2864935 h 6857999"/>
              <a:gd name="connsiteX32" fmla="*/ 8391822 w 8733721"/>
              <a:gd name="connsiteY32" fmla="*/ 2950807 h 6857999"/>
              <a:gd name="connsiteX33" fmla="*/ 8378111 w 8733721"/>
              <a:gd name="connsiteY33" fmla="*/ 2978246 h 6857999"/>
              <a:gd name="connsiteX34" fmla="*/ 8375025 w 8733721"/>
              <a:gd name="connsiteY34" fmla="*/ 2995916 h 6857999"/>
              <a:gd name="connsiteX35" fmla="*/ 8366764 w 8733721"/>
              <a:gd name="connsiteY35" fmla="*/ 2998648 h 6857999"/>
              <a:gd name="connsiteX36" fmla="*/ 8356827 w 8733721"/>
              <a:gd name="connsiteY36" fmla="*/ 3023630 h 6857999"/>
              <a:gd name="connsiteX37" fmla="*/ 8348883 w 8733721"/>
              <a:gd name="connsiteY37" fmla="*/ 3096975 h 6857999"/>
              <a:gd name="connsiteX38" fmla="*/ 8331320 w 8733721"/>
              <a:gd name="connsiteY38" fmla="*/ 3216657 h 6857999"/>
              <a:gd name="connsiteX39" fmla="*/ 8334250 w 8733721"/>
              <a:gd name="connsiteY39" fmla="*/ 3310980 h 6857999"/>
              <a:gd name="connsiteX40" fmla="*/ 8323018 w 8733721"/>
              <a:gd name="connsiteY40" fmla="*/ 3344725 h 6857999"/>
              <a:gd name="connsiteX41" fmla="*/ 8312317 w 8733721"/>
              <a:gd name="connsiteY41" fmla="*/ 3393250 h 6857999"/>
              <a:gd name="connsiteX42" fmla="*/ 8299110 w 8733721"/>
              <a:gd name="connsiteY42" fmla="*/ 3514536 h 6857999"/>
              <a:gd name="connsiteX43" fmla="*/ 8279421 w 8733721"/>
              <a:gd name="connsiteY43" fmla="*/ 3686149 h 6857999"/>
              <a:gd name="connsiteX44" fmla="*/ 8273021 w 8733721"/>
              <a:gd name="connsiteY44" fmla="*/ 3692208 h 6857999"/>
              <a:gd name="connsiteX45" fmla="*/ 8260968 w 8733721"/>
              <a:gd name="connsiteY45" fmla="*/ 3776022 h 6857999"/>
              <a:gd name="connsiteX46" fmla="*/ 8209415 w 8733721"/>
              <a:gd name="connsiteY46" fmla="*/ 4060536 h 6857999"/>
              <a:gd name="connsiteX47" fmla="*/ 8203359 w 8733721"/>
              <a:gd name="connsiteY47" fmla="*/ 4222149 h 6857999"/>
              <a:gd name="connsiteX48" fmla="*/ 8197502 w 8733721"/>
              <a:gd name="connsiteY48" fmla="*/ 4364683 h 6857999"/>
              <a:gd name="connsiteX49" fmla="*/ 8189960 w 8733721"/>
              <a:gd name="connsiteY49" fmla="*/ 4462471 h 6857999"/>
              <a:gd name="connsiteX50" fmla="*/ 8175156 w 8733721"/>
              <a:gd name="connsiteY50" fmla="*/ 4574052 h 6857999"/>
              <a:gd name="connsiteX51" fmla="*/ 8127583 w 8733721"/>
              <a:gd name="connsiteY51" fmla="*/ 4649885 h 6857999"/>
              <a:gd name="connsiteX52" fmla="*/ 8086875 w 8733721"/>
              <a:gd name="connsiteY52" fmla="*/ 4799019 h 6857999"/>
              <a:gd name="connsiteX53" fmla="*/ 8071779 w 8733721"/>
              <a:gd name="connsiteY53" fmla="*/ 4849614 h 6857999"/>
              <a:gd name="connsiteX54" fmla="*/ 8046521 w 8733721"/>
              <a:gd name="connsiteY54" fmla="*/ 4919971 h 6857999"/>
              <a:gd name="connsiteX55" fmla="*/ 7999171 w 8733721"/>
              <a:gd name="connsiteY55" fmla="*/ 5010766 h 6857999"/>
              <a:gd name="connsiteX56" fmla="*/ 7974494 w 8733721"/>
              <a:gd name="connsiteY56" fmla="*/ 5088190 h 6857999"/>
              <a:gd name="connsiteX57" fmla="*/ 7960017 w 8733721"/>
              <a:gd name="connsiteY57" fmla="*/ 5143922 h 6857999"/>
              <a:gd name="connsiteX58" fmla="*/ 7940570 w 8733721"/>
              <a:gd name="connsiteY58" fmla="*/ 5284346 h 6857999"/>
              <a:gd name="connsiteX59" fmla="*/ 7923844 w 8733721"/>
              <a:gd name="connsiteY59" fmla="*/ 5390948 h 6857999"/>
              <a:gd name="connsiteX60" fmla="*/ 7905061 w 8733721"/>
              <a:gd name="connsiteY60" fmla="*/ 5470854 h 6857999"/>
              <a:gd name="connsiteX61" fmla="*/ 7900574 w 8733721"/>
              <a:gd name="connsiteY61" fmla="*/ 5529643 h 6857999"/>
              <a:gd name="connsiteX62" fmla="*/ 7889879 w 8733721"/>
              <a:gd name="connsiteY62" fmla="*/ 5597292 h 6857999"/>
              <a:gd name="connsiteX63" fmla="*/ 7881533 w 8733721"/>
              <a:gd name="connsiteY63" fmla="*/ 5608899 h 6857999"/>
              <a:gd name="connsiteX64" fmla="*/ 7866845 w 8733721"/>
              <a:gd name="connsiteY64" fmla="*/ 5684911 h 6857999"/>
              <a:gd name="connsiteX65" fmla="*/ 7866707 w 8733721"/>
              <a:gd name="connsiteY65" fmla="*/ 5755776 h 6857999"/>
              <a:gd name="connsiteX66" fmla="*/ 7858630 w 8733721"/>
              <a:gd name="connsiteY66" fmla="*/ 5889599 h 6857999"/>
              <a:gd name="connsiteX67" fmla="*/ 7862852 w 8733721"/>
              <a:gd name="connsiteY67" fmla="*/ 5989744 h 6857999"/>
              <a:gd name="connsiteX68" fmla="*/ 7834617 w 8733721"/>
              <a:gd name="connsiteY68" fmla="*/ 6084926 h 6857999"/>
              <a:gd name="connsiteX69" fmla="*/ 7830440 w 8733721"/>
              <a:gd name="connsiteY69" fmla="*/ 6346549 h 6857999"/>
              <a:gd name="connsiteX70" fmla="*/ 7828988 w 8733721"/>
              <a:gd name="connsiteY70" fmla="*/ 6527527 h 6857999"/>
              <a:gd name="connsiteX71" fmla="*/ 7833220 w 8733721"/>
              <a:gd name="connsiteY71" fmla="*/ 6627129 h 6857999"/>
              <a:gd name="connsiteX72" fmla="*/ 7833451 w 8733721"/>
              <a:gd name="connsiteY72" fmla="*/ 6694819 h 6857999"/>
              <a:gd name="connsiteX73" fmla="*/ 7859394 w 8733721"/>
              <a:gd name="connsiteY73" fmla="*/ 6765445 h 6857999"/>
              <a:gd name="connsiteX74" fmla="*/ 7866873 w 8733721"/>
              <a:gd name="connsiteY74" fmla="*/ 6844697 h 6857999"/>
              <a:gd name="connsiteX75" fmla="*/ 7868076 w 8733721"/>
              <a:gd name="connsiteY75" fmla="*/ 6857999 h 6857999"/>
              <a:gd name="connsiteX76" fmla="*/ 2920621 w 8733721"/>
              <a:gd name="connsiteY76" fmla="*/ 6857999 h 6857999"/>
              <a:gd name="connsiteX77" fmla="*/ 961321 w 8733721"/>
              <a:gd name="connsiteY77" fmla="*/ 6857999 h 6857999"/>
              <a:gd name="connsiteX78" fmla="*/ 0 w 8733721"/>
              <a:gd name="connsiteY78" fmla="*/ 6857999 h 6857999"/>
              <a:gd name="connsiteX79" fmla="*/ 0 w 8733721"/>
              <a:gd name="connsiteY79" fmla="*/ 0 h 6857999"/>
              <a:gd name="connsiteX0" fmla="*/ 0 w 8733721"/>
              <a:gd name="connsiteY0" fmla="*/ 0 h 6857999"/>
              <a:gd name="connsiteX1" fmla="*/ 961321 w 8733721"/>
              <a:gd name="connsiteY1" fmla="*/ 0 h 6857999"/>
              <a:gd name="connsiteX2" fmla="*/ 2920621 w 8733721"/>
              <a:gd name="connsiteY2" fmla="*/ 0 h 6857999"/>
              <a:gd name="connsiteX3" fmla="*/ 8733721 w 8733721"/>
              <a:gd name="connsiteY3" fmla="*/ 0 h 6857999"/>
              <a:gd name="connsiteX4" fmla="*/ 8733721 w 8733721"/>
              <a:gd name="connsiteY4" fmla="*/ 2 h 6857999"/>
              <a:gd name="connsiteX5" fmla="*/ 8236175 w 8733721"/>
              <a:gd name="connsiteY5" fmla="*/ 2 h 6857999"/>
              <a:gd name="connsiteX6" fmla="*/ 8231178 w 8733721"/>
              <a:gd name="connsiteY6" fmla="*/ 14562 h 6857999"/>
              <a:gd name="connsiteX7" fmla="*/ 8234773 w 8733721"/>
              <a:gd name="connsiteY7" fmla="*/ 59077 h 6857999"/>
              <a:gd name="connsiteX8" fmla="*/ 8227623 w 8733721"/>
              <a:gd name="connsiteY8" fmla="*/ 107668 h 6857999"/>
              <a:gd name="connsiteX9" fmla="*/ 8246150 w 8733721"/>
              <a:gd name="connsiteY9" fmla="*/ 246136 h 6857999"/>
              <a:gd name="connsiteX10" fmla="*/ 8224308 w 8733721"/>
              <a:gd name="connsiteY10" fmla="*/ 372908 h 6857999"/>
              <a:gd name="connsiteX11" fmla="*/ 8221687 w 8733721"/>
              <a:gd name="connsiteY11" fmla="*/ 450607 h 6857999"/>
              <a:gd name="connsiteX12" fmla="*/ 8232987 w 8733721"/>
              <a:gd name="connsiteY12" fmla="*/ 812800 h 6857999"/>
              <a:gd name="connsiteX13" fmla="*/ 8241364 w 8733721"/>
              <a:gd name="connsiteY13" fmla="*/ 912727 h 6857999"/>
              <a:gd name="connsiteX14" fmla="*/ 8240165 w 8733721"/>
              <a:gd name="connsiteY14" fmla="*/ 989950 h 6857999"/>
              <a:gd name="connsiteX15" fmla="*/ 8243561 w 8733721"/>
              <a:gd name="connsiteY15" fmla="*/ 1141745 h 6857999"/>
              <a:gd name="connsiteX16" fmla="*/ 8256144 w 8733721"/>
              <a:gd name="connsiteY16" fmla="*/ 1265454 h 6857999"/>
              <a:gd name="connsiteX17" fmla="*/ 8281494 w 8733721"/>
              <a:gd name="connsiteY17" fmla="*/ 1385480 h 6857999"/>
              <a:gd name="connsiteX18" fmla="*/ 8297877 w 8733721"/>
              <a:gd name="connsiteY18" fmla="*/ 1458060 h 6857999"/>
              <a:gd name="connsiteX19" fmla="*/ 8315502 w 8733721"/>
              <a:gd name="connsiteY19" fmla="*/ 1513175 h 6857999"/>
              <a:gd name="connsiteX20" fmla="*/ 8342335 w 8733721"/>
              <a:gd name="connsiteY20" fmla="*/ 1570809 h 6857999"/>
              <a:gd name="connsiteX21" fmla="*/ 8324762 w 8733721"/>
              <a:gd name="connsiteY21" fmla="*/ 1632434 h 6857999"/>
              <a:gd name="connsiteX22" fmla="*/ 8319231 w 8733721"/>
              <a:gd name="connsiteY22" fmla="*/ 1742490 h 6857999"/>
              <a:gd name="connsiteX23" fmla="*/ 8343694 w 8733721"/>
              <a:gd name="connsiteY23" fmla="*/ 1812272 h 6857999"/>
              <a:gd name="connsiteX24" fmla="*/ 8379488 w 8733721"/>
              <a:gd name="connsiteY24" fmla="*/ 1856766 h 6857999"/>
              <a:gd name="connsiteX25" fmla="*/ 8385055 w 8733721"/>
              <a:gd name="connsiteY25" fmla="*/ 1923433 h 6857999"/>
              <a:gd name="connsiteX26" fmla="*/ 8386906 w 8733721"/>
              <a:gd name="connsiteY26" fmla="*/ 1972204 h 6857999"/>
              <a:gd name="connsiteX27" fmla="*/ 8386681 w 8733721"/>
              <a:gd name="connsiteY27" fmla="*/ 2066205 h 6857999"/>
              <a:gd name="connsiteX28" fmla="*/ 8380052 w 8733721"/>
              <a:gd name="connsiteY28" fmla="*/ 2227417 h 6857999"/>
              <a:gd name="connsiteX29" fmla="*/ 8374483 w 8733721"/>
              <a:gd name="connsiteY29" fmla="*/ 2510933 h 6857999"/>
              <a:gd name="connsiteX30" fmla="*/ 8375191 w 8733721"/>
              <a:gd name="connsiteY30" fmla="*/ 2741866 h 6857999"/>
              <a:gd name="connsiteX31" fmla="*/ 8384389 w 8733721"/>
              <a:gd name="connsiteY31" fmla="*/ 2864935 h 6857999"/>
              <a:gd name="connsiteX32" fmla="*/ 8391822 w 8733721"/>
              <a:gd name="connsiteY32" fmla="*/ 2950807 h 6857999"/>
              <a:gd name="connsiteX33" fmla="*/ 8378111 w 8733721"/>
              <a:gd name="connsiteY33" fmla="*/ 2978246 h 6857999"/>
              <a:gd name="connsiteX34" fmla="*/ 8375025 w 8733721"/>
              <a:gd name="connsiteY34" fmla="*/ 2995916 h 6857999"/>
              <a:gd name="connsiteX35" fmla="*/ 8366764 w 8733721"/>
              <a:gd name="connsiteY35" fmla="*/ 2998648 h 6857999"/>
              <a:gd name="connsiteX36" fmla="*/ 8356827 w 8733721"/>
              <a:gd name="connsiteY36" fmla="*/ 3023630 h 6857999"/>
              <a:gd name="connsiteX37" fmla="*/ 8348883 w 8733721"/>
              <a:gd name="connsiteY37" fmla="*/ 3096975 h 6857999"/>
              <a:gd name="connsiteX38" fmla="*/ 8331320 w 8733721"/>
              <a:gd name="connsiteY38" fmla="*/ 3216657 h 6857999"/>
              <a:gd name="connsiteX39" fmla="*/ 8334250 w 8733721"/>
              <a:gd name="connsiteY39" fmla="*/ 3310980 h 6857999"/>
              <a:gd name="connsiteX40" fmla="*/ 8323018 w 8733721"/>
              <a:gd name="connsiteY40" fmla="*/ 3344725 h 6857999"/>
              <a:gd name="connsiteX41" fmla="*/ 8312317 w 8733721"/>
              <a:gd name="connsiteY41" fmla="*/ 3393250 h 6857999"/>
              <a:gd name="connsiteX42" fmla="*/ 8299110 w 8733721"/>
              <a:gd name="connsiteY42" fmla="*/ 3514536 h 6857999"/>
              <a:gd name="connsiteX43" fmla="*/ 8279421 w 8733721"/>
              <a:gd name="connsiteY43" fmla="*/ 3686149 h 6857999"/>
              <a:gd name="connsiteX44" fmla="*/ 8273021 w 8733721"/>
              <a:gd name="connsiteY44" fmla="*/ 3692208 h 6857999"/>
              <a:gd name="connsiteX45" fmla="*/ 8260968 w 8733721"/>
              <a:gd name="connsiteY45" fmla="*/ 3776022 h 6857999"/>
              <a:gd name="connsiteX46" fmla="*/ 8209415 w 8733721"/>
              <a:gd name="connsiteY46" fmla="*/ 4060536 h 6857999"/>
              <a:gd name="connsiteX47" fmla="*/ 8203359 w 8733721"/>
              <a:gd name="connsiteY47" fmla="*/ 4222149 h 6857999"/>
              <a:gd name="connsiteX48" fmla="*/ 8197502 w 8733721"/>
              <a:gd name="connsiteY48" fmla="*/ 4364683 h 6857999"/>
              <a:gd name="connsiteX49" fmla="*/ 8189960 w 8733721"/>
              <a:gd name="connsiteY49" fmla="*/ 4462471 h 6857999"/>
              <a:gd name="connsiteX50" fmla="*/ 8157285 w 8733721"/>
              <a:gd name="connsiteY50" fmla="*/ 4526395 h 6857999"/>
              <a:gd name="connsiteX51" fmla="*/ 8127583 w 8733721"/>
              <a:gd name="connsiteY51" fmla="*/ 4649885 h 6857999"/>
              <a:gd name="connsiteX52" fmla="*/ 8086875 w 8733721"/>
              <a:gd name="connsiteY52" fmla="*/ 4799019 h 6857999"/>
              <a:gd name="connsiteX53" fmla="*/ 8071779 w 8733721"/>
              <a:gd name="connsiteY53" fmla="*/ 4849614 h 6857999"/>
              <a:gd name="connsiteX54" fmla="*/ 8046521 w 8733721"/>
              <a:gd name="connsiteY54" fmla="*/ 4919971 h 6857999"/>
              <a:gd name="connsiteX55" fmla="*/ 7999171 w 8733721"/>
              <a:gd name="connsiteY55" fmla="*/ 5010766 h 6857999"/>
              <a:gd name="connsiteX56" fmla="*/ 7974494 w 8733721"/>
              <a:gd name="connsiteY56" fmla="*/ 5088190 h 6857999"/>
              <a:gd name="connsiteX57" fmla="*/ 7960017 w 8733721"/>
              <a:gd name="connsiteY57" fmla="*/ 5143922 h 6857999"/>
              <a:gd name="connsiteX58" fmla="*/ 7940570 w 8733721"/>
              <a:gd name="connsiteY58" fmla="*/ 5284346 h 6857999"/>
              <a:gd name="connsiteX59" fmla="*/ 7923844 w 8733721"/>
              <a:gd name="connsiteY59" fmla="*/ 5390948 h 6857999"/>
              <a:gd name="connsiteX60" fmla="*/ 7905061 w 8733721"/>
              <a:gd name="connsiteY60" fmla="*/ 5470854 h 6857999"/>
              <a:gd name="connsiteX61" fmla="*/ 7900574 w 8733721"/>
              <a:gd name="connsiteY61" fmla="*/ 5529643 h 6857999"/>
              <a:gd name="connsiteX62" fmla="*/ 7889879 w 8733721"/>
              <a:gd name="connsiteY62" fmla="*/ 5597292 h 6857999"/>
              <a:gd name="connsiteX63" fmla="*/ 7881533 w 8733721"/>
              <a:gd name="connsiteY63" fmla="*/ 5608899 h 6857999"/>
              <a:gd name="connsiteX64" fmla="*/ 7866845 w 8733721"/>
              <a:gd name="connsiteY64" fmla="*/ 5684911 h 6857999"/>
              <a:gd name="connsiteX65" fmla="*/ 7866707 w 8733721"/>
              <a:gd name="connsiteY65" fmla="*/ 5755776 h 6857999"/>
              <a:gd name="connsiteX66" fmla="*/ 7858630 w 8733721"/>
              <a:gd name="connsiteY66" fmla="*/ 5889599 h 6857999"/>
              <a:gd name="connsiteX67" fmla="*/ 7862852 w 8733721"/>
              <a:gd name="connsiteY67" fmla="*/ 5989744 h 6857999"/>
              <a:gd name="connsiteX68" fmla="*/ 7834617 w 8733721"/>
              <a:gd name="connsiteY68" fmla="*/ 6084926 h 6857999"/>
              <a:gd name="connsiteX69" fmla="*/ 7830440 w 8733721"/>
              <a:gd name="connsiteY69" fmla="*/ 6346549 h 6857999"/>
              <a:gd name="connsiteX70" fmla="*/ 7828988 w 8733721"/>
              <a:gd name="connsiteY70" fmla="*/ 6527527 h 6857999"/>
              <a:gd name="connsiteX71" fmla="*/ 7833220 w 8733721"/>
              <a:gd name="connsiteY71" fmla="*/ 6627129 h 6857999"/>
              <a:gd name="connsiteX72" fmla="*/ 7833451 w 8733721"/>
              <a:gd name="connsiteY72" fmla="*/ 6694819 h 6857999"/>
              <a:gd name="connsiteX73" fmla="*/ 7859394 w 8733721"/>
              <a:gd name="connsiteY73" fmla="*/ 6765445 h 6857999"/>
              <a:gd name="connsiteX74" fmla="*/ 7866873 w 8733721"/>
              <a:gd name="connsiteY74" fmla="*/ 6844697 h 6857999"/>
              <a:gd name="connsiteX75" fmla="*/ 7868076 w 8733721"/>
              <a:gd name="connsiteY75" fmla="*/ 6857999 h 6857999"/>
              <a:gd name="connsiteX76" fmla="*/ 2920621 w 8733721"/>
              <a:gd name="connsiteY76" fmla="*/ 6857999 h 6857999"/>
              <a:gd name="connsiteX77" fmla="*/ 961321 w 8733721"/>
              <a:gd name="connsiteY77" fmla="*/ 6857999 h 6857999"/>
              <a:gd name="connsiteX78" fmla="*/ 0 w 8733721"/>
              <a:gd name="connsiteY78" fmla="*/ 6857999 h 6857999"/>
              <a:gd name="connsiteX79" fmla="*/ 0 w 8733721"/>
              <a:gd name="connsiteY79" fmla="*/ 0 h 6857999"/>
              <a:gd name="connsiteX0" fmla="*/ 0 w 8733721"/>
              <a:gd name="connsiteY0" fmla="*/ 0 h 6857999"/>
              <a:gd name="connsiteX1" fmla="*/ 961321 w 8733721"/>
              <a:gd name="connsiteY1" fmla="*/ 0 h 6857999"/>
              <a:gd name="connsiteX2" fmla="*/ 2920621 w 8733721"/>
              <a:gd name="connsiteY2" fmla="*/ 0 h 6857999"/>
              <a:gd name="connsiteX3" fmla="*/ 8733721 w 8733721"/>
              <a:gd name="connsiteY3" fmla="*/ 0 h 6857999"/>
              <a:gd name="connsiteX4" fmla="*/ 8236175 w 8733721"/>
              <a:gd name="connsiteY4" fmla="*/ 2 h 6857999"/>
              <a:gd name="connsiteX5" fmla="*/ 8231178 w 8733721"/>
              <a:gd name="connsiteY5" fmla="*/ 14562 h 6857999"/>
              <a:gd name="connsiteX6" fmla="*/ 8234773 w 8733721"/>
              <a:gd name="connsiteY6" fmla="*/ 59077 h 6857999"/>
              <a:gd name="connsiteX7" fmla="*/ 8227623 w 8733721"/>
              <a:gd name="connsiteY7" fmla="*/ 107668 h 6857999"/>
              <a:gd name="connsiteX8" fmla="*/ 8246150 w 8733721"/>
              <a:gd name="connsiteY8" fmla="*/ 246136 h 6857999"/>
              <a:gd name="connsiteX9" fmla="*/ 8224308 w 8733721"/>
              <a:gd name="connsiteY9" fmla="*/ 372908 h 6857999"/>
              <a:gd name="connsiteX10" fmla="*/ 8221687 w 8733721"/>
              <a:gd name="connsiteY10" fmla="*/ 450607 h 6857999"/>
              <a:gd name="connsiteX11" fmla="*/ 8232987 w 8733721"/>
              <a:gd name="connsiteY11" fmla="*/ 812800 h 6857999"/>
              <a:gd name="connsiteX12" fmla="*/ 8241364 w 8733721"/>
              <a:gd name="connsiteY12" fmla="*/ 912727 h 6857999"/>
              <a:gd name="connsiteX13" fmla="*/ 8240165 w 8733721"/>
              <a:gd name="connsiteY13" fmla="*/ 989950 h 6857999"/>
              <a:gd name="connsiteX14" fmla="*/ 8243561 w 8733721"/>
              <a:gd name="connsiteY14" fmla="*/ 1141745 h 6857999"/>
              <a:gd name="connsiteX15" fmla="*/ 8256144 w 8733721"/>
              <a:gd name="connsiteY15" fmla="*/ 1265454 h 6857999"/>
              <a:gd name="connsiteX16" fmla="*/ 8281494 w 8733721"/>
              <a:gd name="connsiteY16" fmla="*/ 1385480 h 6857999"/>
              <a:gd name="connsiteX17" fmla="*/ 8297877 w 8733721"/>
              <a:gd name="connsiteY17" fmla="*/ 1458060 h 6857999"/>
              <a:gd name="connsiteX18" fmla="*/ 8315502 w 8733721"/>
              <a:gd name="connsiteY18" fmla="*/ 1513175 h 6857999"/>
              <a:gd name="connsiteX19" fmla="*/ 8342335 w 8733721"/>
              <a:gd name="connsiteY19" fmla="*/ 1570809 h 6857999"/>
              <a:gd name="connsiteX20" fmla="*/ 8324762 w 8733721"/>
              <a:gd name="connsiteY20" fmla="*/ 1632434 h 6857999"/>
              <a:gd name="connsiteX21" fmla="*/ 8319231 w 8733721"/>
              <a:gd name="connsiteY21" fmla="*/ 1742490 h 6857999"/>
              <a:gd name="connsiteX22" fmla="*/ 8343694 w 8733721"/>
              <a:gd name="connsiteY22" fmla="*/ 1812272 h 6857999"/>
              <a:gd name="connsiteX23" fmla="*/ 8379488 w 8733721"/>
              <a:gd name="connsiteY23" fmla="*/ 1856766 h 6857999"/>
              <a:gd name="connsiteX24" fmla="*/ 8385055 w 8733721"/>
              <a:gd name="connsiteY24" fmla="*/ 1923433 h 6857999"/>
              <a:gd name="connsiteX25" fmla="*/ 8386906 w 8733721"/>
              <a:gd name="connsiteY25" fmla="*/ 1972204 h 6857999"/>
              <a:gd name="connsiteX26" fmla="*/ 8386681 w 8733721"/>
              <a:gd name="connsiteY26" fmla="*/ 2066205 h 6857999"/>
              <a:gd name="connsiteX27" fmla="*/ 8380052 w 8733721"/>
              <a:gd name="connsiteY27" fmla="*/ 2227417 h 6857999"/>
              <a:gd name="connsiteX28" fmla="*/ 8374483 w 8733721"/>
              <a:gd name="connsiteY28" fmla="*/ 2510933 h 6857999"/>
              <a:gd name="connsiteX29" fmla="*/ 8375191 w 8733721"/>
              <a:gd name="connsiteY29" fmla="*/ 2741866 h 6857999"/>
              <a:gd name="connsiteX30" fmla="*/ 8384389 w 8733721"/>
              <a:gd name="connsiteY30" fmla="*/ 2864935 h 6857999"/>
              <a:gd name="connsiteX31" fmla="*/ 8391822 w 8733721"/>
              <a:gd name="connsiteY31" fmla="*/ 2950807 h 6857999"/>
              <a:gd name="connsiteX32" fmla="*/ 8378111 w 8733721"/>
              <a:gd name="connsiteY32" fmla="*/ 2978246 h 6857999"/>
              <a:gd name="connsiteX33" fmla="*/ 8375025 w 8733721"/>
              <a:gd name="connsiteY33" fmla="*/ 2995916 h 6857999"/>
              <a:gd name="connsiteX34" fmla="*/ 8366764 w 8733721"/>
              <a:gd name="connsiteY34" fmla="*/ 2998648 h 6857999"/>
              <a:gd name="connsiteX35" fmla="*/ 8356827 w 8733721"/>
              <a:gd name="connsiteY35" fmla="*/ 3023630 h 6857999"/>
              <a:gd name="connsiteX36" fmla="*/ 8348883 w 8733721"/>
              <a:gd name="connsiteY36" fmla="*/ 3096975 h 6857999"/>
              <a:gd name="connsiteX37" fmla="*/ 8331320 w 8733721"/>
              <a:gd name="connsiteY37" fmla="*/ 3216657 h 6857999"/>
              <a:gd name="connsiteX38" fmla="*/ 8334250 w 8733721"/>
              <a:gd name="connsiteY38" fmla="*/ 3310980 h 6857999"/>
              <a:gd name="connsiteX39" fmla="*/ 8323018 w 8733721"/>
              <a:gd name="connsiteY39" fmla="*/ 3344725 h 6857999"/>
              <a:gd name="connsiteX40" fmla="*/ 8312317 w 8733721"/>
              <a:gd name="connsiteY40" fmla="*/ 3393250 h 6857999"/>
              <a:gd name="connsiteX41" fmla="*/ 8299110 w 8733721"/>
              <a:gd name="connsiteY41" fmla="*/ 3514536 h 6857999"/>
              <a:gd name="connsiteX42" fmla="*/ 8279421 w 8733721"/>
              <a:gd name="connsiteY42" fmla="*/ 3686149 h 6857999"/>
              <a:gd name="connsiteX43" fmla="*/ 8273021 w 8733721"/>
              <a:gd name="connsiteY43" fmla="*/ 3692208 h 6857999"/>
              <a:gd name="connsiteX44" fmla="*/ 8260968 w 8733721"/>
              <a:gd name="connsiteY44" fmla="*/ 3776022 h 6857999"/>
              <a:gd name="connsiteX45" fmla="*/ 8209415 w 8733721"/>
              <a:gd name="connsiteY45" fmla="*/ 4060536 h 6857999"/>
              <a:gd name="connsiteX46" fmla="*/ 8203359 w 8733721"/>
              <a:gd name="connsiteY46" fmla="*/ 4222149 h 6857999"/>
              <a:gd name="connsiteX47" fmla="*/ 8197502 w 8733721"/>
              <a:gd name="connsiteY47" fmla="*/ 4364683 h 6857999"/>
              <a:gd name="connsiteX48" fmla="*/ 8189960 w 8733721"/>
              <a:gd name="connsiteY48" fmla="*/ 4462471 h 6857999"/>
              <a:gd name="connsiteX49" fmla="*/ 8157285 w 8733721"/>
              <a:gd name="connsiteY49" fmla="*/ 4526395 h 6857999"/>
              <a:gd name="connsiteX50" fmla="*/ 8127583 w 8733721"/>
              <a:gd name="connsiteY50" fmla="*/ 4649885 h 6857999"/>
              <a:gd name="connsiteX51" fmla="*/ 8086875 w 8733721"/>
              <a:gd name="connsiteY51" fmla="*/ 4799019 h 6857999"/>
              <a:gd name="connsiteX52" fmla="*/ 8071779 w 8733721"/>
              <a:gd name="connsiteY52" fmla="*/ 4849614 h 6857999"/>
              <a:gd name="connsiteX53" fmla="*/ 8046521 w 8733721"/>
              <a:gd name="connsiteY53" fmla="*/ 4919971 h 6857999"/>
              <a:gd name="connsiteX54" fmla="*/ 7999171 w 8733721"/>
              <a:gd name="connsiteY54" fmla="*/ 5010766 h 6857999"/>
              <a:gd name="connsiteX55" fmla="*/ 7974494 w 8733721"/>
              <a:gd name="connsiteY55" fmla="*/ 5088190 h 6857999"/>
              <a:gd name="connsiteX56" fmla="*/ 7960017 w 8733721"/>
              <a:gd name="connsiteY56" fmla="*/ 5143922 h 6857999"/>
              <a:gd name="connsiteX57" fmla="*/ 7940570 w 8733721"/>
              <a:gd name="connsiteY57" fmla="*/ 5284346 h 6857999"/>
              <a:gd name="connsiteX58" fmla="*/ 7923844 w 8733721"/>
              <a:gd name="connsiteY58" fmla="*/ 5390948 h 6857999"/>
              <a:gd name="connsiteX59" fmla="*/ 7905061 w 8733721"/>
              <a:gd name="connsiteY59" fmla="*/ 5470854 h 6857999"/>
              <a:gd name="connsiteX60" fmla="*/ 7900574 w 8733721"/>
              <a:gd name="connsiteY60" fmla="*/ 5529643 h 6857999"/>
              <a:gd name="connsiteX61" fmla="*/ 7889879 w 8733721"/>
              <a:gd name="connsiteY61" fmla="*/ 5597292 h 6857999"/>
              <a:gd name="connsiteX62" fmla="*/ 7881533 w 8733721"/>
              <a:gd name="connsiteY62" fmla="*/ 5608899 h 6857999"/>
              <a:gd name="connsiteX63" fmla="*/ 7866845 w 8733721"/>
              <a:gd name="connsiteY63" fmla="*/ 5684911 h 6857999"/>
              <a:gd name="connsiteX64" fmla="*/ 7866707 w 8733721"/>
              <a:gd name="connsiteY64" fmla="*/ 5755776 h 6857999"/>
              <a:gd name="connsiteX65" fmla="*/ 7858630 w 8733721"/>
              <a:gd name="connsiteY65" fmla="*/ 5889599 h 6857999"/>
              <a:gd name="connsiteX66" fmla="*/ 7862852 w 8733721"/>
              <a:gd name="connsiteY66" fmla="*/ 5989744 h 6857999"/>
              <a:gd name="connsiteX67" fmla="*/ 7834617 w 8733721"/>
              <a:gd name="connsiteY67" fmla="*/ 6084926 h 6857999"/>
              <a:gd name="connsiteX68" fmla="*/ 7830440 w 8733721"/>
              <a:gd name="connsiteY68" fmla="*/ 6346549 h 6857999"/>
              <a:gd name="connsiteX69" fmla="*/ 7828988 w 8733721"/>
              <a:gd name="connsiteY69" fmla="*/ 6527527 h 6857999"/>
              <a:gd name="connsiteX70" fmla="*/ 7833220 w 8733721"/>
              <a:gd name="connsiteY70" fmla="*/ 6627129 h 6857999"/>
              <a:gd name="connsiteX71" fmla="*/ 7833451 w 8733721"/>
              <a:gd name="connsiteY71" fmla="*/ 6694819 h 6857999"/>
              <a:gd name="connsiteX72" fmla="*/ 7859394 w 8733721"/>
              <a:gd name="connsiteY72" fmla="*/ 6765445 h 6857999"/>
              <a:gd name="connsiteX73" fmla="*/ 7866873 w 8733721"/>
              <a:gd name="connsiteY73" fmla="*/ 6844697 h 6857999"/>
              <a:gd name="connsiteX74" fmla="*/ 7868076 w 8733721"/>
              <a:gd name="connsiteY74" fmla="*/ 6857999 h 6857999"/>
              <a:gd name="connsiteX75" fmla="*/ 2920621 w 8733721"/>
              <a:gd name="connsiteY75" fmla="*/ 6857999 h 6857999"/>
              <a:gd name="connsiteX76" fmla="*/ 961321 w 8733721"/>
              <a:gd name="connsiteY76" fmla="*/ 6857999 h 6857999"/>
              <a:gd name="connsiteX77" fmla="*/ 0 w 8733721"/>
              <a:gd name="connsiteY77" fmla="*/ 6857999 h 6857999"/>
              <a:gd name="connsiteX78" fmla="*/ 0 w 8733721"/>
              <a:gd name="connsiteY78" fmla="*/ 0 h 6857999"/>
              <a:gd name="connsiteX0" fmla="*/ 0 w 8394178"/>
              <a:gd name="connsiteY0" fmla="*/ 0 h 6857999"/>
              <a:gd name="connsiteX1" fmla="*/ 961321 w 8394178"/>
              <a:gd name="connsiteY1" fmla="*/ 0 h 6857999"/>
              <a:gd name="connsiteX2" fmla="*/ 2920621 w 8394178"/>
              <a:gd name="connsiteY2" fmla="*/ 0 h 6857999"/>
              <a:gd name="connsiteX3" fmla="*/ 8236175 w 8394178"/>
              <a:gd name="connsiteY3" fmla="*/ 2 h 6857999"/>
              <a:gd name="connsiteX4" fmla="*/ 8231178 w 8394178"/>
              <a:gd name="connsiteY4" fmla="*/ 14562 h 6857999"/>
              <a:gd name="connsiteX5" fmla="*/ 8234773 w 8394178"/>
              <a:gd name="connsiteY5" fmla="*/ 59077 h 6857999"/>
              <a:gd name="connsiteX6" fmla="*/ 8227623 w 8394178"/>
              <a:gd name="connsiteY6" fmla="*/ 107668 h 6857999"/>
              <a:gd name="connsiteX7" fmla="*/ 8246150 w 8394178"/>
              <a:gd name="connsiteY7" fmla="*/ 246136 h 6857999"/>
              <a:gd name="connsiteX8" fmla="*/ 8224308 w 8394178"/>
              <a:gd name="connsiteY8" fmla="*/ 372908 h 6857999"/>
              <a:gd name="connsiteX9" fmla="*/ 8221687 w 8394178"/>
              <a:gd name="connsiteY9" fmla="*/ 450607 h 6857999"/>
              <a:gd name="connsiteX10" fmla="*/ 8232987 w 8394178"/>
              <a:gd name="connsiteY10" fmla="*/ 812800 h 6857999"/>
              <a:gd name="connsiteX11" fmla="*/ 8241364 w 8394178"/>
              <a:gd name="connsiteY11" fmla="*/ 912727 h 6857999"/>
              <a:gd name="connsiteX12" fmla="*/ 8240165 w 8394178"/>
              <a:gd name="connsiteY12" fmla="*/ 989950 h 6857999"/>
              <a:gd name="connsiteX13" fmla="*/ 8243561 w 8394178"/>
              <a:gd name="connsiteY13" fmla="*/ 1141745 h 6857999"/>
              <a:gd name="connsiteX14" fmla="*/ 8256144 w 8394178"/>
              <a:gd name="connsiteY14" fmla="*/ 1265454 h 6857999"/>
              <a:gd name="connsiteX15" fmla="*/ 8281494 w 8394178"/>
              <a:gd name="connsiteY15" fmla="*/ 1385480 h 6857999"/>
              <a:gd name="connsiteX16" fmla="*/ 8297877 w 8394178"/>
              <a:gd name="connsiteY16" fmla="*/ 1458060 h 6857999"/>
              <a:gd name="connsiteX17" fmla="*/ 8315502 w 8394178"/>
              <a:gd name="connsiteY17" fmla="*/ 1513175 h 6857999"/>
              <a:gd name="connsiteX18" fmla="*/ 8342335 w 8394178"/>
              <a:gd name="connsiteY18" fmla="*/ 1570809 h 6857999"/>
              <a:gd name="connsiteX19" fmla="*/ 8324762 w 8394178"/>
              <a:gd name="connsiteY19" fmla="*/ 1632434 h 6857999"/>
              <a:gd name="connsiteX20" fmla="*/ 8319231 w 8394178"/>
              <a:gd name="connsiteY20" fmla="*/ 1742490 h 6857999"/>
              <a:gd name="connsiteX21" fmla="*/ 8343694 w 8394178"/>
              <a:gd name="connsiteY21" fmla="*/ 1812272 h 6857999"/>
              <a:gd name="connsiteX22" fmla="*/ 8379488 w 8394178"/>
              <a:gd name="connsiteY22" fmla="*/ 1856766 h 6857999"/>
              <a:gd name="connsiteX23" fmla="*/ 8385055 w 8394178"/>
              <a:gd name="connsiteY23" fmla="*/ 1923433 h 6857999"/>
              <a:gd name="connsiteX24" fmla="*/ 8386906 w 8394178"/>
              <a:gd name="connsiteY24" fmla="*/ 1972204 h 6857999"/>
              <a:gd name="connsiteX25" fmla="*/ 8386681 w 8394178"/>
              <a:gd name="connsiteY25" fmla="*/ 2066205 h 6857999"/>
              <a:gd name="connsiteX26" fmla="*/ 8380052 w 8394178"/>
              <a:gd name="connsiteY26" fmla="*/ 2227417 h 6857999"/>
              <a:gd name="connsiteX27" fmla="*/ 8374483 w 8394178"/>
              <a:gd name="connsiteY27" fmla="*/ 2510933 h 6857999"/>
              <a:gd name="connsiteX28" fmla="*/ 8375191 w 8394178"/>
              <a:gd name="connsiteY28" fmla="*/ 2741866 h 6857999"/>
              <a:gd name="connsiteX29" fmla="*/ 8384389 w 8394178"/>
              <a:gd name="connsiteY29" fmla="*/ 2864935 h 6857999"/>
              <a:gd name="connsiteX30" fmla="*/ 8391822 w 8394178"/>
              <a:gd name="connsiteY30" fmla="*/ 2950807 h 6857999"/>
              <a:gd name="connsiteX31" fmla="*/ 8378111 w 8394178"/>
              <a:gd name="connsiteY31" fmla="*/ 2978246 h 6857999"/>
              <a:gd name="connsiteX32" fmla="*/ 8375025 w 8394178"/>
              <a:gd name="connsiteY32" fmla="*/ 2995916 h 6857999"/>
              <a:gd name="connsiteX33" fmla="*/ 8366764 w 8394178"/>
              <a:gd name="connsiteY33" fmla="*/ 2998648 h 6857999"/>
              <a:gd name="connsiteX34" fmla="*/ 8356827 w 8394178"/>
              <a:gd name="connsiteY34" fmla="*/ 3023630 h 6857999"/>
              <a:gd name="connsiteX35" fmla="*/ 8348883 w 8394178"/>
              <a:gd name="connsiteY35" fmla="*/ 3096975 h 6857999"/>
              <a:gd name="connsiteX36" fmla="*/ 8331320 w 8394178"/>
              <a:gd name="connsiteY36" fmla="*/ 3216657 h 6857999"/>
              <a:gd name="connsiteX37" fmla="*/ 8334250 w 8394178"/>
              <a:gd name="connsiteY37" fmla="*/ 3310980 h 6857999"/>
              <a:gd name="connsiteX38" fmla="*/ 8323018 w 8394178"/>
              <a:gd name="connsiteY38" fmla="*/ 3344725 h 6857999"/>
              <a:gd name="connsiteX39" fmla="*/ 8312317 w 8394178"/>
              <a:gd name="connsiteY39" fmla="*/ 3393250 h 6857999"/>
              <a:gd name="connsiteX40" fmla="*/ 8299110 w 8394178"/>
              <a:gd name="connsiteY40" fmla="*/ 3514536 h 6857999"/>
              <a:gd name="connsiteX41" fmla="*/ 8279421 w 8394178"/>
              <a:gd name="connsiteY41" fmla="*/ 3686149 h 6857999"/>
              <a:gd name="connsiteX42" fmla="*/ 8273021 w 8394178"/>
              <a:gd name="connsiteY42" fmla="*/ 3692208 h 6857999"/>
              <a:gd name="connsiteX43" fmla="*/ 8260968 w 8394178"/>
              <a:gd name="connsiteY43" fmla="*/ 3776022 h 6857999"/>
              <a:gd name="connsiteX44" fmla="*/ 8209415 w 8394178"/>
              <a:gd name="connsiteY44" fmla="*/ 4060536 h 6857999"/>
              <a:gd name="connsiteX45" fmla="*/ 8203359 w 8394178"/>
              <a:gd name="connsiteY45" fmla="*/ 4222149 h 6857999"/>
              <a:gd name="connsiteX46" fmla="*/ 8197502 w 8394178"/>
              <a:gd name="connsiteY46" fmla="*/ 4364683 h 6857999"/>
              <a:gd name="connsiteX47" fmla="*/ 8189960 w 8394178"/>
              <a:gd name="connsiteY47" fmla="*/ 4462471 h 6857999"/>
              <a:gd name="connsiteX48" fmla="*/ 8157285 w 8394178"/>
              <a:gd name="connsiteY48" fmla="*/ 4526395 h 6857999"/>
              <a:gd name="connsiteX49" fmla="*/ 8127583 w 8394178"/>
              <a:gd name="connsiteY49" fmla="*/ 4649885 h 6857999"/>
              <a:gd name="connsiteX50" fmla="*/ 8086875 w 8394178"/>
              <a:gd name="connsiteY50" fmla="*/ 4799019 h 6857999"/>
              <a:gd name="connsiteX51" fmla="*/ 8071779 w 8394178"/>
              <a:gd name="connsiteY51" fmla="*/ 4849614 h 6857999"/>
              <a:gd name="connsiteX52" fmla="*/ 8046521 w 8394178"/>
              <a:gd name="connsiteY52" fmla="*/ 4919971 h 6857999"/>
              <a:gd name="connsiteX53" fmla="*/ 7999171 w 8394178"/>
              <a:gd name="connsiteY53" fmla="*/ 5010766 h 6857999"/>
              <a:gd name="connsiteX54" fmla="*/ 7974494 w 8394178"/>
              <a:gd name="connsiteY54" fmla="*/ 5088190 h 6857999"/>
              <a:gd name="connsiteX55" fmla="*/ 7960017 w 8394178"/>
              <a:gd name="connsiteY55" fmla="*/ 5143922 h 6857999"/>
              <a:gd name="connsiteX56" fmla="*/ 7940570 w 8394178"/>
              <a:gd name="connsiteY56" fmla="*/ 5284346 h 6857999"/>
              <a:gd name="connsiteX57" fmla="*/ 7923844 w 8394178"/>
              <a:gd name="connsiteY57" fmla="*/ 5390948 h 6857999"/>
              <a:gd name="connsiteX58" fmla="*/ 7905061 w 8394178"/>
              <a:gd name="connsiteY58" fmla="*/ 5470854 h 6857999"/>
              <a:gd name="connsiteX59" fmla="*/ 7900574 w 8394178"/>
              <a:gd name="connsiteY59" fmla="*/ 5529643 h 6857999"/>
              <a:gd name="connsiteX60" fmla="*/ 7889879 w 8394178"/>
              <a:gd name="connsiteY60" fmla="*/ 5597292 h 6857999"/>
              <a:gd name="connsiteX61" fmla="*/ 7881533 w 8394178"/>
              <a:gd name="connsiteY61" fmla="*/ 5608899 h 6857999"/>
              <a:gd name="connsiteX62" fmla="*/ 7866845 w 8394178"/>
              <a:gd name="connsiteY62" fmla="*/ 5684911 h 6857999"/>
              <a:gd name="connsiteX63" fmla="*/ 7866707 w 8394178"/>
              <a:gd name="connsiteY63" fmla="*/ 5755776 h 6857999"/>
              <a:gd name="connsiteX64" fmla="*/ 7858630 w 8394178"/>
              <a:gd name="connsiteY64" fmla="*/ 5889599 h 6857999"/>
              <a:gd name="connsiteX65" fmla="*/ 7862852 w 8394178"/>
              <a:gd name="connsiteY65" fmla="*/ 5989744 h 6857999"/>
              <a:gd name="connsiteX66" fmla="*/ 7834617 w 8394178"/>
              <a:gd name="connsiteY66" fmla="*/ 6084926 h 6857999"/>
              <a:gd name="connsiteX67" fmla="*/ 7830440 w 8394178"/>
              <a:gd name="connsiteY67" fmla="*/ 6346549 h 6857999"/>
              <a:gd name="connsiteX68" fmla="*/ 7828988 w 8394178"/>
              <a:gd name="connsiteY68" fmla="*/ 6527527 h 6857999"/>
              <a:gd name="connsiteX69" fmla="*/ 7833220 w 8394178"/>
              <a:gd name="connsiteY69" fmla="*/ 6627129 h 6857999"/>
              <a:gd name="connsiteX70" fmla="*/ 7833451 w 8394178"/>
              <a:gd name="connsiteY70" fmla="*/ 6694819 h 6857999"/>
              <a:gd name="connsiteX71" fmla="*/ 7859394 w 8394178"/>
              <a:gd name="connsiteY71" fmla="*/ 6765445 h 6857999"/>
              <a:gd name="connsiteX72" fmla="*/ 7866873 w 8394178"/>
              <a:gd name="connsiteY72" fmla="*/ 6844697 h 6857999"/>
              <a:gd name="connsiteX73" fmla="*/ 7868076 w 8394178"/>
              <a:gd name="connsiteY73" fmla="*/ 6857999 h 6857999"/>
              <a:gd name="connsiteX74" fmla="*/ 2920621 w 8394178"/>
              <a:gd name="connsiteY74" fmla="*/ 6857999 h 6857999"/>
              <a:gd name="connsiteX75" fmla="*/ 961321 w 8394178"/>
              <a:gd name="connsiteY75" fmla="*/ 6857999 h 6857999"/>
              <a:gd name="connsiteX76" fmla="*/ 0 w 8394178"/>
              <a:gd name="connsiteY76" fmla="*/ 6857999 h 6857999"/>
              <a:gd name="connsiteX77" fmla="*/ 0 w 8394178"/>
              <a:gd name="connsiteY77" fmla="*/ 0 h 6857999"/>
              <a:gd name="connsiteX0" fmla="*/ 0 w 8394178"/>
              <a:gd name="connsiteY0" fmla="*/ 0 h 6857999"/>
              <a:gd name="connsiteX1" fmla="*/ 961321 w 8394178"/>
              <a:gd name="connsiteY1" fmla="*/ 0 h 6857999"/>
              <a:gd name="connsiteX2" fmla="*/ 8236175 w 8394178"/>
              <a:gd name="connsiteY2" fmla="*/ 2 h 6857999"/>
              <a:gd name="connsiteX3" fmla="*/ 8231178 w 8394178"/>
              <a:gd name="connsiteY3" fmla="*/ 14562 h 6857999"/>
              <a:gd name="connsiteX4" fmla="*/ 8234773 w 8394178"/>
              <a:gd name="connsiteY4" fmla="*/ 59077 h 6857999"/>
              <a:gd name="connsiteX5" fmla="*/ 8227623 w 8394178"/>
              <a:gd name="connsiteY5" fmla="*/ 107668 h 6857999"/>
              <a:gd name="connsiteX6" fmla="*/ 8246150 w 8394178"/>
              <a:gd name="connsiteY6" fmla="*/ 246136 h 6857999"/>
              <a:gd name="connsiteX7" fmla="*/ 8224308 w 8394178"/>
              <a:gd name="connsiteY7" fmla="*/ 372908 h 6857999"/>
              <a:gd name="connsiteX8" fmla="*/ 8221687 w 8394178"/>
              <a:gd name="connsiteY8" fmla="*/ 450607 h 6857999"/>
              <a:gd name="connsiteX9" fmla="*/ 8232987 w 8394178"/>
              <a:gd name="connsiteY9" fmla="*/ 812800 h 6857999"/>
              <a:gd name="connsiteX10" fmla="*/ 8241364 w 8394178"/>
              <a:gd name="connsiteY10" fmla="*/ 912727 h 6857999"/>
              <a:gd name="connsiteX11" fmla="*/ 8240165 w 8394178"/>
              <a:gd name="connsiteY11" fmla="*/ 989950 h 6857999"/>
              <a:gd name="connsiteX12" fmla="*/ 8243561 w 8394178"/>
              <a:gd name="connsiteY12" fmla="*/ 1141745 h 6857999"/>
              <a:gd name="connsiteX13" fmla="*/ 8256144 w 8394178"/>
              <a:gd name="connsiteY13" fmla="*/ 1265454 h 6857999"/>
              <a:gd name="connsiteX14" fmla="*/ 8281494 w 8394178"/>
              <a:gd name="connsiteY14" fmla="*/ 1385480 h 6857999"/>
              <a:gd name="connsiteX15" fmla="*/ 8297877 w 8394178"/>
              <a:gd name="connsiteY15" fmla="*/ 1458060 h 6857999"/>
              <a:gd name="connsiteX16" fmla="*/ 8315502 w 8394178"/>
              <a:gd name="connsiteY16" fmla="*/ 1513175 h 6857999"/>
              <a:gd name="connsiteX17" fmla="*/ 8342335 w 8394178"/>
              <a:gd name="connsiteY17" fmla="*/ 1570809 h 6857999"/>
              <a:gd name="connsiteX18" fmla="*/ 8324762 w 8394178"/>
              <a:gd name="connsiteY18" fmla="*/ 1632434 h 6857999"/>
              <a:gd name="connsiteX19" fmla="*/ 8319231 w 8394178"/>
              <a:gd name="connsiteY19" fmla="*/ 1742490 h 6857999"/>
              <a:gd name="connsiteX20" fmla="*/ 8343694 w 8394178"/>
              <a:gd name="connsiteY20" fmla="*/ 1812272 h 6857999"/>
              <a:gd name="connsiteX21" fmla="*/ 8379488 w 8394178"/>
              <a:gd name="connsiteY21" fmla="*/ 1856766 h 6857999"/>
              <a:gd name="connsiteX22" fmla="*/ 8385055 w 8394178"/>
              <a:gd name="connsiteY22" fmla="*/ 1923433 h 6857999"/>
              <a:gd name="connsiteX23" fmla="*/ 8386906 w 8394178"/>
              <a:gd name="connsiteY23" fmla="*/ 1972204 h 6857999"/>
              <a:gd name="connsiteX24" fmla="*/ 8386681 w 8394178"/>
              <a:gd name="connsiteY24" fmla="*/ 2066205 h 6857999"/>
              <a:gd name="connsiteX25" fmla="*/ 8380052 w 8394178"/>
              <a:gd name="connsiteY25" fmla="*/ 2227417 h 6857999"/>
              <a:gd name="connsiteX26" fmla="*/ 8374483 w 8394178"/>
              <a:gd name="connsiteY26" fmla="*/ 2510933 h 6857999"/>
              <a:gd name="connsiteX27" fmla="*/ 8375191 w 8394178"/>
              <a:gd name="connsiteY27" fmla="*/ 2741866 h 6857999"/>
              <a:gd name="connsiteX28" fmla="*/ 8384389 w 8394178"/>
              <a:gd name="connsiteY28" fmla="*/ 2864935 h 6857999"/>
              <a:gd name="connsiteX29" fmla="*/ 8391822 w 8394178"/>
              <a:gd name="connsiteY29" fmla="*/ 2950807 h 6857999"/>
              <a:gd name="connsiteX30" fmla="*/ 8378111 w 8394178"/>
              <a:gd name="connsiteY30" fmla="*/ 2978246 h 6857999"/>
              <a:gd name="connsiteX31" fmla="*/ 8375025 w 8394178"/>
              <a:gd name="connsiteY31" fmla="*/ 2995916 h 6857999"/>
              <a:gd name="connsiteX32" fmla="*/ 8366764 w 8394178"/>
              <a:gd name="connsiteY32" fmla="*/ 2998648 h 6857999"/>
              <a:gd name="connsiteX33" fmla="*/ 8356827 w 8394178"/>
              <a:gd name="connsiteY33" fmla="*/ 3023630 h 6857999"/>
              <a:gd name="connsiteX34" fmla="*/ 8348883 w 8394178"/>
              <a:gd name="connsiteY34" fmla="*/ 3096975 h 6857999"/>
              <a:gd name="connsiteX35" fmla="*/ 8331320 w 8394178"/>
              <a:gd name="connsiteY35" fmla="*/ 3216657 h 6857999"/>
              <a:gd name="connsiteX36" fmla="*/ 8334250 w 8394178"/>
              <a:gd name="connsiteY36" fmla="*/ 3310980 h 6857999"/>
              <a:gd name="connsiteX37" fmla="*/ 8323018 w 8394178"/>
              <a:gd name="connsiteY37" fmla="*/ 3344725 h 6857999"/>
              <a:gd name="connsiteX38" fmla="*/ 8312317 w 8394178"/>
              <a:gd name="connsiteY38" fmla="*/ 3393250 h 6857999"/>
              <a:gd name="connsiteX39" fmla="*/ 8299110 w 8394178"/>
              <a:gd name="connsiteY39" fmla="*/ 3514536 h 6857999"/>
              <a:gd name="connsiteX40" fmla="*/ 8279421 w 8394178"/>
              <a:gd name="connsiteY40" fmla="*/ 3686149 h 6857999"/>
              <a:gd name="connsiteX41" fmla="*/ 8273021 w 8394178"/>
              <a:gd name="connsiteY41" fmla="*/ 3692208 h 6857999"/>
              <a:gd name="connsiteX42" fmla="*/ 8260968 w 8394178"/>
              <a:gd name="connsiteY42" fmla="*/ 3776022 h 6857999"/>
              <a:gd name="connsiteX43" fmla="*/ 8209415 w 8394178"/>
              <a:gd name="connsiteY43" fmla="*/ 4060536 h 6857999"/>
              <a:gd name="connsiteX44" fmla="*/ 8203359 w 8394178"/>
              <a:gd name="connsiteY44" fmla="*/ 4222149 h 6857999"/>
              <a:gd name="connsiteX45" fmla="*/ 8197502 w 8394178"/>
              <a:gd name="connsiteY45" fmla="*/ 4364683 h 6857999"/>
              <a:gd name="connsiteX46" fmla="*/ 8189960 w 8394178"/>
              <a:gd name="connsiteY46" fmla="*/ 4462471 h 6857999"/>
              <a:gd name="connsiteX47" fmla="*/ 8157285 w 8394178"/>
              <a:gd name="connsiteY47" fmla="*/ 4526395 h 6857999"/>
              <a:gd name="connsiteX48" fmla="*/ 8127583 w 8394178"/>
              <a:gd name="connsiteY48" fmla="*/ 4649885 h 6857999"/>
              <a:gd name="connsiteX49" fmla="*/ 8086875 w 8394178"/>
              <a:gd name="connsiteY49" fmla="*/ 4799019 h 6857999"/>
              <a:gd name="connsiteX50" fmla="*/ 8071779 w 8394178"/>
              <a:gd name="connsiteY50" fmla="*/ 4849614 h 6857999"/>
              <a:gd name="connsiteX51" fmla="*/ 8046521 w 8394178"/>
              <a:gd name="connsiteY51" fmla="*/ 4919971 h 6857999"/>
              <a:gd name="connsiteX52" fmla="*/ 7999171 w 8394178"/>
              <a:gd name="connsiteY52" fmla="*/ 5010766 h 6857999"/>
              <a:gd name="connsiteX53" fmla="*/ 7974494 w 8394178"/>
              <a:gd name="connsiteY53" fmla="*/ 5088190 h 6857999"/>
              <a:gd name="connsiteX54" fmla="*/ 7960017 w 8394178"/>
              <a:gd name="connsiteY54" fmla="*/ 5143922 h 6857999"/>
              <a:gd name="connsiteX55" fmla="*/ 7940570 w 8394178"/>
              <a:gd name="connsiteY55" fmla="*/ 5284346 h 6857999"/>
              <a:gd name="connsiteX56" fmla="*/ 7923844 w 8394178"/>
              <a:gd name="connsiteY56" fmla="*/ 5390948 h 6857999"/>
              <a:gd name="connsiteX57" fmla="*/ 7905061 w 8394178"/>
              <a:gd name="connsiteY57" fmla="*/ 5470854 h 6857999"/>
              <a:gd name="connsiteX58" fmla="*/ 7900574 w 8394178"/>
              <a:gd name="connsiteY58" fmla="*/ 5529643 h 6857999"/>
              <a:gd name="connsiteX59" fmla="*/ 7889879 w 8394178"/>
              <a:gd name="connsiteY59" fmla="*/ 5597292 h 6857999"/>
              <a:gd name="connsiteX60" fmla="*/ 7881533 w 8394178"/>
              <a:gd name="connsiteY60" fmla="*/ 5608899 h 6857999"/>
              <a:gd name="connsiteX61" fmla="*/ 7866845 w 8394178"/>
              <a:gd name="connsiteY61" fmla="*/ 5684911 h 6857999"/>
              <a:gd name="connsiteX62" fmla="*/ 7866707 w 8394178"/>
              <a:gd name="connsiteY62" fmla="*/ 5755776 h 6857999"/>
              <a:gd name="connsiteX63" fmla="*/ 7858630 w 8394178"/>
              <a:gd name="connsiteY63" fmla="*/ 5889599 h 6857999"/>
              <a:gd name="connsiteX64" fmla="*/ 7862852 w 8394178"/>
              <a:gd name="connsiteY64" fmla="*/ 5989744 h 6857999"/>
              <a:gd name="connsiteX65" fmla="*/ 7834617 w 8394178"/>
              <a:gd name="connsiteY65" fmla="*/ 6084926 h 6857999"/>
              <a:gd name="connsiteX66" fmla="*/ 7830440 w 8394178"/>
              <a:gd name="connsiteY66" fmla="*/ 6346549 h 6857999"/>
              <a:gd name="connsiteX67" fmla="*/ 7828988 w 8394178"/>
              <a:gd name="connsiteY67" fmla="*/ 6527527 h 6857999"/>
              <a:gd name="connsiteX68" fmla="*/ 7833220 w 8394178"/>
              <a:gd name="connsiteY68" fmla="*/ 6627129 h 6857999"/>
              <a:gd name="connsiteX69" fmla="*/ 7833451 w 8394178"/>
              <a:gd name="connsiteY69" fmla="*/ 6694819 h 6857999"/>
              <a:gd name="connsiteX70" fmla="*/ 7859394 w 8394178"/>
              <a:gd name="connsiteY70" fmla="*/ 6765445 h 6857999"/>
              <a:gd name="connsiteX71" fmla="*/ 7866873 w 8394178"/>
              <a:gd name="connsiteY71" fmla="*/ 6844697 h 6857999"/>
              <a:gd name="connsiteX72" fmla="*/ 7868076 w 8394178"/>
              <a:gd name="connsiteY72" fmla="*/ 6857999 h 6857999"/>
              <a:gd name="connsiteX73" fmla="*/ 2920621 w 8394178"/>
              <a:gd name="connsiteY73" fmla="*/ 6857999 h 6857999"/>
              <a:gd name="connsiteX74" fmla="*/ 961321 w 8394178"/>
              <a:gd name="connsiteY74" fmla="*/ 6857999 h 6857999"/>
              <a:gd name="connsiteX75" fmla="*/ 0 w 8394178"/>
              <a:gd name="connsiteY75" fmla="*/ 6857999 h 6857999"/>
              <a:gd name="connsiteX76" fmla="*/ 0 w 8394178"/>
              <a:gd name="connsiteY76" fmla="*/ 0 h 6857999"/>
              <a:gd name="connsiteX0" fmla="*/ 0 w 8394178"/>
              <a:gd name="connsiteY0" fmla="*/ 0 h 6857999"/>
              <a:gd name="connsiteX1" fmla="*/ 8236175 w 8394178"/>
              <a:gd name="connsiteY1" fmla="*/ 2 h 6857999"/>
              <a:gd name="connsiteX2" fmla="*/ 8231178 w 8394178"/>
              <a:gd name="connsiteY2" fmla="*/ 14562 h 6857999"/>
              <a:gd name="connsiteX3" fmla="*/ 8234773 w 8394178"/>
              <a:gd name="connsiteY3" fmla="*/ 59077 h 6857999"/>
              <a:gd name="connsiteX4" fmla="*/ 8227623 w 8394178"/>
              <a:gd name="connsiteY4" fmla="*/ 107668 h 6857999"/>
              <a:gd name="connsiteX5" fmla="*/ 8246150 w 8394178"/>
              <a:gd name="connsiteY5" fmla="*/ 246136 h 6857999"/>
              <a:gd name="connsiteX6" fmla="*/ 8224308 w 8394178"/>
              <a:gd name="connsiteY6" fmla="*/ 372908 h 6857999"/>
              <a:gd name="connsiteX7" fmla="*/ 8221687 w 8394178"/>
              <a:gd name="connsiteY7" fmla="*/ 450607 h 6857999"/>
              <a:gd name="connsiteX8" fmla="*/ 8232987 w 8394178"/>
              <a:gd name="connsiteY8" fmla="*/ 812800 h 6857999"/>
              <a:gd name="connsiteX9" fmla="*/ 8241364 w 8394178"/>
              <a:gd name="connsiteY9" fmla="*/ 912727 h 6857999"/>
              <a:gd name="connsiteX10" fmla="*/ 8240165 w 8394178"/>
              <a:gd name="connsiteY10" fmla="*/ 989950 h 6857999"/>
              <a:gd name="connsiteX11" fmla="*/ 8243561 w 8394178"/>
              <a:gd name="connsiteY11" fmla="*/ 1141745 h 6857999"/>
              <a:gd name="connsiteX12" fmla="*/ 8256144 w 8394178"/>
              <a:gd name="connsiteY12" fmla="*/ 1265454 h 6857999"/>
              <a:gd name="connsiteX13" fmla="*/ 8281494 w 8394178"/>
              <a:gd name="connsiteY13" fmla="*/ 1385480 h 6857999"/>
              <a:gd name="connsiteX14" fmla="*/ 8297877 w 8394178"/>
              <a:gd name="connsiteY14" fmla="*/ 1458060 h 6857999"/>
              <a:gd name="connsiteX15" fmla="*/ 8315502 w 8394178"/>
              <a:gd name="connsiteY15" fmla="*/ 1513175 h 6857999"/>
              <a:gd name="connsiteX16" fmla="*/ 8342335 w 8394178"/>
              <a:gd name="connsiteY16" fmla="*/ 1570809 h 6857999"/>
              <a:gd name="connsiteX17" fmla="*/ 8324762 w 8394178"/>
              <a:gd name="connsiteY17" fmla="*/ 1632434 h 6857999"/>
              <a:gd name="connsiteX18" fmla="*/ 8319231 w 8394178"/>
              <a:gd name="connsiteY18" fmla="*/ 1742490 h 6857999"/>
              <a:gd name="connsiteX19" fmla="*/ 8343694 w 8394178"/>
              <a:gd name="connsiteY19" fmla="*/ 1812272 h 6857999"/>
              <a:gd name="connsiteX20" fmla="*/ 8379488 w 8394178"/>
              <a:gd name="connsiteY20" fmla="*/ 1856766 h 6857999"/>
              <a:gd name="connsiteX21" fmla="*/ 8385055 w 8394178"/>
              <a:gd name="connsiteY21" fmla="*/ 1923433 h 6857999"/>
              <a:gd name="connsiteX22" fmla="*/ 8386906 w 8394178"/>
              <a:gd name="connsiteY22" fmla="*/ 1972204 h 6857999"/>
              <a:gd name="connsiteX23" fmla="*/ 8386681 w 8394178"/>
              <a:gd name="connsiteY23" fmla="*/ 2066205 h 6857999"/>
              <a:gd name="connsiteX24" fmla="*/ 8380052 w 8394178"/>
              <a:gd name="connsiteY24" fmla="*/ 2227417 h 6857999"/>
              <a:gd name="connsiteX25" fmla="*/ 8374483 w 8394178"/>
              <a:gd name="connsiteY25" fmla="*/ 2510933 h 6857999"/>
              <a:gd name="connsiteX26" fmla="*/ 8375191 w 8394178"/>
              <a:gd name="connsiteY26" fmla="*/ 2741866 h 6857999"/>
              <a:gd name="connsiteX27" fmla="*/ 8384389 w 8394178"/>
              <a:gd name="connsiteY27" fmla="*/ 2864935 h 6857999"/>
              <a:gd name="connsiteX28" fmla="*/ 8391822 w 8394178"/>
              <a:gd name="connsiteY28" fmla="*/ 2950807 h 6857999"/>
              <a:gd name="connsiteX29" fmla="*/ 8378111 w 8394178"/>
              <a:gd name="connsiteY29" fmla="*/ 2978246 h 6857999"/>
              <a:gd name="connsiteX30" fmla="*/ 8375025 w 8394178"/>
              <a:gd name="connsiteY30" fmla="*/ 2995916 h 6857999"/>
              <a:gd name="connsiteX31" fmla="*/ 8366764 w 8394178"/>
              <a:gd name="connsiteY31" fmla="*/ 2998648 h 6857999"/>
              <a:gd name="connsiteX32" fmla="*/ 8356827 w 8394178"/>
              <a:gd name="connsiteY32" fmla="*/ 3023630 h 6857999"/>
              <a:gd name="connsiteX33" fmla="*/ 8348883 w 8394178"/>
              <a:gd name="connsiteY33" fmla="*/ 3096975 h 6857999"/>
              <a:gd name="connsiteX34" fmla="*/ 8331320 w 8394178"/>
              <a:gd name="connsiteY34" fmla="*/ 3216657 h 6857999"/>
              <a:gd name="connsiteX35" fmla="*/ 8334250 w 8394178"/>
              <a:gd name="connsiteY35" fmla="*/ 3310980 h 6857999"/>
              <a:gd name="connsiteX36" fmla="*/ 8323018 w 8394178"/>
              <a:gd name="connsiteY36" fmla="*/ 3344725 h 6857999"/>
              <a:gd name="connsiteX37" fmla="*/ 8312317 w 8394178"/>
              <a:gd name="connsiteY37" fmla="*/ 3393250 h 6857999"/>
              <a:gd name="connsiteX38" fmla="*/ 8299110 w 8394178"/>
              <a:gd name="connsiteY38" fmla="*/ 3514536 h 6857999"/>
              <a:gd name="connsiteX39" fmla="*/ 8279421 w 8394178"/>
              <a:gd name="connsiteY39" fmla="*/ 3686149 h 6857999"/>
              <a:gd name="connsiteX40" fmla="*/ 8273021 w 8394178"/>
              <a:gd name="connsiteY40" fmla="*/ 3692208 h 6857999"/>
              <a:gd name="connsiteX41" fmla="*/ 8260968 w 8394178"/>
              <a:gd name="connsiteY41" fmla="*/ 3776022 h 6857999"/>
              <a:gd name="connsiteX42" fmla="*/ 8209415 w 8394178"/>
              <a:gd name="connsiteY42" fmla="*/ 4060536 h 6857999"/>
              <a:gd name="connsiteX43" fmla="*/ 8203359 w 8394178"/>
              <a:gd name="connsiteY43" fmla="*/ 4222149 h 6857999"/>
              <a:gd name="connsiteX44" fmla="*/ 8197502 w 8394178"/>
              <a:gd name="connsiteY44" fmla="*/ 4364683 h 6857999"/>
              <a:gd name="connsiteX45" fmla="*/ 8189960 w 8394178"/>
              <a:gd name="connsiteY45" fmla="*/ 4462471 h 6857999"/>
              <a:gd name="connsiteX46" fmla="*/ 8157285 w 8394178"/>
              <a:gd name="connsiteY46" fmla="*/ 4526395 h 6857999"/>
              <a:gd name="connsiteX47" fmla="*/ 8127583 w 8394178"/>
              <a:gd name="connsiteY47" fmla="*/ 4649885 h 6857999"/>
              <a:gd name="connsiteX48" fmla="*/ 8086875 w 8394178"/>
              <a:gd name="connsiteY48" fmla="*/ 4799019 h 6857999"/>
              <a:gd name="connsiteX49" fmla="*/ 8071779 w 8394178"/>
              <a:gd name="connsiteY49" fmla="*/ 4849614 h 6857999"/>
              <a:gd name="connsiteX50" fmla="*/ 8046521 w 8394178"/>
              <a:gd name="connsiteY50" fmla="*/ 4919971 h 6857999"/>
              <a:gd name="connsiteX51" fmla="*/ 7999171 w 8394178"/>
              <a:gd name="connsiteY51" fmla="*/ 5010766 h 6857999"/>
              <a:gd name="connsiteX52" fmla="*/ 7974494 w 8394178"/>
              <a:gd name="connsiteY52" fmla="*/ 5088190 h 6857999"/>
              <a:gd name="connsiteX53" fmla="*/ 7960017 w 8394178"/>
              <a:gd name="connsiteY53" fmla="*/ 5143922 h 6857999"/>
              <a:gd name="connsiteX54" fmla="*/ 7940570 w 8394178"/>
              <a:gd name="connsiteY54" fmla="*/ 5284346 h 6857999"/>
              <a:gd name="connsiteX55" fmla="*/ 7923844 w 8394178"/>
              <a:gd name="connsiteY55" fmla="*/ 5390948 h 6857999"/>
              <a:gd name="connsiteX56" fmla="*/ 7905061 w 8394178"/>
              <a:gd name="connsiteY56" fmla="*/ 5470854 h 6857999"/>
              <a:gd name="connsiteX57" fmla="*/ 7900574 w 8394178"/>
              <a:gd name="connsiteY57" fmla="*/ 5529643 h 6857999"/>
              <a:gd name="connsiteX58" fmla="*/ 7889879 w 8394178"/>
              <a:gd name="connsiteY58" fmla="*/ 5597292 h 6857999"/>
              <a:gd name="connsiteX59" fmla="*/ 7881533 w 8394178"/>
              <a:gd name="connsiteY59" fmla="*/ 5608899 h 6857999"/>
              <a:gd name="connsiteX60" fmla="*/ 7866845 w 8394178"/>
              <a:gd name="connsiteY60" fmla="*/ 5684911 h 6857999"/>
              <a:gd name="connsiteX61" fmla="*/ 7866707 w 8394178"/>
              <a:gd name="connsiteY61" fmla="*/ 5755776 h 6857999"/>
              <a:gd name="connsiteX62" fmla="*/ 7858630 w 8394178"/>
              <a:gd name="connsiteY62" fmla="*/ 5889599 h 6857999"/>
              <a:gd name="connsiteX63" fmla="*/ 7862852 w 8394178"/>
              <a:gd name="connsiteY63" fmla="*/ 5989744 h 6857999"/>
              <a:gd name="connsiteX64" fmla="*/ 7834617 w 8394178"/>
              <a:gd name="connsiteY64" fmla="*/ 6084926 h 6857999"/>
              <a:gd name="connsiteX65" fmla="*/ 7830440 w 8394178"/>
              <a:gd name="connsiteY65" fmla="*/ 6346549 h 6857999"/>
              <a:gd name="connsiteX66" fmla="*/ 7828988 w 8394178"/>
              <a:gd name="connsiteY66" fmla="*/ 6527527 h 6857999"/>
              <a:gd name="connsiteX67" fmla="*/ 7833220 w 8394178"/>
              <a:gd name="connsiteY67" fmla="*/ 6627129 h 6857999"/>
              <a:gd name="connsiteX68" fmla="*/ 7833451 w 8394178"/>
              <a:gd name="connsiteY68" fmla="*/ 6694819 h 6857999"/>
              <a:gd name="connsiteX69" fmla="*/ 7859394 w 8394178"/>
              <a:gd name="connsiteY69" fmla="*/ 6765445 h 6857999"/>
              <a:gd name="connsiteX70" fmla="*/ 7866873 w 8394178"/>
              <a:gd name="connsiteY70" fmla="*/ 6844697 h 6857999"/>
              <a:gd name="connsiteX71" fmla="*/ 7868076 w 8394178"/>
              <a:gd name="connsiteY71" fmla="*/ 6857999 h 6857999"/>
              <a:gd name="connsiteX72" fmla="*/ 2920621 w 8394178"/>
              <a:gd name="connsiteY72" fmla="*/ 6857999 h 6857999"/>
              <a:gd name="connsiteX73" fmla="*/ 961321 w 8394178"/>
              <a:gd name="connsiteY73" fmla="*/ 6857999 h 6857999"/>
              <a:gd name="connsiteX74" fmla="*/ 0 w 8394178"/>
              <a:gd name="connsiteY74" fmla="*/ 6857999 h 6857999"/>
              <a:gd name="connsiteX75" fmla="*/ 0 w 8394178"/>
              <a:gd name="connsiteY75" fmla="*/ 0 h 6857999"/>
              <a:gd name="connsiteX0" fmla="*/ 0 w 8394178"/>
              <a:gd name="connsiteY0" fmla="*/ 0 h 6857999"/>
              <a:gd name="connsiteX1" fmla="*/ 8236175 w 8394178"/>
              <a:gd name="connsiteY1" fmla="*/ 2 h 6857999"/>
              <a:gd name="connsiteX2" fmla="*/ 8231178 w 8394178"/>
              <a:gd name="connsiteY2" fmla="*/ 14562 h 6857999"/>
              <a:gd name="connsiteX3" fmla="*/ 8234773 w 8394178"/>
              <a:gd name="connsiteY3" fmla="*/ 59077 h 6857999"/>
              <a:gd name="connsiteX4" fmla="*/ 8227623 w 8394178"/>
              <a:gd name="connsiteY4" fmla="*/ 107668 h 6857999"/>
              <a:gd name="connsiteX5" fmla="*/ 8246150 w 8394178"/>
              <a:gd name="connsiteY5" fmla="*/ 246136 h 6857999"/>
              <a:gd name="connsiteX6" fmla="*/ 8224308 w 8394178"/>
              <a:gd name="connsiteY6" fmla="*/ 372908 h 6857999"/>
              <a:gd name="connsiteX7" fmla="*/ 8221687 w 8394178"/>
              <a:gd name="connsiteY7" fmla="*/ 450607 h 6857999"/>
              <a:gd name="connsiteX8" fmla="*/ 8232987 w 8394178"/>
              <a:gd name="connsiteY8" fmla="*/ 812800 h 6857999"/>
              <a:gd name="connsiteX9" fmla="*/ 8241364 w 8394178"/>
              <a:gd name="connsiteY9" fmla="*/ 912727 h 6857999"/>
              <a:gd name="connsiteX10" fmla="*/ 8240165 w 8394178"/>
              <a:gd name="connsiteY10" fmla="*/ 989950 h 6857999"/>
              <a:gd name="connsiteX11" fmla="*/ 8243561 w 8394178"/>
              <a:gd name="connsiteY11" fmla="*/ 1141745 h 6857999"/>
              <a:gd name="connsiteX12" fmla="*/ 8256144 w 8394178"/>
              <a:gd name="connsiteY12" fmla="*/ 1265454 h 6857999"/>
              <a:gd name="connsiteX13" fmla="*/ 8281494 w 8394178"/>
              <a:gd name="connsiteY13" fmla="*/ 1385480 h 6857999"/>
              <a:gd name="connsiteX14" fmla="*/ 8297877 w 8394178"/>
              <a:gd name="connsiteY14" fmla="*/ 1458060 h 6857999"/>
              <a:gd name="connsiteX15" fmla="*/ 8315502 w 8394178"/>
              <a:gd name="connsiteY15" fmla="*/ 1513175 h 6857999"/>
              <a:gd name="connsiteX16" fmla="*/ 8342335 w 8394178"/>
              <a:gd name="connsiteY16" fmla="*/ 1570809 h 6857999"/>
              <a:gd name="connsiteX17" fmla="*/ 8324762 w 8394178"/>
              <a:gd name="connsiteY17" fmla="*/ 1632434 h 6857999"/>
              <a:gd name="connsiteX18" fmla="*/ 8319231 w 8394178"/>
              <a:gd name="connsiteY18" fmla="*/ 1742490 h 6857999"/>
              <a:gd name="connsiteX19" fmla="*/ 8343694 w 8394178"/>
              <a:gd name="connsiteY19" fmla="*/ 1812272 h 6857999"/>
              <a:gd name="connsiteX20" fmla="*/ 8379488 w 8394178"/>
              <a:gd name="connsiteY20" fmla="*/ 1856766 h 6857999"/>
              <a:gd name="connsiteX21" fmla="*/ 8385055 w 8394178"/>
              <a:gd name="connsiteY21" fmla="*/ 1923433 h 6857999"/>
              <a:gd name="connsiteX22" fmla="*/ 8386906 w 8394178"/>
              <a:gd name="connsiteY22" fmla="*/ 1972204 h 6857999"/>
              <a:gd name="connsiteX23" fmla="*/ 8386681 w 8394178"/>
              <a:gd name="connsiteY23" fmla="*/ 2066205 h 6857999"/>
              <a:gd name="connsiteX24" fmla="*/ 8380052 w 8394178"/>
              <a:gd name="connsiteY24" fmla="*/ 2227417 h 6857999"/>
              <a:gd name="connsiteX25" fmla="*/ 8374483 w 8394178"/>
              <a:gd name="connsiteY25" fmla="*/ 2510933 h 6857999"/>
              <a:gd name="connsiteX26" fmla="*/ 8375191 w 8394178"/>
              <a:gd name="connsiteY26" fmla="*/ 2741866 h 6857999"/>
              <a:gd name="connsiteX27" fmla="*/ 8384389 w 8394178"/>
              <a:gd name="connsiteY27" fmla="*/ 2864935 h 6857999"/>
              <a:gd name="connsiteX28" fmla="*/ 8391822 w 8394178"/>
              <a:gd name="connsiteY28" fmla="*/ 2950807 h 6857999"/>
              <a:gd name="connsiteX29" fmla="*/ 8378111 w 8394178"/>
              <a:gd name="connsiteY29" fmla="*/ 2978246 h 6857999"/>
              <a:gd name="connsiteX30" fmla="*/ 8375025 w 8394178"/>
              <a:gd name="connsiteY30" fmla="*/ 2995916 h 6857999"/>
              <a:gd name="connsiteX31" fmla="*/ 8366764 w 8394178"/>
              <a:gd name="connsiteY31" fmla="*/ 2998648 h 6857999"/>
              <a:gd name="connsiteX32" fmla="*/ 8356827 w 8394178"/>
              <a:gd name="connsiteY32" fmla="*/ 3023630 h 6857999"/>
              <a:gd name="connsiteX33" fmla="*/ 8348883 w 8394178"/>
              <a:gd name="connsiteY33" fmla="*/ 3096975 h 6857999"/>
              <a:gd name="connsiteX34" fmla="*/ 8331320 w 8394178"/>
              <a:gd name="connsiteY34" fmla="*/ 3216657 h 6857999"/>
              <a:gd name="connsiteX35" fmla="*/ 8334250 w 8394178"/>
              <a:gd name="connsiteY35" fmla="*/ 3310980 h 6857999"/>
              <a:gd name="connsiteX36" fmla="*/ 8323018 w 8394178"/>
              <a:gd name="connsiteY36" fmla="*/ 3344725 h 6857999"/>
              <a:gd name="connsiteX37" fmla="*/ 8312317 w 8394178"/>
              <a:gd name="connsiteY37" fmla="*/ 3393250 h 6857999"/>
              <a:gd name="connsiteX38" fmla="*/ 8299110 w 8394178"/>
              <a:gd name="connsiteY38" fmla="*/ 3514536 h 6857999"/>
              <a:gd name="connsiteX39" fmla="*/ 8279421 w 8394178"/>
              <a:gd name="connsiteY39" fmla="*/ 3686149 h 6857999"/>
              <a:gd name="connsiteX40" fmla="*/ 8273021 w 8394178"/>
              <a:gd name="connsiteY40" fmla="*/ 3692208 h 6857999"/>
              <a:gd name="connsiteX41" fmla="*/ 8260968 w 8394178"/>
              <a:gd name="connsiteY41" fmla="*/ 3776022 h 6857999"/>
              <a:gd name="connsiteX42" fmla="*/ 8209415 w 8394178"/>
              <a:gd name="connsiteY42" fmla="*/ 4060536 h 6857999"/>
              <a:gd name="connsiteX43" fmla="*/ 8203359 w 8394178"/>
              <a:gd name="connsiteY43" fmla="*/ 4222149 h 6857999"/>
              <a:gd name="connsiteX44" fmla="*/ 8197502 w 8394178"/>
              <a:gd name="connsiteY44" fmla="*/ 4364683 h 6857999"/>
              <a:gd name="connsiteX45" fmla="*/ 8189960 w 8394178"/>
              <a:gd name="connsiteY45" fmla="*/ 4462471 h 6857999"/>
              <a:gd name="connsiteX46" fmla="*/ 8157285 w 8394178"/>
              <a:gd name="connsiteY46" fmla="*/ 4526395 h 6857999"/>
              <a:gd name="connsiteX47" fmla="*/ 8127583 w 8394178"/>
              <a:gd name="connsiteY47" fmla="*/ 4649885 h 6857999"/>
              <a:gd name="connsiteX48" fmla="*/ 8086875 w 8394178"/>
              <a:gd name="connsiteY48" fmla="*/ 4799019 h 6857999"/>
              <a:gd name="connsiteX49" fmla="*/ 8071779 w 8394178"/>
              <a:gd name="connsiteY49" fmla="*/ 4849614 h 6857999"/>
              <a:gd name="connsiteX50" fmla="*/ 8046521 w 8394178"/>
              <a:gd name="connsiteY50" fmla="*/ 4919971 h 6857999"/>
              <a:gd name="connsiteX51" fmla="*/ 7999171 w 8394178"/>
              <a:gd name="connsiteY51" fmla="*/ 5010766 h 6857999"/>
              <a:gd name="connsiteX52" fmla="*/ 7974494 w 8394178"/>
              <a:gd name="connsiteY52" fmla="*/ 5088190 h 6857999"/>
              <a:gd name="connsiteX53" fmla="*/ 7960017 w 8394178"/>
              <a:gd name="connsiteY53" fmla="*/ 5143922 h 6857999"/>
              <a:gd name="connsiteX54" fmla="*/ 7940570 w 8394178"/>
              <a:gd name="connsiteY54" fmla="*/ 5284346 h 6857999"/>
              <a:gd name="connsiteX55" fmla="*/ 7923844 w 8394178"/>
              <a:gd name="connsiteY55" fmla="*/ 5390948 h 6857999"/>
              <a:gd name="connsiteX56" fmla="*/ 7905061 w 8394178"/>
              <a:gd name="connsiteY56" fmla="*/ 5470854 h 6857999"/>
              <a:gd name="connsiteX57" fmla="*/ 7900574 w 8394178"/>
              <a:gd name="connsiteY57" fmla="*/ 5529643 h 6857999"/>
              <a:gd name="connsiteX58" fmla="*/ 7889879 w 8394178"/>
              <a:gd name="connsiteY58" fmla="*/ 5597292 h 6857999"/>
              <a:gd name="connsiteX59" fmla="*/ 7881533 w 8394178"/>
              <a:gd name="connsiteY59" fmla="*/ 5608899 h 6857999"/>
              <a:gd name="connsiteX60" fmla="*/ 7866845 w 8394178"/>
              <a:gd name="connsiteY60" fmla="*/ 5684911 h 6857999"/>
              <a:gd name="connsiteX61" fmla="*/ 7866707 w 8394178"/>
              <a:gd name="connsiteY61" fmla="*/ 5755776 h 6857999"/>
              <a:gd name="connsiteX62" fmla="*/ 7858630 w 8394178"/>
              <a:gd name="connsiteY62" fmla="*/ 5889599 h 6857999"/>
              <a:gd name="connsiteX63" fmla="*/ 7862852 w 8394178"/>
              <a:gd name="connsiteY63" fmla="*/ 5989744 h 6857999"/>
              <a:gd name="connsiteX64" fmla="*/ 7834617 w 8394178"/>
              <a:gd name="connsiteY64" fmla="*/ 6084926 h 6857999"/>
              <a:gd name="connsiteX65" fmla="*/ 7830440 w 8394178"/>
              <a:gd name="connsiteY65" fmla="*/ 6346549 h 6857999"/>
              <a:gd name="connsiteX66" fmla="*/ 7828988 w 8394178"/>
              <a:gd name="connsiteY66" fmla="*/ 6527527 h 6857999"/>
              <a:gd name="connsiteX67" fmla="*/ 7833220 w 8394178"/>
              <a:gd name="connsiteY67" fmla="*/ 6627129 h 6857999"/>
              <a:gd name="connsiteX68" fmla="*/ 7833451 w 8394178"/>
              <a:gd name="connsiteY68" fmla="*/ 6694819 h 6857999"/>
              <a:gd name="connsiteX69" fmla="*/ 7859394 w 8394178"/>
              <a:gd name="connsiteY69" fmla="*/ 6765445 h 6857999"/>
              <a:gd name="connsiteX70" fmla="*/ 7866873 w 8394178"/>
              <a:gd name="connsiteY70" fmla="*/ 6844697 h 6857999"/>
              <a:gd name="connsiteX71" fmla="*/ 7868076 w 8394178"/>
              <a:gd name="connsiteY71" fmla="*/ 6857999 h 6857999"/>
              <a:gd name="connsiteX72" fmla="*/ 2920621 w 8394178"/>
              <a:gd name="connsiteY72" fmla="*/ 6857999 h 6857999"/>
              <a:gd name="connsiteX73" fmla="*/ 0 w 8394178"/>
              <a:gd name="connsiteY73" fmla="*/ 6857999 h 6857999"/>
              <a:gd name="connsiteX74" fmla="*/ 0 w 8394178"/>
              <a:gd name="connsiteY74" fmla="*/ 0 h 6857999"/>
              <a:gd name="connsiteX0" fmla="*/ 0 w 8394178"/>
              <a:gd name="connsiteY0" fmla="*/ 0 h 6857999"/>
              <a:gd name="connsiteX1" fmla="*/ 8236175 w 8394178"/>
              <a:gd name="connsiteY1" fmla="*/ 2 h 6857999"/>
              <a:gd name="connsiteX2" fmla="*/ 8231178 w 8394178"/>
              <a:gd name="connsiteY2" fmla="*/ 14562 h 6857999"/>
              <a:gd name="connsiteX3" fmla="*/ 8234773 w 8394178"/>
              <a:gd name="connsiteY3" fmla="*/ 59077 h 6857999"/>
              <a:gd name="connsiteX4" fmla="*/ 8227623 w 8394178"/>
              <a:gd name="connsiteY4" fmla="*/ 107668 h 6857999"/>
              <a:gd name="connsiteX5" fmla="*/ 8246150 w 8394178"/>
              <a:gd name="connsiteY5" fmla="*/ 246136 h 6857999"/>
              <a:gd name="connsiteX6" fmla="*/ 8224308 w 8394178"/>
              <a:gd name="connsiteY6" fmla="*/ 372908 h 6857999"/>
              <a:gd name="connsiteX7" fmla="*/ 8221687 w 8394178"/>
              <a:gd name="connsiteY7" fmla="*/ 450607 h 6857999"/>
              <a:gd name="connsiteX8" fmla="*/ 8232987 w 8394178"/>
              <a:gd name="connsiteY8" fmla="*/ 812800 h 6857999"/>
              <a:gd name="connsiteX9" fmla="*/ 8241364 w 8394178"/>
              <a:gd name="connsiteY9" fmla="*/ 912727 h 6857999"/>
              <a:gd name="connsiteX10" fmla="*/ 8240165 w 8394178"/>
              <a:gd name="connsiteY10" fmla="*/ 989950 h 6857999"/>
              <a:gd name="connsiteX11" fmla="*/ 8243561 w 8394178"/>
              <a:gd name="connsiteY11" fmla="*/ 1141745 h 6857999"/>
              <a:gd name="connsiteX12" fmla="*/ 8256144 w 8394178"/>
              <a:gd name="connsiteY12" fmla="*/ 1265454 h 6857999"/>
              <a:gd name="connsiteX13" fmla="*/ 8281494 w 8394178"/>
              <a:gd name="connsiteY13" fmla="*/ 1385480 h 6857999"/>
              <a:gd name="connsiteX14" fmla="*/ 8297877 w 8394178"/>
              <a:gd name="connsiteY14" fmla="*/ 1458060 h 6857999"/>
              <a:gd name="connsiteX15" fmla="*/ 8315502 w 8394178"/>
              <a:gd name="connsiteY15" fmla="*/ 1513175 h 6857999"/>
              <a:gd name="connsiteX16" fmla="*/ 8342335 w 8394178"/>
              <a:gd name="connsiteY16" fmla="*/ 1570809 h 6857999"/>
              <a:gd name="connsiteX17" fmla="*/ 8324762 w 8394178"/>
              <a:gd name="connsiteY17" fmla="*/ 1632434 h 6857999"/>
              <a:gd name="connsiteX18" fmla="*/ 8319231 w 8394178"/>
              <a:gd name="connsiteY18" fmla="*/ 1742490 h 6857999"/>
              <a:gd name="connsiteX19" fmla="*/ 8343694 w 8394178"/>
              <a:gd name="connsiteY19" fmla="*/ 1812272 h 6857999"/>
              <a:gd name="connsiteX20" fmla="*/ 8379488 w 8394178"/>
              <a:gd name="connsiteY20" fmla="*/ 1856766 h 6857999"/>
              <a:gd name="connsiteX21" fmla="*/ 8385055 w 8394178"/>
              <a:gd name="connsiteY21" fmla="*/ 1923433 h 6857999"/>
              <a:gd name="connsiteX22" fmla="*/ 8386906 w 8394178"/>
              <a:gd name="connsiteY22" fmla="*/ 1972204 h 6857999"/>
              <a:gd name="connsiteX23" fmla="*/ 8386681 w 8394178"/>
              <a:gd name="connsiteY23" fmla="*/ 2066205 h 6857999"/>
              <a:gd name="connsiteX24" fmla="*/ 8380052 w 8394178"/>
              <a:gd name="connsiteY24" fmla="*/ 2227417 h 6857999"/>
              <a:gd name="connsiteX25" fmla="*/ 8374483 w 8394178"/>
              <a:gd name="connsiteY25" fmla="*/ 2510933 h 6857999"/>
              <a:gd name="connsiteX26" fmla="*/ 8375191 w 8394178"/>
              <a:gd name="connsiteY26" fmla="*/ 2741866 h 6857999"/>
              <a:gd name="connsiteX27" fmla="*/ 8384389 w 8394178"/>
              <a:gd name="connsiteY27" fmla="*/ 2864935 h 6857999"/>
              <a:gd name="connsiteX28" fmla="*/ 8391822 w 8394178"/>
              <a:gd name="connsiteY28" fmla="*/ 2950807 h 6857999"/>
              <a:gd name="connsiteX29" fmla="*/ 8378111 w 8394178"/>
              <a:gd name="connsiteY29" fmla="*/ 2978246 h 6857999"/>
              <a:gd name="connsiteX30" fmla="*/ 8375025 w 8394178"/>
              <a:gd name="connsiteY30" fmla="*/ 2995916 h 6857999"/>
              <a:gd name="connsiteX31" fmla="*/ 8366764 w 8394178"/>
              <a:gd name="connsiteY31" fmla="*/ 2998648 h 6857999"/>
              <a:gd name="connsiteX32" fmla="*/ 8356827 w 8394178"/>
              <a:gd name="connsiteY32" fmla="*/ 3023630 h 6857999"/>
              <a:gd name="connsiteX33" fmla="*/ 8348883 w 8394178"/>
              <a:gd name="connsiteY33" fmla="*/ 3096975 h 6857999"/>
              <a:gd name="connsiteX34" fmla="*/ 8331320 w 8394178"/>
              <a:gd name="connsiteY34" fmla="*/ 3216657 h 6857999"/>
              <a:gd name="connsiteX35" fmla="*/ 8334250 w 8394178"/>
              <a:gd name="connsiteY35" fmla="*/ 3310980 h 6857999"/>
              <a:gd name="connsiteX36" fmla="*/ 8323018 w 8394178"/>
              <a:gd name="connsiteY36" fmla="*/ 3344725 h 6857999"/>
              <a:gd name="connsiteX37" fmla="*/ 8312317 w 8394178"/>
              <a:gd name="connsiteY37" fmla="*/ 3393250 h 6857999"/>
              <a:gd name="connsiteX38" fmla="*/ 8299110 w 8394178"/>
              <a:gd name="connsiteY38" fmla="*/ 3514536 h 6857999"/>
              <a:gd name="connsiteX39" fmla="*/ 8279421 w 8394178"/>
              <a:gd name="connsiteY39" fmla="*/ 3686149 h 6857999"/>
              <a:gd name="connsiteX40" fmla="*/ 8273021 w 8394178"/>
              <a:gd name="connsiteY40" fmla="*/ 3692208 h 6857999"/>
              <a:gd name="connsiteX41" fmla="*/ 8260968 w 8394178"/>
              <a:gd name="connsiteY41" fmla="*/ 3776022 h 6857999"/>
              <a:gd name="connsiteX42" fmla="*/ 8209415 w 8394178"/>
              <a:gd name="connsiteY42" fmla="*/ 4060536 h 6857999"/>
              <a:gd name="connsiteX43" fmla="*/ 8203359 w 8394178"/>
              <a:gd name="connsiteY43" fmla="*/ 4222149 h 6857999"/>
              <a:gd name="connsiteX44" fmla="*/ 8197502 w 8394178"/>
              <a:gd name="connsiteY44" fmla="*/ 4364683 h 6857999"/>
              <a:gd name="connsiteX45" fmla="*/ 8189960 w 8394178"/>
              <a:gd name="connsiteY45" fmla="*/ 4462471 h 6857999"/>
              <a:gd name="connsiteX46" fmla="*/ 8157285 w 8394178"/>
              <a:gd name="connsiteY46" fmla="*/ 4526395 h 6857999"/>
              <a:gd name="connsiteX47" fmla="*/ 8127583 w 8394178"/>
              <a:gd name="connsiteY47" fmla="*/ 4649885 h 6857999"/>
              <a:gd name="connsiteX48" fmla="*/ 8086875 w 8394178"/>
              <a:gd name="connsiteY48" fmla="*/ 4799019 h 6857999"/>
              <a:gd name="connsiteX49" fmla="*/ 8071779 w 8394178"/>
              <a:gd name="connsiteY49" fmla="*/ 4849614 h 6857999"/>
              <a:gd name="connsiteX50" fmla="*/ 8046521 w 8394178"/>
              <a:gd name="connsiteY50" fmla="*/ 4919971 h 6857999"/>
              <a:gd name="connsiteX51" fmla="*/ 7999171 w 8394178"/>
              <a:gd name="connsiteY51" fmla="*/ 5010766 h 6857999"/>
              <a:gd name="connsiteX52" fmla="*/ 7974494 w 8394178"/>
              <a:gd name="connsiteY52" fmla="*/ 5088190 h 6857999"/>
              <a:gd name="connsiteX53" fmla="*/ 7960017 w 8394178"/>
              <a:gd name="connsiteY53" fmla="*/ 5143922 h 6857999"/>
              <a:gd name="connsiteX54" fmla="*/ 7940570 w 8394178"/>
              <a:gd name="connsiteY54" fmla="*/ 5284346 h 6857999"/>
              <a:gd name="connsiteX55" fmla="*/ 7923844 w 8394178"/>
              <a:gd name="connsiteY55" fmla="*/ 5390948 h 6857999"/>
              <a:gd name="connsiteX56" fmla="*/ 7905061 w 8394178"/>
              <a:gd name="connsiteY56" fmla="*/ 5470854 h 6857999"/>
              <a:gd name="connsiteX57" fmla="*/ 7900574 w 8394178"/>
              <a:gd name="connsiteY57" fmla="*/ 5529643 h 6857999"/>
              <a:gd name="connsiteX58" fmla="*/ 7889879 w 8394178"/>
              <a:gd name="connsiteY58" fmla="*/ 5597292 h 6857999"/>
              <a:gd name="connsiteX59" fmla="*/ 7881533 w 8394178"/>
              <a:gd name="connsiteY59" fmla="*/ 5608899 h 6857999"/>
              <a:gd name="connsiteX60" fmla="*/ 7866845 w 8394178"/>
              <a:gd name="connsiteY60" fmla="*/ 5684911 h 6857999"/>
              <a:gd name="connsiteX61" fmla="*/ 7866707 w 8394178"/>
              <a:gd name="connsiteY61" fmla="*/ 5755776 h 6857999"/>
              <a:gd name="connsiteX62" fmla="*/ 7858630 w 8394178"/>
              <a:gd name="connsiteY62" fmla="*/ 5889599 h 6857999"/>
              <a:gd name="connsiteX63" fmla="*/ 7862852 w 8394178"/>
              <a:gd name="connsiteY63" fmla="*/ 5989744 h 6857999"/>
              <a:gd name="connsiteX64" fmla="*/ 7834617 w 8394178"/>
              <a:gd name="connsiteY64" fmla="*/ 6084926 h 6857999"/>
              <a:gd name="connsiteX65" fmla="*/ 7830440 w 8394178"/>
              <a:gd name="connsiteY65" fmla="*/ 6346549 h 6857999"/>
              <a:gd name="connsiteX66" fmla="*/ 7828988 w 8394178"/>
              <a:gd name="connsiteY66" fmla="*/ 6527527 h 6857999"/>
              <a:gd name="connsiteX67" fmla="*/ 7833220 w 8394178"/>
              <a:gd name="connsiteY67" fmla="*/ 6627129 h 6857999"/>
              <a:gd name="connsiteX68" fmla="*/ 7833451 w 8394178"/>
              <a:gd name="connsiteY68" fmla="*/ 6694819 h 6857999"/>
              <a:gd name="connsiteX69" fmla="*/ 7859394 w 8394178"/>
              <a:gd name="connsiteY69" fmla="*/ 6765445 h 6857999"/>
              <a:gd name="connsiteX70" fmla="*/ 7866873 w 8394178"/>
              <a:gd name="connsiteY70" fmla="*/ 6844697 h 6857999"/>
              <a:gd name="connsiteX71" fmla="*/ 7868076 w 8394178"/>
              <a:gd name="connsiteY71" fmla="*/ 6857999 h 6857999"/>
              <a:gd name="connsiteX72" fmla="*/ 0 w 8394178"/>
              <a:gd name="connsiteY72" fmla="*/ 6857999 h 6857999"/>
              <a:gd name="connsiteX73" fmla="*/ 0 w 8394178"/>
              <a:gd name="connsiteY73"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394178" h="6857999">
                <a:moveTo>
                  <a:pt x="0" y="0"/>
                </a:moveTo>
                <a:lnTo>
                  <a:pt x="8236175" y="2"/>
                </a:lnTo>
                <a:lnTo>
                  <a:pt x="8231178" y="14562"/>
                </a:lnTo>
                <a:lnTo>
                  <a:pt x="8234773" y="59077"/>
                </a:lnTo>
                <a:cubicBezTo>
                  <a:pt x="8235275" y="76949"/>
                  <a:pt x="8227121" y="89796"/>
                  <a:pt x="8227623" y="107668"/>
                </a:cubicBezTo>
                <a:cubicBezTo>
                  <a:pt x="8211139" y="138162"/>
                  <a:pt x="8246703" y="201929"/>
                  <a:pt x="8246150" y="246136"/>
                </a:cubicBezTo>
                <a:cubicBezTo>
                  <a:pt x="8245598" y="290343"/>
                  <a:pt x="8257389" y="364179"/>
                  <a:pt x="8224308" y="372908"/>
                </a:cubicBezTo>
                <a:cubicBezTo>
                  <a:pt x="8218864" y="431308"/>
                  <a:pt x="8228745" y="357606"/>
                  <a:pt x="8221687" y="450607"/>
                </a:cubicBezTo>
                <a:cubicBezTo>
                  <a:pt x="8253150" y="551950"/>
                  <a:pt x="8221677" y="787036"/>
                  <a:pt x="8232987" y="812800"/>
                </a:cubicBezTo>
                <a:cubicBezTo>
                  <a:pt x="8263719" y="860799"/>
                  <a:pt x="8226505" y="854953"/>
                  <a:pt x="8241364" y="912727"/>
                </a:cubicBezTo>
                <a:cubicBezTo>
                  <a:pt x="8249854" y="945986"/>
                  <a:pt x="8239798" y="951781"/>
                  <a:pt x="8240165" y="989950"/>
                </a:cubicBezTo>
                <a:cubicBezTo>
                  <a:pt x="8240531" y="1028120"/>
                  <a:pt x="8240898" y="1095828"/>
                  <a:pt x="8243561" y="1141745"/>
                </a:cubicBezTo>
                <a:cubicBezTo>
                  <a:pt x="8246223" y="1187662"/>
                  <a:pt x="8256010" y="1234783"/>
                  <a:pt x="8256144" y="1265454"/>
                </a:cubicBezTo>
                <a:cubicBezTo>
                  <a:pt x="8246450" y="1304052"/>
                  <a:pt x="8278372" y="1370755"/>
                  <a:pt x="8281494" y="1385480"/>
                </a:cubicBezTo>
                <a:cubicBezTo>
                  <a:pt x="8294281" y="1422714"/>
                  <a:pt x="8303397" y="1428103"/>
                  <a:pt x="8297877" y="1458060"/>
                </a:cubicBezTo>
                <a:cubicBezTo>
                  <a:pt x="8297983" y="1468057"/>
                  <a:pt x="8315397" y="1503177"/>
                  <a:pt x="8315502" y="1513175"/>
                </a:cubicBezTo>
                <a:lnTo>
                  <a:pt x="8342335" y="1570809"/>
                </a:lnTo>
                <a:cubicBezTo>
                  <a:pt x="8365894" y="1617136"/>
                  <a:pt x="8315600" y="1595486"/>
                  <a:pt x="8324762" y="1632434"/>
                </a:cubicBezTo>
                <a:cubicBezTo>
                  <a:pt x="8345804" y="1713683"/>
                  <a:pt x="8308403" y="1715203"/>
                  <a:pt x="8319231" y="1742490"/>
                </a:cubicBezTo>
                <a:cubicBezTo>
                  <a:pt x="8327385" y="1767736"/>
                  <a:pt x="8335540" y="1787026"/>
                  <a:pt x="8343694" y="1812272"/>
                </a:cubicBezTo>
                <a:cubicBezTo>
                  <a:pt x="8345710" y="1818102"/>
                  <a:pt x="8382841" y="1845254"/>
                  <a:pt x="8379488" y="1856766"/>
                </a:cubicBezTo>
                <a:lnTo>
                  <a:pt x="8385055" y="1923433"/>
                </a:lnTo>
                <a:lnTo>
                  <a:pt x="8386906" y="1972204"/>
                </a:lnTo>
                <a:cubicBezTo>
                  <a:pt x="8389102" y="1979569"/>
                  <a:pt x="8382464" y="2060117"/>
                  <a:pt x="8386681" y="2066205"/>
                </a:cubicBezTo>
                <a:cubicBezTo>
                  <a:pt x="8400709" y="2153571"/>
                  <a:pt x="8366045" y="2189849"/>
                  <a:pt x="8380052" y="2227417"/>
                </a:cubicBezTo>
                <a:cubicBezTo>
                  <a:pt x="8372543" y="2317591"/>
                  <a:pt x="8379811" y="2407644"/>
                  <a:pt x="8374483" y="2510933"/>
                </a:cubicBezTo>
                <a:cubicBezTo>
                  <a:pt x="8396772" y="2597916"/>
                  <a:pt x="8370232" y="2649734"/>
                  <a:pt x="8375191" y="2741866"/>
                </a:cubicBezTo>
                <a:cubicBezTo>
                  <a:pt x="8394024" y="2779815"/>
                  <a:pt x="8395428" y="2817058"/>
                  <a:pt x="8384389" y="2864935"/>
                </a:cubicBezTo>
                <a:cubicBezTo>
                  <a:pt x="8416004" y="2860552"/>
                  <a:pt x="8357917" y="2937673"/>
                  <a:pt x="8391822" y="2950807"/>
                </a:cubicBezTo>
                <a:lnTo>
                  <a:pt x="8378111" y="2978246"/>
                </a:lnTo>
                <a:lnTo>
                  <a:pt x="8375025" y="2995916"/>
                </a:lnTo>
                <a:lnTo>
                  <a:pt x="8366764" y="2998648"/>
                </a:lnTo>
                <a:lnTo>
                  <a:pt x="8356827" y="3023630"/>
                </a:lnTo>
                <a:cubicBezTo>
                  <a:pt x="8354245" y="3033333"/>
                  <a:pt x="8348477" y="3084375"/>
                  <a:pt x="8348883" y="3096975"/>
                </a:cubicBezTo>
                <a:cubicBezTo>
                  <a:pt x="8363039" y="3142205"/>
                  <a:pt x="8312062" y="3160433"/>
                  <a:pt x="8331320" y="3216657"/>
                </a:cubicBezTo>
                <a:cubicBezTo>
                  <a:pt x="8335649" y="3237178"/>
                  <a:pt x="8345170" y="3299737"/>
                  <a:pt x="8334250" y="3310980"/>
                </a:cubicBezTo>
                <a:cubicBezTo>
                  <a:pt x="8331414" y="3323902"/>
                  <a:pt x="8334413" y="3339340"/>
                  <a:pt x="8323018" y="3344725"/>
                </a:cubicBezTo>
                <a:cubicBezTo>
                  <a:pt x="8309183" y="3353908"/>
                  <a:pt x="8327822" y="3400659"/>
                  <a:pt x="8312317" y="3393250"/>
                </a:cubicBezTo>
                <a:cubicBezTo>
                  <a:pt x="8325036" y="3426421"/>
                  <a:pt x="8307258" y="3487753"/>
                  <a:pt x="8299110" y="3514536"/>
                </a:cubicBezTo>
                <a:cubicBezTo>
                  <a:pt x="8293627" y="3563353"/>
                  <a:pt x="8281866" y="3650327"/>
                  <a:pt x="8279421" y="3686149"/>
                </a:cubicBezTo>
                <a:cubicBezTo>
                  <a:pt x="8277133" y="3687657"/>
                  <a:pt x="8276096" y="3677229"/>
                  <a:pt x="8273021" y="3692208"/>
                </a:cubicBezTo>
                <a:cubicBezTo>
                  <a:pt x="8269945" y="3707187"/>
                  <a:pt x="8252471" y="3757479"/>
                  <a:pt x="8260968" y="3776022"/>
                </a:cubicBezTo>
                <a:cubicBezTo>
                  <a:pt x="8231046" y="3875691"/>
                  <a:pt x="8223343" y="4023237"/>
                  <a:pt x="8209415" y="4060536"/>
                </a:cubicBezTo>
                <a:cubicBezTo>
                  <a:pt x="8204523" y="4150698"/>
                  <a:pt x="8212636" y="4164564"/>
                  <a:pt x="8203359" y="4222149"/>
                </a:cubicBezTo>
                <a:cubicBezTo>
                  <a:pt x="8198769" y="4287917"/>
                  <a:pt x="8194167" y="4339232"/>
                  <a:pt x="8197502" y="4364683"/>
                </a:cubicBezTo>
                <a:lnTo>
                  <a:pt x="8189960" y="4462471"/>
                </a:lnTo>
                <a:cubicBezTo>
                  <a:pt x="8192241" y="4503329"/>
                  <a:pt x="8157418" y="4500454"/>
                  <a:pt x="8157285" y="4526395"/>
                </a:cubicBezTo>
                <a:cubicBezTo>
                  <a:pt x="8151441" y="4623008"/>
                  <a:pt x="8136733" y="4632050"/>
                  <a:pt x="8127583" y="4649885"/>
                </a:cubicBezTo>
                <a:cubicBezTo>
                  <a:pt x="8109657" y="4687979"/>
                  <a:pt x="8101631" y="4758928"/>
                  <a:pt x="8086875" y="4799019"/>
                </a:cubicBezTo>
                <a:cubicBezTo>
                  <a:pt x="8070221" y="4834076"/>
                  <a:pt x="8077158" y="4811645"/>
                  <a:pt x="8071779" y="4849614"/>
                </a:cubicBezTo>
                <a:cubicBezTo>
                  <a:pt x="8057300" y="4853334"/>
                  <a:pt x="8029516" y="4883089"/>
                  <a:pt x="8046521" y="4919971"/>
                </a:cubicBezTo>
                <a:lnTo>
                  <a:pt x="7999171" y="5010766"/>
                </a:lnTo>
                <a:cubicBezTo>
                  <a:pt x="7980458" y="4983259"/>
                  <a:pt x="7994018" y="5107656"/>
                  <a:pt x="7974494" y="5088190"/>
                </a:cubicBezTo>
                <a:cubicBezTo>
                  <a:pt x="7961479" y="5102008"/>
                  <a:pt x="7970341" y="5118851"/>
                  <a:pt x="7960017" y="5143922"/>
                </a:cubicBezTo>
                <a:cubicBezTo>
                  <a:pt x="7951381" y="5192745"/>
                  <a:pt x="7947519" y="5226225"/>
                  <a:pt x="7940570" y="5284346"/>
                </a:cubicBezTo>
                <a:cubicBezTo>
                  <a:pt x="7938188" y="5338386"/>
                  <a:pt x="7933705" y="5337325"/>
                  <a:pt x="7923844" y="5390948"/>
                </a:cubicBezTo>
                <a:cubicBezTo>
                  <a:pt x="7922596" y="5429655"/>
                  <a:pt x="7906054" y="5449508"/>
                  <a:pt x="7905061" y="5470854"/>
                </a:cubicBezTo>
                <a:cubicBezTo>
                  <a:pt x="7925924" y="5526328"/>
                  <a:pt x="7883497" y="5496377"/>
                  <a:pt x="7900574" y="5529643"/>
                </a:cubicBezTo>
                <a:cubicBezTo>
                  <a:pt x="7894813" y="5550879"/>
                  <a:pt x="7899366" y="5587444"/>
                  <a:pt x="7889879" y="5597292"/>
                </a:cubicBezTo>
                <a:lnTo>
                  <a:pt x="7881533" y="5608899"/>
                </a:lnTo>
                <a:cubicBezTo>
                  <a:pt x="7877694" y="5623501"/>
                  <a:pt x="7869316" y="5660431"/>
                  <a:pt x="7866845" y="5684911"/>
                </a:cubicBezTo>
                <a:cubicBezTo>
                  <a:pt x="7856004" y="5692608"/>
                  <a:pt x="7861304" y="5734344"/>
                  <a:pt x="7866707" y="5755776"/>
                </a:cubicBezTo>
                <a:cubicBezTo>
                  <a:pt x="7867905" y="5792777"/>
                  <a:pt x="7841786" y="5848613"/>
                  <a:pt x="7858630" y="5889599"/>
                </a:cubicBezTo>
                <a:cubicBezTo>
                  <a:pt x="7861076" y="5932097"/>
                  <a:pt x="7859359" y="5940901"/>
                  <a:pt x="7862852" y="5989744"/>
                </a:cubicBezTo>
                <a:cubicBezTo>
                  <a:pt x="7870213" y="6020787"/>
                  <a:pt x="7836478" y="6024963"/>
                  <a:pt x="7834617" y="6084926"/>
                </a:cubicBezTo>
                <a:cubicBezTo>
                  <a:pt x="7828898" y="6134231"/>
                  <a:pt x="7850648" y="6240432"/>
                  <a:pt x="7830440" y="6346549"/>
                </a:cubicBezTo>
                <a:cubicBezTo>
                  <a:pt x="7840187" y="6409741"/>
                  <a:pt x="7834403" y="6468689"/>
                  <a:pt x="7828988" y="6527527"/>
                </a:cubicBezTo>
                <a:cubicBezTo>
                  <a:pt x="7812745" y="6585667"/>
                  <a:pt x="7840670" y="6579284"/>
                  <a:pt x="7833220" y="6627129"/>
                </a:cubicBezTo>
                <a:cubicBezTo>
                  <a:pt x="7836598" y="6635153"/>
                  <a:pt x="7838259" y="6697665"/>
                  <a:pt x="7833451" y="6694819"/>
                </a:cubicBezTo>
                <a:cubicBezTo>
                  <a:pt x="7835476" y="6716947"/>
                  <a:pt x="7854551" y="6732844"/>
                  <a:pt x="7859394" y="6765445"/>
                </a:cubicBezTo>
                <a:cubicBezTo>
                  <a:pt x="7860760" y="6776325"/>
                  <a:pt x="7863817" y="6810511"/>
                  <a:pt x="7866873" y="6844697"/>
                </a:cubicBezTo>
                <a:lnTo>
                  <a:pt x="7868076" y="6857999"/>
                </a:lnTo>
                <a:lnTo>
                  <a:pt x="0" y="6857999"/>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04A168-1723-2B70-59DB-48D634A3DF75}"/>
              </a:ext>
            </a:extLst>
          </p:cNvPr>
          <p:cNvSpPr>
            <a:spLocks noGrp="1"/>
          </p:cNvSpPr>
          <p:nvPr>
            <p:ph type="ctrTitle"/>
          </p:nvPr>
        </p:nvSpPr>
        <p:spPr>
          <a:xfrm>
            <a:off x="6276976" y="1045174"/>
            <a:ext cx="4661092" cy="2795160"/>
          </a:xfrm>
        </p:spPr>
        <p:txBody>
          <a:bodyPr>
            <a:normAutofit/>
          </a:bodyPr>
          <a:lstStyle/>
          <a:p>
            <a:r>
              <a:rPr lang="sv-SE" sz="4400" dirty="0" err="1"/>
              <a:t>Introduction</a:t>
            </a:r>
            <a:r>
              <a:rPr lang="sv-SE" sz="4400" dirty="0"/>
              <a:t> to R </a:t>
            </a:r>
            <a:r>
              <a:rPr lang="sv-SE" sz="4400" dirty="0" err="1"/>
              <a:t>Programming</a:t>
            </a:r>
            <a:endParaRPr lang="en-US" sz="4400" dirty="0"/>
          </a:p>
        </p:txBody>
      </p:sp>
      <p:sp>
        <p:nvSpPr>
          <p:cNvPr id="3" name="Subtitle 2">
            <a:extLst>
              <a:ext uri="{FF2B5EF4-FFF2-40B4-BE49-F238E27FC236}">
                <a16:creationId xmlns:a16="http://schemas.microsoft.com/office/drawing/2014/main" id="{BF5DB151-C346-5CBC-69E5-B8C18A8C6563}"/>
              </a:ext>
            </a:extLst>
          </p:cNvPr>
          <p:cNvSpPr>
            <a:spLocks noGrp="1"/>
          </p:cNvSpPr>
          <p:nvPr>
            <p:ph type="subTitle" idx="1"/>
          </p:nvPr>
        </p:nvSpPr>
        <p:spPr>
          <a:xfrm>
            <a:off x="6380462" y="4174333"/>
            <a:ext cx="4661092" cy="1136843"/>
          </a:xfrm>
        </p:spPr>
        <p:txBody>
          <a:bodyPr>
            <a:normAutofit/>
          </a:bodyPr>
          <a:lstStyle/>
          <a:p>
            <a:r>
              <a:rPr lang="sv-SE" sz="1800" dirty="0"/>
              <a:t>Antonio Prgomet</a:t>
            </a:r>
          </a:p>
          <a:p>
            <a:r>
              <a:rPr lang="en-US" sz="1800" dirty="0">
                <a:hlinkClick r:id="rId2"/>
              </a:rPr>
              <a:t>https://www.linkedin.com/in/antonioprgomet/</a:t>
            </a:r>
            <a:r>
              <a:rPr lang="sv-SE" sz="1800" dirty="0"/>
              <a:t> </a:t>
            </a:r>
            <a:endParaRPr lang="en-US" sz="1800" dirty="0"/>
          </a:p>
        </p:txBody>
      </p:sp>
      <p:pic>
        <p:nvPicPr>
          <p:cNvPr id="1026" name="Picture 2" descr="Logo, icon&#10;&#10;Description automatically generated">
            <a:extLst>
              <a:ext uri="{FF2B5EF4-FFF2-40B4-BE49-F238E27FC236}">
                <a16:creationId xmlns:a16="http://schemas.microsoft.com/office/drawing/2014/main" id="{163D4AAC-CD2A-80A3-03D1-094B6086590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7387" y="2045930"/>
            <a:ext cx="3647438" cy="2826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371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3C00-3412-916E-35D1-90EC697FE2F3}"/>
              </a:ext>
            </a:extLst>
          </p:cNvPr>
          <p:cNvSpPr>
            <a:spLocks noGrp="1"/>
          </p:cNvSpPr>
          <p:nvPr>
            <p:ph type="title"/>
          </p:nvPr>
        </p:nvSpPr>
        <p:spPr>
          <a:xfrm>
            <a:off x="838200" y="102027"/>
            <a:ext cx="10515600" cy="1325563"/>
          </a:xfrm>
        </p:spPr>
        <p:txBody>
          <a:bodyPr/>
          <a:lstStyle/>
          <a:p>
            <a:r>
              <a:rPr lang="sv-SE" dirty="0"/>
              <a:t>Styleguide</a:t>
            </a:r>
            <a:endParaRPr lang="en-US" dirty="0"/>
          </a:p>
        </p:txBody>
      </p:sp>
      <p:sp>
        <p:nvSpPr>
          <p:cNvPr id="3" name="Content Placeholder 2">
            <a:extLst>
              <a:ext uri="{FF2B5EF4-FFF2-40B4-BE49-F238E27FC236}">
                <a16:creationId xmlns:a16="http://schemas.microsoft.com/office/drawing/2014/main" id="{6862C308-20AA-01AA-3A53-90D75AF37104}"/>
              </a:ext>
            </a:extLst>
          </p:cNvPr>
          <p:cNvSpPr>
            <a:spLocks noGrp="1"/>
          </p:cNvSpPr>
          <p:nvPr>
            <p:ph idx="1"/>
          </p:nvPr>
        </p:nvSpPr>
        <p:spPr>
          <a:xfrm>
            <a:off x="838200" y="1253331"/>
            <a:ext cx="10515600" cy="5165224"/>
          </a:xfrm>
        </p:spPr>
        <p:txBody>
          <a:bodyPr>
            <a:normAutofit fontScale="55000" lnSpcReduction="20000"/>
          </a:bodyPr>
          <a:lstStyle/>
          <a:p>
            <a:r>
              <a:rPr lang="sv-SE" sz="3400" dirty="0"/>
              <a:t>A styleguide </a:t>
            </a:r>
            <a:r>
              <a:rPr lang="sv-SE" sz="3400" dirty="0" err="1"/>
              <a:t>provides</a:t>
            </a:r>
            <a:r>
              <a:rPr lang="sv-SE" sz="3400" dirty="0"/>
              <a:t> </a:t>
            </a:r>
            <a:r>
              <a:rPr lang="sv-SE" sz="3400" dirty="0" err="1"/>
              <a:t>consistency</a:t>
            </a:r>
            <a:r>
              <a:rPr lang="sv-SE" sz="3400" dirty="0"/>
              <a:t> </a:t>
            </a:r>
            <a:r>
              <a:rPr lang="sv-SE" sz="3400" dirty="0" err="1"/>
              <a:t>making</a:t>
            </a:r>
            <a:r>
              <a:rPr lang="sv-SE" sz="3400" dirty="0"/>
              <a:t> it </a:t>
            </a:r>
            <a:r>
              <a:rPr lang="sv-SE" sz="3400" dirty="0" err="1"/>
              <a:t>easier</a:t>
            </a:r>
            <a:r>
              <a:rPr lang="sv-SE" sz="3400" dirty="0"/>
              <a:t> to read </a:t>
            </a:r>
            <a:r>
              <a:rPr lang="sv-SE" sz="3400" dirty="0" err="1"/>
              <a:t>code</a:t>
            </a:r>
            <a:r>
              <a:rPr lang="sv-SE" sz="3400" dirty="0"/>
              <a:t> </a:t>
            </a:r>
            <a:r>
              <a:rPr lang="sv-SE" sz="3400" dirty="0" err="1"/>
              <a:t>but</a:t>
            </a:r>
            <a:r>
              <a:rPr lang="sv-SE" sz="3400" dirty="0"/>
              <a:t> </a:t>
            </a:r>
            <a:r>
              <a:rPr lang="sv-SE" sz="3400" dirty="0" err="1"/>
              <a:t>also</a:t>
            </a:r>
            <a:r>
              <a:rPr lang="sv-SE" sz="3400" dirty="0"/>
              <a:t> </a:t>
            </a:r>
            <a:r>
              <a:rPr lang="sv-SE" sz="3400" dirty="0" err="1"/>
              <a:t>writing</a:t>
            </a:r>
            <a:r>
              <a:rPr lang="sv-SE" sz="3400" dirty="0"/>
              <a:t> it </a:t>
            </a:r>
            <a:r>
              <a:rPr lang="sv-SE" sz="3400" dirty="0" err="1"/>
              <a:t>since</a:t>
            </a:r>
            <a:r>
              <a:rPr lang="sv-SE" sz="3400" dirty="0"/>
              <a:t> the </a:t>
            </a:r>
            <a:r>
              <a:rPr lang="sv-SE" sz="3400" dirty="0" err="1"/>
              <a:t>need</a:t>
            </a:r>
            <a:r>
              <a:rPr lang="sv-SE" sz="3400" dirty="0"/>
              <a:t> for </a:t>
            </a:r>
            <a:r>
              <a:rPr lang="sv-SE" sz="3400" dirty="0" err="1"/>
              <a:t>taking</a:t>
            </a:r>
            <a:r>
              <a:rPr lang="sv-SE" sz="3400" dirty="0"/>
              <a:t> </a:t>
            </a:r>
            <a:r>
              <a:rPr lang="sv-SE" sz="3400" dirty="0" err="1"/>
              <a:t>decisions</a:t>
            </a:r>
            <a:r>
              <a:rPr lang="sv-SE" sz="3400" dirty="0"/>
              <a:t>, </a:t>
            </a:r>
            <a:r>
              <a:rPr lang="sv-SE" sz="3400" dirty="0" err="1"/>
              <a:t>such</a:t>
            </a:r>
            <a:r>
              <a:rPr lang="sv-SE" sz="3400" dirty="0"/>
              <a:t> as </a:t>
            </a:r>
            <a:r>
              <a:rPr lang="sv-SE" sz="3400" dirty="0" err="1"/>
              <a:t>how</a:t>
            </a:r>
            <a:r>
              <a:rPr lang="sv-SE" sz="3400" dirty="0"/>
              <a:t> to </a:t>
            </a:r>
            <a:r>
              <a:rPr lang="sv-SE" sz="3400" dirty="0" err="1"/>
              <a:t>name</a:t>
            </a:r>
            <a:r>
              <a:rPr lang="sv-SE" sz="3400" dirty="0"/>
              <a:t> </a:t>
            </a:r>
            <a:r>
              <a:rPr lang="sv-SE" sz="3400" dirty="0" err="1"/>
              <a:t>variables</a:t>
            </a:r>
            <a:r>
              <a:rPr lang="sv-SE" sz="3400" dirty="0"/>
              <a:t>, </a:t>
            </a:r>
            <a:r>
              <a:rPr lang="sv-SE" sz="3400" dirty="0" err="1"/>
              <a:t>decrease</a:t>
            </a:r>
            <a:r>
              <a:rPr lang="sv-SE" sz="3400" dirty="0"/>
              <a:t>. </a:t>
            </a:r>
            <a:br>
              <a:rPr lang="sv-SE" sz="3400" dirty="0"/>
            </a:br>
            <a:endParaRPr lang="sv-SE" sz="3400" dirty="0"/>
          </a:p>
          <a:p>
            <a:r>
              <a:rPr lang="en-US" sz="3400" dirty="0"/>
              <a:t>There is no official R style manual, but by looking at how source code and/or documentation in R is written, we could work out an “implicit guide”. </a:t>
            </a:r>
            <a:r>
              <a:rPr lang="sv-SE" sz="3400" dirty="0"/>
              <a:t>For </a:t>
            </a:r>
            <a:r>
              <a:rPr lang="sv-SE" sz="3400" dirty="0" err="1"/>
              <a:t>instance</a:t>
            </a:r>
            <a:r>
              <a:rPr lang="sv-SE" sz="3400" dirty="0"/>
              <a:t>, </a:t>
            </a:r>
            <a:r>
              <a:rPr lang="sv-SE" sz="3400" dirty="0" err="1"/>
              <a:t>running</a:t>
            </a:r>
            <a:r>
              <a:rPr lang="sv-SE" sz="3400" dirty="0"/>
              <a:t> the </a:t>
            </a:r>
            <a:r>
              <a:rPr lang="sv-SE" sz="3400" dirty="0" err="1"/>
              <a:t>following</a:t>
            </a:r>
            <a:r>
              <a:rPr lang="sv-SE" sz="3400" dirty="0"/>
              <a:t> </a:t>
            </a:r>
            <a:r>
              <a:rPr lang="sv-SE" sz="3400" dirty="0" err="1"/>
              <a:t>code</a:t>
            </a:r>
            <a:r>
              <a:rPr lang="sv-SE" sz="3400" dirty="0"/>
              <a:t>: </a:t>
            </a:r>
            <a:r>
              <a:rPr lang="en-US" sz="3400" b="1" dirty="0">
                <a:solidFill>
                  <a:srgbClr val="000080"/>
                </a:solidFill>
                <a:highlight>
                  <a:srgbClr val="FFFFFF"/>
                </a:highlight>
              </a:rPr>
              <a:t>?</a:t>
            </a:r>
            <a:r>
              <a:rPr lang="en-US" sz="3400" b="0" dirty="0">
                <a:solidFill>
                  <a:srgbClr val="8000FF"/>
                </a:solidFill>
                <a:highlight>
                  <a:srgbClr val="FFFFFF"/>
                </a:highlight>
              </a:rPr>
              <a:t>mean  </a:t>
            </a:r>
            <a:r>
              <a:rPr lang="sv-SE" sz="3400" dirty="0"/>
              <a:t>to  display the </a:t>
            </a:r>
            <a:r>
              <a:rPr lang="sv-SE" sz="3400" dirty="0" err="1"/>
              <a:t>documentation</a:t>
            </a:r>
            <a:r>
              <a:rPr lang="sv-SE" sz="3400" dirty="0"/>
              <a:t> for the </a:t>
            </a:r>
            <a:r>
              <a:rPr lang="sv-SE" sz="3400" dirty="0" err="1"/>
              <a:t>mean</a:t>
            </a:r>
            <a:r>
              <a:rPr lang="sv-SE" sz="3400" dirty="0"/>
              <a:t> </a:t>
            </a:r>
            <a:r>
              <a:rPr lang="sv-SE" sz="3400" dirty="0" err="1"/>
              <a:t>function</a:t>
            </a:r>
            <a:r>
              <a:rPr lang="sv-SE" sz="3400" dirty="0"/>
              <a:t> </a:t>
            </a:r>
            <a:r>
              <a:rPr lang="sv-SE" sz="3400" dirty="0" err="1"/>
              <a:t>we</a:t>
            </a:r>
            <a:r>
              <a:rPr lang="sv-SE" sz="3400" dirty="0"/>
              <a:t> </a:t>
            </a:r>
            <a:r>
              <a:rPr lang="sv-SE" sz="3400" dirty="0" err="1"/>
              <a:t>see</a:t>
            </a:r>
            <a:r>
              <a:rPr lang="sv-SE" sz="3400" dirty="0"/>
              <a:t> the </a:t>
            </a:r>
            <a:r>
              <a:rPr lang="sv-SE" sz="3400" dirty="0" err="1"/>
              <a:t>following</a:t>
            </a:r>
            <a:r>
              <a:rPr lang="sv-SE" sz="3400" dirty="0"/>
              <a:t> </a:t>
            </a:r>
            <a:r>
              <a:rPr lang="sv-SE" sz="3400" dirty="0" err="1"/>
              <a:t>example</a:t>
            </a:r>
            <a:r>
              <a:rPr lang="sv-SE" sz="3400" dirty="0"/>
              <a:t>:</a:t>
            </a:r>
          </a:p>
          <a:p>
            <a:endParaRPr lang="sv-SE" sz="3100" dirty="0"/>
          </a:p>
          <a:p>
            <a:endParaRPr lang="sv-SE" sz="3100" dirty="0"/>
          </a:p>
          <a:p>
            <a:endParaRPr lang="sv-SE" sz="3100" dirty="0"/>
          </a:p>
          <a:p>
            <a:endParaRPr lang="sv-SE" sz="3100" dirty="0"/>
          </a:p>
          <a:p>
            <a:endParaRPr lang="sv-SE" sz="3100" dirty="0"/>
          </a:p>
          <a:p>
            <a:pPr marL="0" indent="0">
              <a:buNone/>
            </a:pPr>
            <a:br>
              <a:rPr lang="sv-SE" sz="3100" dirty="0"/>
            </a:br>
            <a:br>
              <a:rPr lang="sv-SE" sz="3100" dirty="0"/>
            </a:br>
            <a:endParaRPr lang="sv-SE" sz="3100" dirty="0"/>
          </a:p>
          <a:p>
            <a:r>
              <a:rPr lang="sv-SE" sz="3800" dirty="0" err="1"/>
              <a:t>When</a:t>
            </a:r>
            <a:r>
              <a:rPr lang="sv-SE" sz="3800" dirty="0"/>
              <a:t> </a:t>
            </a:r>
            <a:r>
              <a:rPr lang="sv-SE" sz="3800" dirty="0" err="1"/>
              <a:t>assigning</a:t>
            </a:r>
            <a:r>
              <a:rPr lang="sv-SE" sz="3800" dirty="0"/>
              <a:t> </a:t>
            </a:r>
            <a:r>
              <a:rPr lang="sv-SE" sz="3800" dirty="0" err="1"/>
              <a:t>variables</a:t>
            </a:r>
            <a:r>
              <a:rPr lang="sv-SE" sz="3800" dirty="0"/>
              <a:t> </a:t>
            </a:r>
            <a:r>
              <a:rPr lang="sv-SE" sz="3800" dirty="0" err="1"/>
              <a:t>use</a:t>
            </a:r>
            <a:r>
              <a:rPr lang="sv-SE" sz="3800" dirty="0"/>
              <a:t> ”&lt;-” </a:t>
            </a:r>
            <a:r>
              <a:rPr lang="sv-SE" sz="3800" dirty="0" err="1"/>
              <a:t>even</a:t>
            </a:r>
            <a:r>
              <a:rPr lang="sv-SE" sz="3800" dirty="0"/>
              <a:t> </a:t>
            </a:r>
            <a:r>
              <a:rPr lang="sv-SE" sz="3800" dirty="0" err="1"/>
              <a:t>though</a:t>
            </a:r>
            <a:r>
              <a:rPr lang="sv-SE" sz="3800" dirty="0"/>
              <a:t> ”=” </a:t>
            </a:r>
            <a:r>
              <a:rPr lang="sv-SE" sz="3800" dirty="0" err="1"/>
              <a:t>works</a:t>
            </a:r>
            <a:r>
              <a:rPr lang="sv-SE" sz="3800" dirty="0"/>
              <a:t> </a:t>
            </a:r>
            <a:r>
              <a:rPr lang="sv-SE" sz="3800" dirty="0" err="1"/>
              <a:t>aswell</a:t>
            </a:r>
            <a:r>
              <a:rPr lang="sv-SE" sz="3800" dirty="0"/>
              <a:t>. </a:t>
            </a:r>
            <a:br>
              <a:rPr lang="sv-SE" sz="3800" dirty="0"/>
            </a:br>
            <a:br>
              <a:rPr lang="sv-SE" sz="3800" dirty="0"/>
            </a:br>
            <a:endParaRPr lang="sv-SE" sz="3800" dirty="0"/>
          </a:p>
          <a:p>
            <a:r>
              <a:rPr lang="sv-SE" sz="3800" b="1" dirty="0" err="1"/>
              <a:t>We</a:t>
            </a:r>
            <a:r>
              <a:rPr lang="sv-SE" sz="3800" b="1" dirty="0"/>
              <a:t> </a:t>
            </a:r>
            <a:r>
              <a:rPr lang="sv-SE" sz="3800" b="1" dirty="0" err="1"/>
              <a:t>will</a:t>
            </a:r>
            <a:r>
              <a:rPr lang="sv-SE" sz="3800" b="1" dirty="0"/>
              <a:t> </a:t>
            </a:r>
            <a:r>
              <a:rPr lang="sv-SE" sz="3800" b="1" dirty="0" err="1"/>
              <a:t>use</a:t>
            </a:r>
            <a:r>
              <a:rPr lang="sv-SE" sz="3800" b="1" dirty="0"/>
              <a:t> the ”The </a:t>
            </a:r>
            <a:r>
              <a:rPr lang="sv-SE" sz="3800" b="1" dirty="0" err="1"/>
              <a:t>tidyverse</a:t>
            </a:r>
            <a:r>
              <a:rPr lang="sv-SE" sz="3800" b="1" dirty="0"/>
              <a:t> style guide”: </a:t>
            </a:r>
            <a:r>
              <a:rPr lang="sv-SE" sz="3800" b="1" dirty="0">
                <a:hlinkClick r:id="rId3"/>
              </a:rPr>
              <a:t>https://style.tidyverse.org/index.html</a:t>
            </a:r>
            <a:r>
              <a:rPr lang="sv-SE" sz="3800" b="1" dirty="0"/>
              <a:t> </a:t>
            </a:r>
            <a:br>
              <a:rPr lang="sv-SE" sz="3800" dirty="0"/>
            </a:br>
            <a:endParaRPr lang="en-US" sz="3800" b="0" dirty="0">
              <a:solidFill>
                <a:srgbClr val="8000FF"/>
              </a:solidFill>
              <a:highlight>
                <a:srgbClr val="FFFFFF"/>
              </a:highlight>
              <a:latin typeface="Courier New" panose="02070309020205020404" pitchFamily="49" charset="0"/>
            </a:endParaRPr>
          </a:p>
          <a:p>
            <a:pPr marL="0" indent="0">
              <a:buNone/>
            </a:pPr>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3F3BF22A-0BEB-525E-1682-FB8CADC336D5}"/>
              </a:ext>
            </a:extLst>
          </p:cNvPr>
          <p:cNvPicPr>
            <a:picLocks noChangeAspect="1"/>
          </p:cNvPicPr>
          <p:nvPr/>
        </p:nvPicPr>
        <p:blipFill>
          <a:blip r:embed="rId4"/>
          <a:stretch>
            <a:fillRect/>
          </a:stretch>
        </p:blipFill>
        <p:spPr>
          <a:xfrm>
            <a:off x="2236618" y="2935830"/>
            <a:ext cx="2019300" cy="1800225"/>
          </a:xfrm>
          <a:prstGeom prst="rect">
            <a:avLst/>
          </a:prstGeom>
        </p:spPr>
      </p:pic>
    </p:spTree>
    <p:extLst>
      <p:ext uri="{BB962C8B-B14F-4D97-AF65-F5344CB8AC3E}">
        <p14:creationId xmlns:p14="http://schemas.microsoft.com/office/powerpoint/2010/main" val="1407347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3C00-3412-916E-35D1-90EC697FE2F3}"/>
              </a:ext>
            </a:extLst>
          </p:cNvPr>
          <p:cNvSpPr>
            <a:spLocks noGrp="1"/>
          </p:cNvSpPr>
          <p:nvPr>
            <p:ph type="title"/>
          </p:nvPr>
        </p:nvSpPr>
        <p:spPr>
          <a:xfrm>
            <a:off x="838200" y="102027"/>
            <a:ext cx="10515600" cy="1325563"/>
          </a:xfrm>
        </p:spPr>
        <p:txBody>
          <a:bodyPr/>
          <a:lstStyle/>
          <a:p>
            <a:r>
              <a:rPr lang="sv-SE" dirty="0"/>
              <a:t>Styleguide – </a:t>
            </a:r>
            <a:r>
              <a:rPr lang="sv-SE" dirty="0" err="1"/>
              <a:t>Some</a:t>
            </a:r>
            <a:r>
              <a:rPr lang="sv-SE" dirty="0"/>
              <a:t> </a:t>
            </a:r>
            <a:r>
              <a:rPr lang="sv-SE" dirty="0" err="1"/>
              <a:t>Takeaways</a:t>
            </a:r>
            <a:r>
              <a:rPr lang="sv-SE" dirty="0"/>
              <a:t> (1/2)</a:t>
            </a:r>
            <a:endParaRPr lang="en-US" dirty="0"/>
          </a:p>
        </p:txBody>
      </p:sp>
      <p:sp>
        <p:nvSpPr>
          <p:cNvPr id="3" name="Content Placeholder 2">
            <a:extLst>
              <a:ext uri="{FF2B5EF4-FFF2-40B4-BE49-F238E27FC236}">
                <a16:creationId xmlns:a16="http://schemas.microsoft.com/office/drawing/2014/main" id="{6862C308-20AA-01AA-3A53-90D75AF37104}"/>
              </a:ext>
            </a:extLst>
          </p:cNvPr>
          <p:cNvSpPr>
            <a:spLocks noGrp="1"/>
          </p:cNvSpPr>
          <p:nvPr>
            <p:ph idx="1"/>
          </p:nvPr>
        </p:nvSpPr>
        <p:spPr>
          <a:xfrm>
            <a:off x="838200" y="1359863"/>
            <a:ext cx="10515600" cy="5165224"/>
          </a:xfrm>
        </p:spPr>
        <p:txBody>
          <a:bodyPr>
            <a:normAutofit/>
          </a:bodyPr>
          <a:lstStyle/>
          <a:p>
            <a:r>
              <a:rPr lang="en-US" b="0" i="0" dirty="0">
                <a:solidFill>
                  <a:srgbClr val="212529"/>
                </a:solidFill>
                <a:effectLst/>
                <a:latin typeface="-apple-system"/>
              </a:rPr>
              <a:t>Use &lt;- (not =) for assignment. </a:t>
            </a:r>
          </a:p>
          <a:p>
            <a:r>
              <a:rPr lang="sv-SE" dirty="0"/>
              <a:t>If </a:t>
            </a:r>
            <a:r>
              <a:rPr lang="sv-SE" dirty="0" err="1"/>
              <a:t>you</a:t>
            </a:r>
            <a:r>
              <a:rPr lang="sv-SE" dirty="0"/>
              <a:t> </a:t>
            </a:r>
            <a:r>
              <a:rPr lang="sv-SE" dirty="0" err="1"/>
              <a:t>load</a:t>
            </a:r>
            <a:r>
              <a:rPr lang="sv-SE" dirty="0"/>
              <a:t> </a:t>
            </a:r>
            <a:r>
              <a:rPr lang="sv-SE" dirty="0" err="1"/>
              <a:t>packages</a:t>
            </a:r>
            <a:r>
              <a:rPr lang="sv-SE" dirty="0"/>
              <a:t> by the </a:t>
            </a:r>
            <a:r>
              <a:rPr lang="en-US" sz="2000" dirty="0">
                <a:solidFill>
                  <a:srgbClr val="8000FF"/>
                </a:solidFill>
                <a:highlight>
                  <a:srgbClr val="FFFFFF"/>
                </a:highlight>
                <a:latin typeface="Courier New" panose="02070309020205020404" pitchFamily="49" charset="0"/>
              </a:rPr>
              <a:t>library</a:t>
            </a:r>
            <a:r>
              <a:rPr lang="en-US" sz="2000" b="1" dirty="0">
                <a:solidFill>
                  <a:srgbClr val="000080"/>
                </a:solidFill>
                <a:highlight>
                  <a:srgbClr val="FFFFFF"/>
                </a:highlight>
                <a:latin typeface="Courier New" panose="02070309020205020404" pitchFamily="49" charset="0"/>
              </a:rPr>
              <a:t>() </a:t>
            </a:r>
            <a:r>
              <a:rPr lang="en-US" dirty="0"/>
              <a:t>command</a:t>
            </a:r>
            <a:r>
              <a:rPr lang="sv-SE" dirty="0"/>
              <a:t>, </a:t>
            </a:r>
            <a:r>
              <a:rPr lang="sv-SE" dirty="0" err="1"/>
              <a:t>load</a:t>
            </a:r>
            <a:r>
              <a:rPr lang="sv-SE" dirty="0"/>
              <a:t> </a:t>
            </a:r>
            <a:r>
              <a:rPr lang="sv-SE" dirty="0" err="1"/>
              <a:t>them</a:t>
            </a:r>
            <a:r>
              <a:rPr lang="sv-SE" dirty="0"/>
              <a:t> all at the </a:t>
            </a:r>
            <a:r>
              <a:rPr lang="sv-SE" dirty="0" err="1"/>
              <a:t>very</a:t>
            </a:r>
            <a:r>
              <a:rPr lang="sv-SE" dirty="0"/>
              <a:t> </a:t>
            </a:r>
            <a:r>
              <a:rPr lang="sv-SE" dirty="0" err="1"/>
              <a:t>beginning</a:t>
            </a:r>
            <a:r>
              <a:rPr lang="sv-SE" dirty="0"/>
              <a:t> </a:t>
            </a:r>
            <a:r>
              <a:rPr lang="sv-SE" dirty="0" err="1"/>
              <a:t>of</a:t>
            </a:r>
            <a:r>
              <a:rPr lang="sv-SE" dirty="0"/>
              <a:t> the </a:t>
            </a:r>
            <a:r>
              <a:rPr lang="sv-SE" dirty="0" err="1"/>
              <a:t>file</a:t>
            </a:r>
            <a:r>
              <a:rPr lang="sv-SE" dirty="0"/>
              <a:t>. </a:t>
            </a:r>
            <a:br>
              <a:rPr lang="sv-SE" dirty="0"/>
            </a:br>
            <a:endParaRPr lang="en-US" dirty="0"/>
          </a:p>
          <a:p>
            <a:r>
              <a:rPr lang="en-US" dirty="0"/>
              <a:t>Generally, variable names should be nouns and function names should be verbs. Strive for names that are concise and meaningful (this is not easy!).</a:t>
            </a:r>
          </a:p>
          <a:p>
            <a:r>
              <a:rPr lang="en-US" b="0" i="0" dirty="0">
                <a:solidFill>
                  <a:srgbClr val="212529"/>
                </a:solidFill>
                <a:effectLst/>
                <a:latin typeface="-apple-system"/>
              </a:rPr>
              <a:t>Variable and function names should use only lowercase letters, numbers, and underscores (_) . Use underscores (“snake case”) to separate words within a name. </a:t>
            </a:r>
          </a:p>
          <a:p>
            <a:pPr marL="0" indent="0">
              <a:buNone/>
            </a:pPr>
            <a:endParaRPr lang="en-US" b="0" i="0" dirty="0">
              <a:solidFill>
                <a:srgbClr val="212529"/>
              </a:solidFill>
              <a:effectLst/>
              <a:latin typeface="-apple-system"/>
            </a:endParaRPr>
          </a:p>
          <a:p>
            <a:endParaRPr lang="en-US" dirty="0"/>
          </a:p>
          <a:p>
            <a:endParaRPr lang="en-US" dirty="0">
              <a:solidFill>
                <a:srgbClr val="212529"/>
              </a:solidFill>
              <a:latin typeface="-apple-system"/>
            </a:endParaRPr>
          </a:p>
        </p:txBody>
      </p:sp>
    </p:spTree>
    <p:extLst>
      <p:ext uri="{BB962C8B-B14F-4D97-AF65-F5344CB8AC3E}">
        <p14:creationId xmlns:p14="http://schemas.microsoft.com/office/powerpoint/2010/main" val="1545421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3C00-3412-916E-35D1-90EC697FE2F3}"/>
              </a:ext>
            </a:extLst>
          </p:cNvPr>
          <p:cNvSpPr>
            <a:spLocks noGrp="1"/>
          </p:cNvSpPr>
          <p:nvPr>
            <p:ph type="title"/>
          </p:nvPr>
        </p:nvSpPr>
        <p:spPr>
          <a:xfrm>
            <a:off x="838200" y="102027"/>
            <a:ext cx="10515600" cy="1325563"/>
          </a:xfrm>
        </p:spPr>
        <p:txBody>
          <a:bodyPr/>
          <a:lstStyle/>
          <a:p>
            <a:r>
              <a:rPr lang="sv-SE" dirty="0"/>
              <a:t>Styleguide – </a:t>
            </a:r>
            <a:r>
              <a:rPr lang="sv-SE" dirty="0" err="1"/>
              <a:t>Some</a:t>
            </a:r>
            <a:r>
              <a:rPr lang="sv-SE" dirty="0"/>
              <a:t> </a:t>
            </a:r>
            <a:r>
              <a:rPr lang="sv-SE" dirty="0" err="1"/>
              <a:t>Takeaways</a:t>
            </a:r>
            <a:r>
              <a:rPr lang="sv-SE" dirty="0"/>
              <a:t> (2/2)</a:t>
            </a:r>
            <a:endParaRPr lang="en-US" dirty="0"/>
          </a:p>
        </p:txBody>
      </p:sp>
      <p:sp>
        <p:nvSpPr>
          <p:cNvPr id="3" name="Content Placeholder 2">
            <a:extLst>
              <a:ext uri="{FF2B5EF4-FFF2-40B4-BE49-F238E27FC236}">
                <a16:creationId xmlns:a16="http://schemas.microsoft.com/office/drawing/2014/main" id="{6862C308-20AA-01AA-3A53-90D75AF37104}"/>
              </a:ext>
            </a:extLst>
          </p:cNvPr>
          <p:cNvSpPr>
            <a:spLocks noGrp="1"/>
          </p:cNvSpPr>
          <p:nvPr>
            <p:ph idx="1"/>
          </p:nvPr>
        </p:nvSpPr>
        <p:spPr>
          <a:xfrm>
            <a:off x="838200" y="1359863"/>
            <a:ext cx="10515600" cy="5165224"/>
          </a:xfrm>
        </p:spPr>
        <p:txBody>
          <a:bodyPr>
            <a:normAutofit fontScale="92500" lnSpcReduction="20000"/>
          </a:bodyPr>
          <a:lstStyle/>
          <a:p>
            <a:r>
              <a:rPr lang="sv-SE" dirty="0"/>
              <a:t>Break </a:t>
            </a:r>
            <a:r>
              <a:rPr lang="sv-SE" dirty="0" err="1"/>
              <a:t>up</a:t>
            </a:r>
            <a:r>
              <a:rPr lang="sv-SE" dirty="0"/>
              <a:t> </a:t>
            </a:r>
            <a:r>
              <a:rPr lang="sv-SE" dirty="0" err="1"/>
              <a:t>files</a:t>
            </a:r>
            <a:r>
              <a:rPr lang="sv-SE" dirty="0"/>
              <a:t> by </a:t>
            </a:r>
            <a:r>
              <a:rPr lang="sv-SE" dirty="0" err="1"/>
              <a:t>chunks</a:t>
            </a:r>
            <a:r>
              <a:rPr lang="sv-SE" dirty="0"/>
              <a:t> </a:t>
            </a:r>
            <a:r>
              <a:rPr lang="sv-SE" dirty="0" err="1"/>
              <a:t>using</a:t>
            </a:r>
            <a:r>
              <a:rPr lang="sv-SE" dirty="0"/>
              <a:t> the </a:t>
            </a:r>
            <a:r>
              <a:rPr lang="sv-SE" dirty="0" err="1"/>
              <a:t>following</a:t>
            </a:r>
            <a:r>
              <a:rPr lang="sv-SE" dirty="0"/>
              <a:t> </a:t>
            </a:r>
            <a:r>
              <a:rPr lang="sv-SE" dirty="0" err="1"/>
              <a:t>commented</a:t>
            </a:r>
            <a:r>
              <a:rPr lang="sv-SE" dirty="0"/>
              <a:t> </a:t>
            </a:r>
            <a:r>
              <a:rPr lang="sv-SE" dirty="0" err="1"/>
              <a:t>line</a:t>
            </a:r>
            <a:r>
              <a:rPr lang="sv-SE" dirty="0"/>
              <a:t> </a:t>
            </a:r>
            <a:r>
              <a:rPr lang="sv-SE" dirty="0" err="1"/>
              <a:t>type</a:t>
            </a:r>
            <a:r>
              <a:rPr lang="sv-SE" dirty="0"/>
              <a:t>: </a:t>
            </a:r>
            <a:endParaRPr lang="en-US" sz="1800" dirty="0">
              <a:solidFill>
                <a:srgbClr val="000000"/>
              </a:solidFill>
              <a:highlight>
                <a:srgbClr val="FFFFFF"/>
              </a:highlight>
              <a:latin typeface="Courier New" panose="02070309020205020404" pitchFamily="49" charset="0"/>
            </a:endParaRPr>
          </a:p>
          <a:p>
            <a:pPr marL="0" indent="0">
              <a:buNone/>
            </a:pPr>
            <a:r>
              <a:rPr lang="en-US" sz="2600" dirty="0">
                <a:solidFill>
                  <a:srgbClr val="008000"/>
                </a:solidFill>
                <a:highlight>
                  <a:srgbClr val="FFFFFF"/>
                </a:highlight>
                <a:latin typeface="Courier New" panose="02070309020205020404" pitchFamily="49" charset="0"/>
              </a:rPr>
              <a:t># Plot data ---------------------------</a:t>
            </a:r>
          </a:p>
          <a:p>
            <a:pPr marL="0" indent="0">
              <a:buNone/>
            </a:pPr>
            <a:endParaRPr lang="en-US" sz="1800" dirty="0">
              <a:solidFill>
                <a:srgbClr val="008000"/>
              </a:solidFill>
              <a:highlight>
                <a:srgbClr val="FFFFFF"/>
              </a:highlight>
              <a:latin typeface="Courier New" panose="02070309020205020404" pitchFamily="49" charset="0"/>
            </a:endParaRPr>
          </a:p>
          <a:p>
            <a:r>
              <a:rPr lang="en-US" dirty="0"/>
              <a:t>In code, use comments to explain the “why” not the “what” or “how”.</a:t>
            </a:r>
            <a:endParaRPr lang="en-US" sz="1800" dirty="0">
              <a:solidFill>
                <a:srgbClr val="008000"/>
              </a:solidFill>
              <a:highlight>
                <a:srgbClr val="FFFFFF"/>
              </a:highlight>
              <a:latin typeface="Courier New" panose="02070309020205020404" pitchFamily="49" charset="0"/>
            </a:endParaRPr>
          </a:p>
          <a:p>
            <a:r>
              <a:rPr lang="en-US" dirty="0"/>
              <a:t>In data analysis code, use comments to write important findings and analysis decisions. If you need comments to explain what your code is doing, consider rewriting your code to be clearer.</a:t>
            </a:r>
          </a:p>
          <a:p>
            <a:endParaRPr lang="en-US" dirty="0"/>
          </a:p>
          <a:p>
            <a:r>
              <a:rPr lang="en-US" b="1" dirty="0"/>
              <a:t>styler</a:t>
            </a:r>
            <a:r>
              <a:rPr lang="en-US" dirty="0"/>
              <a:t> allows you to interactively restyle selected text, files, or entire projects. It includes an RStudio add-in making it easy to re-style existing code so that it conforms to the </a:t>
            </a:r>
            <a:r>
              <a:rPr lang="en-US" dirty="0" err="1"/>
              <a:t>tidyverse</a:t>
            </a:r>
            <a:r>
              <a:rPr lang="en-US" dirty="0"/>
              <a:t> </a:t>
            </a:r>
            <a:r>
              <a:rPr lang="en-US" dirty="0" err="1"/>
              <a:t>styleguide</a:t>
            </a:r>
            <a:r>
              <a:rPr lang="en-US" dirty="0"/>
              <a:t>. </a:t>
            </a:r>
            <a:r>
              <a:rPr lang="en-US" dirty="0">
                <a:hlinkClick r:id="rId2"/>
              </a:rPr>
              <a:t>https://styler.r-lib.org/</a:t>
            </a:r>
            <a:r>
              <a:rPr lang="en-US" dirty="0"/>
              <a:t> </a:t>
            </a:r>
          </a:p>
          <a:p>
            <a:endParaRPr lang="en-US" dirty="0"/>
          </a:p>
          <a:p>
            <a:r>
              <a:rPr lang="en-US" dirty="0"/>
              <a:t>Recommended to read the guide as soon as possible: </a:t>
            </a:r>
            <a:r>
              <a:rPr lang="sv-SE" b="1" dirty="0">
                <a:hlinkClick r:id="rId3"/>
              </a:rPr>
              <a:t>https://style.tidyverse.org/index.html</a:t>
            </a:r>
            <a:r>
              <a:rPr lang="sv-SE" b="1" dirty="0"/>
              <a:t> </a:t>
            </a:r>
            <a:endParaRPr lang="en-US" dirty="0"/>
          </a:p>
          <a:p>
            <a:pPr marL="0" indent="0">
              <a:buNone/>
            </a:pPr>
            <a:endParaRPr lang="sv-SE" dirty="0"/>
          </a:p>
        </p:txBody>
      </p:sp>
    </p:spTree>
    <p:extLst>
      <p:ext uri="{BB962C8B-B14F-4D97-AF65-F5344CB8AC3E}">
        <p14:creationId xmlns:p14="http://schemas.microsoft.com/office/powerpoint/2010/main" val="914470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74F5-DD66-B3F0-37CA-2B4A617C3FBF}"/>
              </a:ext>
            </a:extLst>
          </p:cNvPr>
          <p:cNvSpPr>
            <a:spLocks noGrp="1"/>
          </p:cNvSpPr>
          <p:nvPr>
            <p:ph type="title"/>
          </p:nvPr>
        </p:nvSpPr>
        <p:spPr/>
        <p:txBody>
          <a:bodyPr/>
          <a:lstStyle/>
          <a:p>
            <a:r>
              <a:rPr lang="sv-SE" dirty="0"/>
              <a:t>Data </a:t>
            </a:r>
            <a:r>
              <a:rPr lang="sv-SE" dirty="0" err="1"/>
              <a:t>Types</a:t>
            </a:r>
            <a:endParaRPr lang="en-US" dirty="0"/>
          </a:p>
        </p:txBody>
      </p:sp>
      <p:sp>
        <p:nvSpPr>
          <p:cNvPr id="3" name="Content Placeholder 2">
            <a:extLst>
              <a:ext uri="{FF2B5EF4-FFF2-40B4-BE49-F238E27FC236}">
                <a16:creationId xmlns:a16="http://schemas.microsoft.com/office/drawing/2014/main" id="{6BB376B8-3899-26FB-00C2-B1441703F1EC}"/>
              </a:ext>
            </a:extLst>
          </p:cNvPr>
          <p:cNvSpPr>
            <a:spLocks noGrp="1"/>
          </p:cNvSpPr>
          <p:nvPr>
            <p:ph idx="1"/>
          </p:nvPr>
        </p:nvSpPr>
        <p:spPr/>
        <p:txBody>
          <a:bodyPr>
            <a:normAutofit fontScale="92500" lnSpcReduction="10000"/>
          </a:bodyPr>
          <a:lstStyle/>
          <a:p>
            <a:r>
              <a:rPr lang="en-US" dirty="0"/>
              <a:t>R has six basic (‘atomic’) vector types: </a:t>
            </a:r>
          </a:p>
          <a:p>
            <a:pPr marL="514350" indent="-514350">
              <a:buFont typeface="+mj-lt"/>
              <a:buAutoNum type="arabicPeriod"/>
            </a:pPr>
            <a:r>
              <a:rPr lang="en-US" dirty="0"/>
              <a:t>Logical</a:t>
            </a:r>
          </a:p>
          <a:p>
            <a:pPr marL="514350" indent="-514350">
              <a:buFont typeface="+mj-lt"/>
              <a:buAutoNum type="arabicPeriod"/>
            </a:pPr>
            <a:r>
              <a:rPr lang="en-US" dirty="0"/>
              <a:t>Integer</a:t>
            </a:r>
          </a:p>
          <a:p>
            <a:pPr marL="514350" indent="-514350">
              <a:buFont typeface="+mj-lt"/>
              <a:buAutoNum type="arabicPeriod"/>
            </a:pPr>
            <a:r>
              <a:rPr lang="en-US" dirty="0"/>
              <a:t>Real</a:t>
            </a:r>
          </a:p>
          <a:p>
            <a:pPr marL="514350" indent="-514350">
              <a:buFont typeface="+mj-lt"/>
              <a:buAutoNum type="arabicPeriod"/>
            </a:pPr>
            <a:r>
              <a:rPr lang="en-US" dirty="0"/>
              <a:t>Complex</a:t>
            </a:r>
          </a:p>
          <a:p>
            <a:pPr marL="514350" indent="-514350">
              <a:buFont typeface="+mj-lt"/>
              <a:buAutoNum type="arabicPeriod"/>
            </a:pPr>
            <a:r>
              <a:rPr lang="en-US" dirty="0"/>
              <a:t>String (or character) </a:t>
            </a:r>
          </a:p>
          <a:p>
            <a:pPr marL="514350" indent="-514350">
              <a:buFont typeface="+mj-lt"/>
              <a:buAutoNum type="arabicPeriod"/>
            </a:pPr>
            <a:r>
              <a:rPr lang="en-US" dirty="0"/>
              <a:t>Raw.</a:t>
            </a:r>
          </a:p>
          <a:p>
            <a:pPr marL="0" indent="0">
              <a:buNone/>
            </a:pPr>
            <a:endParaRPr lang="en-US" dirty="0"/>
          </a:p>
          <a:p>
            <a:r>
              <a:rPr lang="en-US" dirty="0"/>
              <a:t>Single numbers, such as 4.2, and strings such as “four point two” are still vectors of length 1. </a:t>
            </a:r>
          </a:p>
        </p:txBody>
      </p:sp>
    </p:spTree>
    <p:extLst>
      <p:ext uri="{BB962C8B-B14F-4D97-AF65-F5344CB8AC3E}">
        <p14:creationId xmlns:p14="http://schemas.microsoft.com/office/powerpoint/2010/main" val="2927739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E39F-0A58-E9EA-FE07-CE1093D4E658}"/>
              </a:ext>
            </a:extLst>
          </p:cNvPr>
          <p:cNvSpPr>
            <a:spLocks noGrp="1"/>
          </p:cNvSpPr>
          <p:nvPr>
            <p:ph type="title"/>
          </p:nvPr>
        </p:nvSpPr>
        <p:spPr/>
        <p:txBody>
          <a:bodyPr/>
          <a:lstStyle/>
          <a:p>
            <a:r>
              <a:rPr lang="sv-SE" dirty="0"/>
              <a:t>Data </a:t>
            </a:r>
            <a:r>
              <a:rPr lang="sv-SE" dirty="0" err="1"/>
              <a:t>Structures</a:t>
            </a:r>
            <a:endParaRPr lang="en-US" dirty="0"/>
          </a:p>
        </p:txBody>
      </p:sp>
      <p:sp>
        <p:nvSpPr>
          <p:cNvPr id="3" name="Content Placeholder 2">
            <a:extLst>
              <a:ext uri="{FF2B5EF4-FFF2-40B4-BE49-F238E27FC236}">
                <a16:creationId xmlns:a16="http://schemas.microsoft.com/office/drawing/2014/main" id="{0559300F-A567-5ABE-618F-367A6C8CAF4D}"/>
              </a:ext>
            </a:extLst>
          </p:cNvPr>
          <p:cNvSpPr>
            <a:spLocks noGrp="1"/>
          </p:cNvSpPr>
          <p:nvPr>
            <p:ph idx="1"/>
          </p:nvPr>
        </p:nvSpPr>
        <p:spPr/>
        <p:txBody>
          <a:bodyPr>
            <a:normAutofit fontScale="92500" lnSpcReduction="10000"/>
          </a:bodyPr>
          <a:lstStyle/>
          <a:p>
            <a:r>
              <a:rPr lang="sv-SE" dirty="0"/>
              <a:t>The </a:t>
            </a:r>
            <a:r>
              <a:rPr lang="sv-SE" dirty="0" err="1"/>
              <a:t>six</a:t>
            </a:r>
            <a:r>
              <a:rPr lang="sv-SE" dirty="0"/>
              <a:t> </a:t>
            </a:r>
            <a:r>
              <a:rPr lang="sv-SE" dirty="0" err="1"/>
              <a:t>basic</a:t>
            </a:r>
            <a:r>
              <a:rPr lang="sv-SE" dirty="0"/>
              <a:t> data </a:t>
            </a:r>
            <a:r>
              <a:rPr lang="sv-SE" dirty="0" err="1"/>
              <a:t>structures</a:t>
            </a:r>
            <a:r>
              <a:rPr lang="sv-SE" dirty="0"/>
              <a:t> in R </a:t>
            </a:r>
            <a:r>
              <a:rPr lang="sv-SE" dirty="0" err="1"/>
              <a:t>are</a:t>
            </a:r>
            <a:r>
              <a:rPr lang="sv-SE" dirty="0"/>
              <a:t>: </a:t>
            </a:r>
          </a:p>
          <a:p>
            <a:pPr marL="514350" indent="-514350">
              <a:buFont typeface="+mj-lt"/>
              <a:buAutoNum type="arabicPeriod"/>
            </a:pPr>
            <a:r>
              <a:rPr lang="sv-SE" dirty="0" err="1"/>
              <a:t>Vectors</a:t>
            </a:r>
            <a:r>
              <a:rPr lang="sv-SE" dirty="0"/>
              <a:t>: </a:t>
            </a:r>
            <a:r>
              <a:rPr lang="en-US" dirty="0"/>
              <a:t>One dimensional collection of elements of the same data type (homogenous). </a:t>
            </a:r>
            <a:endParaRPr lang="sv-SE" dirty="0"/>
          </a:p>
          <a:p>
            <a:pPr marL="514350" indent="-514350">
              <a:buFont typeface="+mj-lt"/>
              <a:buAutoNum type="arabicPeriod"/>
            </a:pPr>
            <a:r>
              <a:rPr lang="sv-SE" dirty="0"/>
              <a:t>Arrays: </a:t>
            </a:r>
            <a:r>
              <a:rPr lang="sv-SE" dirty="0" err="1"/>
              <a:t>Multidimensional</a:t>
            </a:r>
            <a:r>
              <a:rPr lang="sv-SE" dirty="0"/>
              <a:t> and </a:t>
            </a:r>
            <a:r>
              <a:rPr lang="sv-SE" dirty="0" err="1"/>
              <a:t>homogenous</a:t>
            </a:r>
            <a:r>
              <a:rPr lang="sv-SE" dirty="0"/>
              <a:t>.</a:t>
            </a:r>
          </a:p>
          <a:p>
            <a:pPr marL="514350" indent="-514350">
              <a:buFont typeface="+mj-lt"/>
              <a:buAutoNum type="arabicPeriod"/>
            </a:pPr>
            <a:r>
              <a:rPr lang="sv-SE" dirty="0" err="1"/>
              <a:t>Matrices</a:t>
            </a:r>
            <a:r>
              <a:rPr lang="sv-SE" dirty="0"/>
              <a:t>: A </a:t>
            </a:r>
            <a:r>
              <a:rPr lang="sv-SE" dirty="0" err="1"/>
              <a:t>two</a:t>
            </a:r>
            <a:r>
              <a:rPr lang="sv-SE" dirty="0"/>
              <a:t> </a:t>
            </a:r>
            <a:r>
              <a:rPr lang="sv-SE" dirty="0" err="1"/>
              <a:t>dimensional</a:t>
            </a:r>
            <a:r>
              <a:rPr lang="sv-SE" dirty="0"/>
              <a:t> </a:t>
            </a:r>
            <a:r>
              <a:rPr lang="sv-SE" dirty="0" err="1"/>
              <a:t>array</a:t>
            </a:r>
            <a:r>
              <a:rPr lang="sv-SE" dirty="0"/>
              <a:t>.</a:t>
            </a:r>
          </a:p>
          <a:p>
            <a:pPr marL="514350" indent="-514350">
              <a:buFont typeface="+mj-lt"/>
              <a:buAutoNum type="arabicPeriod"/>
            </a:pPr>
            <a:r>
              <a:rPr lang="sv-SE" dirty="0" err="1"/>
              <a:t>Factors</a:t>
            </a:r>
            <a:r>
              <a:rPr lang="sv-SE" dirty="0"/>
              <a:t>: </a:t>
            </a:r>
            <a:r>
              <a:rPr lang="sv-SE" dirty="0" err="1"/>
              <a:t>Used</a:t>
            </a:r>
            <a:r>
              <a:rPr lang="sv-SE" dirty="0"/>
              <a:t> for </a:t>
            </a:r>
            <a:r>
              <a:rPr lang="sv-SE" dirty="0" err="1"/>
              <a:t>storing</a:t>
            </a:r>
            <a:r>
              <a:rPr lang="sv-SE" dirty="0"/>
              <a:t> </a:t>
            </a:r>
            <a:r>
              <a:rPr lang="sv-SE" dirty="0" err="1"/>
              <a:t>categorical</a:t>
            </a:r>
            <a:r>
              <a:rPr lang="sv-SE" dirty="0"/>
              <a:t> data.</a:t>
            </a:r>
          </a:p>
          <a:p>
            <a:pPr marL="514350" indent="-514350">
              <a:buFont typeface="+mj-lt"/>
              <a:buAutoNum type="arabicPeriod"/>
            </a:pPr>
            <a:r>
              <a:rPr lang="sv-SE" dirty="0"/>
              <a:t>Lists: </a:t>
            </a:r>
            <a:r>
              <a:rPr lang="sv-SE" dirty="0" err="1"/>
              <a:t>One</a:t>
            </a:r>
            <a:r>
              <a:rPr lang="sv-SE" dirty="0"/>
              <a:t> </a:t>
            </a:r>
            <a:r>
              <a:rPr lang="sv-SE" dirty="0" err="1"/>
              <a:t>dimensional</a:t>
            </a:r>
            <a:r>
              <a:rPr lang="sv-SE" dirty="0"/>
              <a:t> and </a:t>
            </a:r>
            <a:r>
              <a:rPr lang="sv-SE" dirty="0" err="1"/>
              <a:t>heterogenous</a:t>
            </a:r>
            <a:r>
              <a:rPr lang="sv-SE" dirty="0"/>
              <a:t> (elements </a:t>
            </a:r>
            <a:r>
              <a:rPr lang="sv-SE" dirty="0" err="1"/>
              <a:t>can</a:t>
            </a:r>
            <a:r>
              <a:rPr lang="sv-SE" dirty="0"/>
              <a:t> be </a:t>
            </a:r>
            <a:r>
              <a:rPr lang="sv-SE" dirty="0" err="1"/>
              <a:t>of</a:t>
            </a:r>
            <a:r>
              <a:rPr lang="sv-SE" dirty="0"/>
              <a:t> different data </a:t>
            </a:r>
            <a:r>
              <a:rPr lang="sv-SE" dirty="0" err="1"/>
              <a:t>types</a:t>
            </a:r>
            <a:r>
              <a:rPr lang="sv-SE" dirty="0"/>
              <a:t> and </a:t>
            </a:r>
            <a:r>
              <a:rPr lang="sv-SE" dirty="0" err="1"/>
              <a:t>you</a:t>
            </a:r>
            <a:r>
              <a:rPr lang="sv-SE" dirty="0"/>
              <a:t> </a:t>
            </a:r>
            <a:r>
              <a:rPr lang="sv-SE" dirty="0" err="1"/>
              <a:t>can</a:t>
            </a:r>
            <a:r>
              <a:rPr lang="sv-SE" dirty="0"/>
              <a:t> store for </a:t>
            </a:r>
            <a:r>
              <a:rPr lang="sv-SE" dirty="0" err="1"/>
              <a:t>instance</a:t>
            </a:r>
            <a:r>
              <a:rPr lang="sv-SE" dirty="0"/>
              <a:t> </a:t>
            </a:r>
            <a:r>
              <a:rPr lang="sv-SE" dirty="0" err="1"/>
              <a:t>vectors</a:t>
            </a:r>
            <a:r>
              <a:rPr lang="sv-SE" dirty="0"/>
              <a:t>, </a:t>
            </a:r>
            <a:r>
              <a:rPr lang="sv-SE" dirty="0" err="1"/>
              <a:t>matrices</a:t>
            </a:r>
            <a:r>
              <a:rPr lang="sv-SE" dirty="0"/>
              <a:t> and so on in it). </a:t>
            </a:r>
          </a:p>
          <a:p>
            <a:pPr marL="514350" indent="-514350">
              <a:buFont typeface="+mj-lt"/>
              <a:buAutoNum type="arabicPeriod"/>
            </a:pPr>
            <a:r>
              <a:rPr lang="sv-SE" dirty="0" err="1"/>
              <a:t>DataFrames</a:t>
            </a:r>
            <a:r>
              <a:rPr lang="sv-SE" dirty="0"/>
              <a:t>: </a:t>
            </a:r>
            <a:r>
              <a:rPr lang="sv-SE" dirty="0" err="1"/>
              <a:t>Two</a:t>
            </a:r>
            <a:r>
              <a:rPr lang="sv-SE" dirty="0"/>
              <a:t> </a:t>
            </a:r>
            <a:r>
              <a:rPr lang="sv-SE" dirty="0" err="1"/>
              <a:t>dimensional</a:t>
            </a:r>
            <a:r>
              <a:rPr lang="sv-SE" dirty="0"/>
              <a:t> and </a:t>
            </a:r>
            <a:r>
              <a:rPr lang="sv-SE" dirty="0" err="1"/>
              <a:t>used</a:t>
            </a:r>
            <a:r>
              <a:rPr lang="sv-SE" dirty="0"/>
              <a:t> to store </a:t>
            </a:r>
            <a:r>
              <a:rPr lang="sv-SE" dirty="0" err="1"/>
              <a:t>tabular</a:t>
            </a:r>
            <a:r>
              <a:rPr lang="sv-SE" dirty="0"/>
              <a:t> data. </a:t>
            </a:r>
            <a:r>
              <a:rPr lang="sv-SE" dirty="0" err="1"/>
              <a:t>Columns</a:t>
            </a:r>
            <a:r>
              <a:rPr lang="sv-SE" dirty="0"/>
              <a:t> </a:t>
            </a:r>
            <a:r>
              <a:rPr lang="sv-SE" dirty="0" err="1"/>
              <a:t>can</a:t>
            </a:r>
            <a:r>
              <a:rPr lang="sv-SE" dirty="0"/>
              <a:t> be </a:t>
            </a:r>
            <a:r>
              <a:rPr lang="sv-SE" dirty="0" err="1"/>
              <a:t>of</a:t>
            </a:r>
            <a:r>
              <a:rPr lang="sv-SE" dirty="0"/>
              <a:t> different data </a:t>
            </a:r>
            <a:r>
              <a:rPr lang="sv-SE" dirty="0" err="1"/>
              <a:t>types</a:t>
            </a:r>
            <a:r>
              <a:rPr lang="sv-SE" dirty="0"/>
              <a:t>. </a:t>
            </a:r>
          </a:p>
        </p:txBody>
      </p:sp>
    </p:spTree>
    <p:extLst>
      <p:ext uri="{BB962C8B-B14F-4D97-AF65-F5344CB8AC3E}">
        <p14:creationId xmlns:p14="http://schemas.microsoft.com/office/powerpoint/2010/main" val="143716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86B6-CA44-718E-491A-F4A9F34CA2F4}"/>
              </a:ext>
            </a:extLst>
          </p:cNvPr>
          <p:cNvSpPr>
            <a:spLocks noGrp="1"/>
          </p:cNvSpPr>
          <p:nvPr>
            <p:ph type="title"/>
          </p:nvPr>
        </p:nvSpPr>
        <p:spPr/>
        <p:txBody>
          <a:bodyPr/>
          <a:lstStyle/>
          <a:p>
            <a:r>
              <a:rPr lang="sv-SE" dirty="0"/>
              <a:t>Operators</a:t>
            </a:r>
            <a:endParaRPr lang="en-US" dirty="0"/>
          </a:p>
        </p:txBody>
      </p:sp>
      <p:sp>
        <p:nvSpPr>
          <p:cNvPr id="3" name="Content Placeholder 2">
            <a:extLst>
              <a:ext uri="{FF2B5EF4-FFF2-40B4-BE49-F238E27FC236}">
                <a16:creationId xmlns:a16="http://schemas.microsoft.com/office/drawing/2014/main" id="{642B24B3-3A1E-75D9-B03E-9B653B12A467}"/>
              </a:ext>
            </a:extLst>
          </p:cNvPr>
          <p:cNvSpPr>
            <a:spLocks noGrp="1"/>
          </p:cNvSpPr>
          <p:nvPr>
            <p:ph idx="1"/>
          </p:nvPr>
        </p:nvSpPr>
        <p:spPr/>
        <p:txBody>
          <a:bodyPr/>
          <a:lstStyle/>
          <a:p>
            <a:r>
              <a:rPr lang="sv-SE" dirty="0" err="1"/>
              <a:t>Some</a:t>
            </a:r>
            <a:r>
              <a:rPr lang="sv-SE" dirty="0"/>
              <a:t> operator </a:t>
            </a:r>
            <a:r>
              <a:rPr lang="sv-SE" dirty="0" err="1"/>
              <a:t>types</a:t>
            </a:r>
            <a:r>
              <a:rPr lang="sv-SE" dirty="0"/>
              <a:t> in R:</a:t>
            </a:r>
            <a:br>
              <a:rPr lang="sv-SE" dirty="0"/>
            </a:br>
            <a:endParaRPr lang="sv-SE" dirty="0"/>
          </a:p>
          <a:p>
            <a:pPr marL="514350" indent="-514350">
              <a:buFont typeface="+mj-lt"/>
              <a:buAutoNum type="arabicPeriod"/>
            </a:pPr>
            <a:r>
              <a:rPr lang="sv-SE" dirty="0" err="1"/>
              <a:t>Arithmetic</a:t>
            </a:r>
            <a:r>
              <a:rPr lang="sv-SE" dirty="0"/>
              <a:t> operators</a:t>
            </a:r>
            <a:br>
              <a:rPr lang="sv-SE" dirty="0"/>
            </a:br>
            <a:r>
              <a:rPr lang="sv-SE" dirty="0"/>
              <a:t>- Ex: Addition (+), </a:t>
            </a:r>
            <a:r>
              <a:rPr lang="sv-SE" dirty="0" err="1"/>
              <a:t>Subtraction</a:t>
            </a:r>
            <a:r>
              <a:rPr lang="sv-SE" dirty="0"/>
              <a:t> (-), </a:t>
            </a:r>
            <a:r>
              <a:rPr lang="sv-SE" dirty="0" err="1"/>
              <a:t>Multiplication</a:t>
            </a:r>
            <a:r>
              <a:rPr lang="sv-SE" dirty="0"/>
              <a:t> (*).</a:t>
            </a:r>
            <a:br>
              <a:rPr lang="sv-SE" dirty="0"/>
            </a:br>
            <a:endParaRPr lang="sv-SE" dirty="0"/>
          </a:p>
          <a:p>
            <a:pPr marL="514350" indent="-514350">
              <a:buFont typeface="+mj-lt"/>
              <a:buAutoNum type="arabicPeriod"/>
            </a:pPr>
            <a:r>
              <a:rPr lang="sv-SE" dirty="0" err="1"/>
              <a:t>Relational</a:t>
            </a:r>
            <a:r>
              <a:rPr lang="sv-SE" dirty="0"/>
              <a:t> operators</a:t>
            </a:r>
            <a:br>
              <a:rPr lang="sv-SE" dirty="0"/>
            </a:br>
            <a:r>
              <a:rPr lang="sv-SE" dirty="0"/>
              <a:t>- Ex: &lt; .</a:t>
            </a:r>
            <a:br>
              <a:rPr lang="sv-SE" dirty="0"/>
            </a:br>
            <a:endParaRPr lang="sv-SE" dirty="0"/>
          </a:p>
          <a:p>
            <a:pPr marL="514350" indent="-514350">
              <a:buFont typeface="+mj-lt"/>
              <a:buAutoNum type="arabicPeriod"/>
            </a:pPr>
            <a:r>
              <a:rPr lang="sv-SE" dirty="0" err="1"/>
              <a:t>Logical</a:t>
            </a:r>
            <a:r>
              <a:rPr lang="sv-SE" dirty="0"/>
              <a:t> operators</a:t>
            </a:r>
            <a:br>
              <a:rPr lang="sv-SE" dirty="0"/>
            </a:br>
            <a:r>
              <a:rPr lang="sv-SE" dirty="0"/>
              <a:t>- Ex: &amp; (AND), | (OR).</a:t>
            </a:r>
          </a:p>
        </p:txBody>
      </p:sp>
    </p:spTree>
    <p:extLst>
      <p:ext uri="{BB962C8B-B14F-4D97-AF65-F5344CB8AC3E}">
        <p14:creationId xmlns:p14="http://schemas.microsoft.com/office/powerpoint/2010/main" val="3703559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7B4F-E10A-F923-20A1-A7DA6BF1FF3F}"/>
              </a:ext>
            </a:extLst>
          </p:cNvPr>
          <p:cNvSpPr>
            <a:spLocks noGrp="1"/>
          </p:cNvSpPr>
          <p:nvPr>
            <p:ph type="title"/>
          </p:nvPr>
        </p:nvSpPr>
        <p:spPr/>
        <p:txBody>
          <a:bodyPr/>
          <a:lstStyle/>
          <a:p>
            <a:r>
              <a:rPr lang="sv-SE" dirty="0" err="1"/>
              <a:t>Conditional</a:t>
            </a:r>
            <a:r>
              <a:rPr lang="sv-SE" dirty="0"/>
              <a:t> </a:t>
            </a:r>
            <a:r>
              <a:rPr lang="sv-SE" dirty="0" err="1"/>
              <a:t>Logic</a:t>
            </a:r>
            <a:endParaRPr lang="en-US" dirty="0"/>
          </a:p>
        </p:txBody>
      </p:sp>
      <p:sp>
        <p:nvSpPr>
          <p:cNvPr id="3" name="Content Placeholder 2">
            <a:extLst>
              <a:ext uri="{FF2B5EF4-FFF2-40B4-BE49-F238E27FC236}">
                <a16:creationId xmlns:a16="http://schemas.microsoft.com/office/drawing/2014/main" id="{A6DC2AAC-2F47-3712-1B8C-E8E035A19295}"/>
              </a:ext>
            </a:extLst>
          </p:cNvPr>
          <p:cNvSpPr>
            <a:spLocks noGrp="1"/>
          </p:cNvSpPr>
          <p:nvPr>
            <p:ph idx="1"/>
          </p:nvPr>
        </p:nvSpPr>
        <p:spPr/>
        <p:txBody>
          <a:bodyPr>
            <a:normAutofit fontScale="92500" lnSpcReduction="10000"/>
          </a:bodyPr>
          <a:lstStyle/>
          <a:p>
            <a:pPr marL="0" indent="0">
              <a:buNone/>
            </a:pPr>
            <a:r>
              <a:rPr lang="en-US" sz="2400" dirty="0">
                <a:solidFill>
                  <a:srgbClr val="008000"/>
                </a:solidFill>
                <a:highlight>
                  <a:srgbClr val="FFFFFF"/>
                </a:highlight>
              </a:rPr>
              <a:t># Example code to check whether a number</a:t>
            </a:r>
            <a:endParaRPr lang="en-US" sz="2400" dirty="0">
              <a:solidFill>
                <a:srgbClr val="000000"/>
              </a:solidFill>
              <a:highlight>
                <a:srgbClr val="FFFFFF"/>
              </a:highlight>
            </a:endParaRPr>
          </a:p>
          <a:p>
            <a:pPr marL="0" indent="0">
              <a:buNone/>
            </a:pPr>
            <a:r>
              <a:rPr lang="en-US" sz="2400" dirty="0">
                <a:solidFill>
                  <a:srgbClr val="008000"/>
                </a:solidFill>
                <a:highlight>
                  <a:srgbClr val="FFFFFF"/>
                </a:highlight>
              </a:rPr>
              <a:t># is considered "low", "medium" or "high"</a:t>
            </a:r>
            <a:endParaRPr lang="en-US" sz="2400" dirty="0">
              <a:solidFill>
                <a:srgbClr val="000000"/>
              </a:solidFill>
              <a:highlight>
                <a:srgbClr val="FFFFFF"/>
              </a:highlight>
            </a:endParaRPr>
          </a:p>
          <a:p>
            <a:pPr marL="0" indent="0">
              <a:buNone/>
            </a:pPr>
            <a:r>
              <a:rPr lang="en-US" sz="2400" dirty="0">
                <a:solidFill>
                  <a:srgbClr val="000000"/>
                </a:solidFill>
                <a:highlight>
                  <a:srgbClr val="FFFFFF"/>
                </a:highlight>
              </a:rPr>
              <a:t>x </a:t>
            </a:r>
            <a:r>
              <a:rPr lang="en-US" sz="2400" b="1" dirty="0">
                <a:solidFill>
                  <a:srgbClr val="000080"/>
                </a:solidFill>
                <a:highlight>
                  <a:srgbClr val="FFFFFF"/>
                </a:highlight>
              </a:rPr>
              <a:t>&lt;-</a:t>
            </a:r>
            <a:r>
              <a:rPr lang="en-US" sz="2400" b="0" dirty="0">
                <a:solidFill>
                  <a:srgbClr val="000000"/>
                </a:solidFill>
                <a:highlight>
                  <a:srgbClr val="FFFFFF"/>
                </a:highlight>
              </a:rPr>
              <a:t> </a:t>
            </a:r>
            <a:r>
              <a:rPr lang="en-US" sz="2400" b="0" dirty="0">
                <a:solidFill>
                  <a:srgbClr val="FF8000"/>
                </a:solidFill>
                <a:highlight>
                  <a:srgbClr val="FFFFFF"/>
                </a:highlight>
              </a:rPr>
              <a:t>15</a:t>
            </a:r>
            <a:endParaRPr lang="en-US" sz="2400" b="0" dirty="0">
              <a:solidFill>
                <a:srgbClr val="000000"/>
              </a:solidFill>
              <a:highlight>
                <a:srgbClr val="FFFFFF"/>
              </a:highlight>
            </a:endParaRPr>
          </a:p>
          <a:p>
            <a:pPr marL="0" indent="0">
              <a:buNone/>
            </a:pPr>
            <a:endParaRPr lang="en-US" sz="2400" b="0" dirty="0">
              <a:solidFill>
                <a:srgbClr val="000000"/>
              </a:solidFill>
              <a:highlight>
                <a:srgbClr val="FFFFFF"/>
              </a:highlight>
            </a:endParaRPr>
          </a:p>
          <a:p>
            <a:pPr marL="0" indent="0">
              <a:buNone/>
            </a:pPr>
            <a:r>
              <a:rPr lang="en-US" sz="2400" b="1" dirty="0">
                <a:solidFill>
                  <a:srgbClr val="0000FF"/>
                </a:solidFill>
                <a:highlight>
                  <a:srgbClr val="FFFFFF"/>
                </a:highlight>
              </a:rPr>
              <a:t>if</a:t>
            </a:r>
            <a:r>
              <a:rPr lang="en-US" sz="2400" b="0" dirty="0">
                <a:solidFill>
                  <a:srgbClr val="000000"/>
                </a:solidFill>
                <a:highlight>
                  <a:srgbClr val="FFFFFF"/>
                </a:highlight>
              </a:rPr>
              <a:t> </a:t>
            </a:r>
            <a:r>
              <a:rPr lang="en-US" sz="2400" b="1" dirty="0">
                <a:solidFill>
                  <a:srgbClr val="000080"/>
                </a:solidFill>
                <a:highlight>
                  <a:srgbClr val="FFFFFF"/>
                </a:highlight>
              </a:rPr>
              <a:t>(</a:t>
            </a:r>
            <a:r>
              <a:rPr lang="en-US" sz="2400" b="0" dirty="0">
                <a:solidFill>
                  <a:srgbClr val="000000"/>
                </a:solidFill>
                <a:highlight>
                  <a:srgbClr val="FFFFFF"/>
                </a:highlight>
              </a:rPr>
              <a:t>x </a:t>
            </a:r>
            <a:r>
              <a:rPr lang="en-US" sz="2400" b="1" dirty="0">
                <a:solidFill>
                  <a:srgbClr val="000080"/>
                </a:solidFill>
                <a:highlight>
                  <a:srgbClr val="FFFFFF"/>
                </a:highlight>
              </a:rPr>
              <a:t>&lt;</a:t>
            </a:r>
            <a:r>
              <a:rPr lang="en-US" sz="2400" b="0" dirty="0">
                <a:solidFill>
                  <a:srgbClr val="000000"/>
                </a:solidFill>
                <a:highlight>
                  <a:srgbClr val="FFFFFF"/>
                </a:highlight>
              </a:rPr>
              <a:t> </a:t>
            </a:r>
            <a:r>
              <a:rPr lang="en-US" sz="2400" b="0" dirty="0">
                <a:solidFill>
                  <a:srgbClr val="FF8000"/>
                </a:solidFill>
                <a:highlight>
                  <a:srgbClr val="FFFFFF"/>
                </a:highlight>
              </a:rPr>
              <a:t>10</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r>
              <a:rPr lang="en-US" sz="2400" b="0" dirty="0">
                <a:solidFill>
                  <a:srgbClr val="000000"/>
                </a:solidFill>
                <a:highlight>
                  <a:srgbClr val="FFFFFF"/>
                </a:highlight>
              </a:rPr>
              <a:t>  </a:t>
            </a:r>
            <a:r>
              <a:rPr lang="en-US" sz="2400" b="0" dirty="0">
                <a:solidFill>
                  <a:srgbClr val="8000FF"/>
                </a:solidFill>
                <a:highlight>
                  <a:srgbClr val="FFFFFF"/>
                </a:highlight>
              </a:rPr>
              <a:t>print</a:t>
            </a:r>
            <a:r>
              <a:rPr lang="en-US" sz="2400" b="1" dirty="0">
                <a:solidFill>
                  <a:srgbClr val="000080"/>
                </a:solidFill>
                <a:highlight>
                  <a:srgbClr val="FFFFFF"/>
                </a:highlight>
              </a:rPr>
              <a:t>(</a:t>
            </a:r>
            <a:r>
              <a:rPr lang="en-US" sz="2400" b="0" dirty="0">
                <a:solidFill>
                  <a:srgbClr val="808080"/>
                </a:solidFill>
                <a:highlight>
                  <a:srgbClr val="FFFFFF"/>
                </a:highlight>
              </a:rPr>
              <a:t>"low"</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1" dirty="0">
                <a:solidFill>
                  <a:srgbClr val="0000FF"/>
                </a:solidFill>
                <a:highlight>
                  <a:srgbClr val="FFFFFF"/>
                </a:highlight>
              </a:rPr>
              <a:t>else</a:t>
            </a:r>
            <a:r>
              <a:rPr lang="en-US" sz="2400" b="0" dirty="0">
                <a:solidFill>
                  <a:srgbClr val="000000"/>
                </a:solidFill>
                <a:highlight>
                  <a:srgbClr val="FFFFFF"/>
                </a:highlight>
              </a:rPr>
              <a:t> </a:t>
            </a:r>
            <a:r>
              <a:rPr lang="en-US" sz="2400" b="1" dirty="0">
                <a:solidFill>
                  <a:srgbClr val="0000FF"/>
                </a:solidFill>
                <a:highlight>
                  <a:srgbClr val="FFFFFF"/>
                </a:highlight>
              </a:rPr>
              <a:t>if</a:t>
            </a:r>
            <a:r>
              <a:rPr lang="en-US" sz="2400" b="0" dirty="0">
                <a:solidFill>
                  <a:srgbClr val="000000"/>
                </a:solidFill>
                <a:highlight>
                  <a:srgbClr val="FFFFFF"/>
                </a:highlight>
              </a:rPr>
              <a:t> </a:t>
            </a:r>
            <a:r>
              <a:rPr lang="en-US" sz="2400" b="1" dirty="0">
                <a:solidFill>
                  <a:srgbClr val="000080"/>
                </a:solidFill>
                <a:highlight>
                  <a:srgbClr val="FFFFFF"/>
                </a:highlight>
              </a:rPr>
              <a:t>(</a:t>
            </a:r>
            <a:r>
              <a:rPr lang="en-US" sz="2400" b="0" dirty="0">
                <a:solidFill>
                  <a:srgbClr val="FF8000"/>
                </a:solidFill>
                <a:highlight>
                  <a:srgbClr val="FFFFFF"/>
                </a:highlight>
              </a:rPr>
              <a:t>10</a:t>
            </a:r>
            <a:r>
              <a:rPr lang="en-US" sz="2400" b="0" dirty="0">
                <a:solidFill>
                  <a:srgbClr val="000000"/>
                </a:solidFill>
                <a:highlight>
                  <a:srgbClr val="FFFFFF"/>
                </a:highlight>
              </a:rPr>
              <a:t> </a:t>
            </a:r>
            <a:r>
              <a:rPr lang="en-US" sz="2400" b="1" dirty="0">
                <a:solidFill>
                  <a:srgbClr val="000080"/>
                </a:solidFill>
                <a:highlight>
                  <a:srgbClr val="FFFFFF"/>
                </a:highlight>
              </a:rPr>
              <a:t>&lt;=</a:t>
            </a:r>
            <a:r>
              <a:rPr lang="en-US" sz="2400" b="0" dirty="0">
                <a:solidFill>
                  <a:srgbClr val="000000"/>
                </a:solidFill>
                <a:highlight>
                  <a:srgbClr val="FFFFFF"/>
                </a:highlight>
              </a:rPr>
              <a:t> x </a:t>
            </a:r>
            <a:r>
              <a:rPr lang="en-US" sz="2400" b="1" dirty="0">
                <a:solidFill>
                  <a:srgbClr val="000080"/>
                </a:solidFill>
                <a:highlight>
                  <a:srgbClr val="FFFFFF"/>
                </a:highlight>
              </a:rPr>
              <a:t>&amp;&amp;</a:t>
            </a:r>
            <a:r>
              <a:rPr lang="en-US" sz="2400" b="0" dirty="0">
                <a:solidFill>
                  <a:srgbClr val="000000"/>
                </a:solidFill>
                <a:highlight>
                  <a:srgbClr val="FFFFFF"/>
                </a:highlight>
              </a:rPr>
              <a:t> x </a:t>
            </a:r>
            <a:r>
              <a:rPr lang="en-US" sz="2400" b="1" dirty="0">
                <a:solidFill>
                  <a:srgbClr val="000080"/>
                </a:solidFill>
                <a:highlight>
                  <a:srgbClr val="FFFFFF"/>
                </a:highlight>
              </a:rPr>
              <a:t>&lt;=</a:t>
            </a:r>
            <a:r>
              <a:rPr lang="en-US" sz="2400" b="0" dirty="0">
                <a:solidFill>
                  <a:srgbClr val="000000"/>
                </a:solidFill>
                <a:highlight>
                  <a:srgbClr val="FFFFFF"/>
                </a:highlight>
              </a:rPr>
              <a:t> </a:t>
            </a:r>
            <a:r>
              <a:rPr lang="en-US" sz="2400" b="0" dirty="0">
                <a:solidFill>
                  <a:srgbClr val="FF8000"/>
                </a:solidFill>
                <a:highlight>
                  <a:srgbClr val="FFFFFF"/>
                </a:highlight>
              </a:rPr>
              <a:t>20</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r>
              <a:rPr lang="en-US" sz="2400" b="0" dirty="0">
                <a:solidFill>
                  <a:srgbClr val="000000"/>
                </a:solidFill>
                <a:highlight>
                  <a:srgbClr val="FFFFFF"/>
                </a:highlight>
              </a:rPr>
              <a:t>  </a:t>
            </a:r>
            <a:r>
              <a:rPr lang="en-US" sz="2400" b="0" dirty="0">
                <a:solidFill>
                  <a:srgbClr val="8000FF"/>
                </a:solidFill>
                <a:highlight>
                  <a:srgbClr val="FFFFFF"/>
                </a:highlight>
              </a:rPr>
              <a:t>print</a:t>
            </a:r>
            <a:r>
              <a:rPr lang="en-US" sz="2400" b="1" dirty="0">
                <a:solidFill>
                  <a:srgbClr val="000080"/>
                </a:solidFill>
                <a:highlight>
                  <a:srgbClr val="FFFFFF"/>
                </a:highlight>
              </a:rPr>
              <a:t>(</a:t>
            </a:r>
            <a:r>
              <a:rPr lang="en-US" sz="2400" b="0" dirty="0">
                <a:solidFill>
                  <a:srgbClr val="808080"/>
                </a:solidFill>
                <a:highlight>
                  <a:srgbClr val="FFFFFF"/>
                </a:highlight>
              </a:rPr>
              <a:t>"medium"</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1" dirty="0">
                <a:solidFill>
                  <a:srgbClr val="0000FF"/>
                </a:solidFill>
                <a:highlight>
                  <a:srgbClr val="FFFFFF"/>
                </a:highlight>
              </a:rPr>
              <a:t>else</a:t>
            </a:r>
            <a:r>
              <a:rPr lang="en-US" sz="2400" b="0" dirty="0">
                <a:solidFill>
                  <a:srgbClr val="000000"/>
                </a:solidFill>
                <a:highlight>
                  <a:srgbClr val="FFFFFF"/>
                </a:highlight>
              </a:rPr>
              <a:t> </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r>
              <a:rPr lang="en-US" sz="2400" b="0" dirty="0">
                <a:solidFill>
                  <a:srgbClr val="000000"/>
                </a:solidFill>
                <a:highlight>
                  <a:srgbClr val="FFFFFF"/>
                </a:highlight>
              </a:rPr>
              <a:t>  </a:t>
            </a:r>
            <a:r>
              <a:rPr lang="en-US" sz="2400" b="0" dirty="0">
                <a:solidFill>
                  <a:srgbClr val="8000FF"/>
                </a:solidFill>
                <a:highlight>
                  <a:srgbClr val="FFFFFF"/>
                </a:highlight>
              </a:rPr>
              <a:t>print</a:t>
            </a:r>
            <a:r>
              <a:rPr lang="en-US" sz="2400" b="1" dirty="0">
                <a:solidFill>
                  <a:srgbClr val="000080"/>
                </a:solidFill>
                <a:highlight>
                  <a:srgbClr val="FFFFFF"/>
                </a:highlight>
              </a:rPr>
              <a:t>(</a:t>
            </a:r>
            <a:r>
              <a:rPr lang="en-US" sz="2400" b="0" dirty="0">
                <a:solidFill>
                  <a:srgbClr val="808080"/>
                </a:solidFill>
                <a:highlight>
                  <a:srgbClr val="FFFFFF"/>
                </a:highlight>
              </a:rPr>
              <a:t>"high"</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r>
              <a:rPr lang="en-US" sz="2400" b="1" dirty="0">
                <a:solidFill>
                  <a:srgbClr val="000080"/>
                </a:solidFill>
                <a:highlight>
                  <a:srgbClr val="FFFFFF"/>
                </a:highlight>
              </a:rPr>
              <a:t>}</a:t>
            </a:r>
          </a:p>
          <a:p>
            <a:pPr marL="0" indent="0">
              <a:buNone/>
            </a:pPr>
            <a:endParaRPr lang="en-US" sz="2400" b="1" dirty="0">
              <a:solidFill>
                <a:srgbClr val="000080"/>
              </a:solidFill>
              <a:highlight>
                <a:srgbClr val="FFFFFF"/>
              </a:highlight>
            </a:endParaRPr>
          </a:p>
          <a:p>
            <a:pPr marL="0" indent="0">
              <a:buNone/>
            </a:pPr>
            <a:endParaRPr lang="en-US" sz="4400" dirty="0"/>
          </a:p>
        </p:txBody>
      </p:sp>
      <p:sp>
        <p:nvSpPr>
          <p:cNvPr id="6" name="TextBox 5">
            <a:extLst>
              <a:ext uri="{FF2B5EF4-FFF2-40B4-BE49-F238E27FC236}">
                <a16:creationId xmlns:a16="http://schemas.microsoft.com/office/drawing/2014/main" id="{CC4D6B93-AA99-8486-B27F-63B961F804DC}"/>
              </a:ext>
            </a:extLst>
          </p:cNvPr>
          <p:cNvSpPr txBox="1"/>
          <p:nvPr/>
        </p:nvSpPr>
        <p:spPr>
          <a:xfrm>
            <a:off x="6818051" y="3726401"/>
            <a:ext cx="4971494" cy="1477328"/>
          </a:xfrm>
          <a:prstGeom prst="rect">
            <a:avLst/>
          </a:prstGeom>
          <a:noFill/>
        </p:spPr>
        <p:txBody>
          <a:bodyPr wrap="square" rtlCol="0">
            <a:spAutoFit/>
          </a:bodyPr>
          <a:lstStyle/>
          <a:p>
            <a:r>
              <a:rPr lang="sv-SE" dirty="0"/>
              <a:t>The </a:t>
            </a:r>
            <a:r>
              <a:rPr lang="sv-SE" dirty="0" err="1"/>
              <a:t>difference</a:t>
            </a:r>
            <a:r>
              <a:rPr lang="sv-SE" dirty="0"/>
              <a:t> </a:t>
            </a:r>
            <a:r>
              <a:rPr lang="sv-SE" dirty="0" err="1"/>
              <a:t>between</a:t>
            </a:r>
            <a:r>
              <a:rPr lang="sv-SE" dirty="0"/>
              <a:t> ”&amp;” and ”&amp;&amp;” is </a:t>
            </a:r>
            <a:r>
              <a:rPr lang="sv-SE" dirty="0" err="1"/>
              <a:t>explained</a:t>
            </a:r>
            <a:r>
              <a:rPr lang="sv-SE" dirty="0"/>
              <a:t> </a:t>
            </a:r>
            <a:r>
              <a:rPr lang="sv-SE" dirty="0" err="1"/>
              <a:t>here</a:t>
            </a:r>
            <a:r>
              <a:rPr lang="sv-SE" dirty="0"/>
              <a:t>: </a:t>
            </a:r>
            <a:br>
              <a:rPr lang="sv-SE" dirty="0"/>
            </a:br>
            <a:r>
              <a:rPr lang="sv-SE" dirty="0">
                <a:hlinkClick r:id="rId2"/>
              </a:rPr>
              <a:t>https://stackoverflow.com/questions/6558921/difference-between-boolean-operators-and-and-between-and-in-r</a:t>
            </a:r>
            <a:r>
              <a:rPr lang="sv-SE" dirty="0"/>
              <a:t> </a:t>
            </a:r>
            <a:endParaRPr lang="en-US" dirty="0"/>
          </a:p>
        </p:txBody>
      </p:sp>
    </p:spTree>
    <p:extLst>
      <p:ext uri="{BB962C8B-B14F-4D97-AF65-F5344CB8AC3E}">
        <p14:creationId xmlns:p14="http://schemas.microsoft.com/office/powerpoint/2010/main" val="3018271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99D0-CC0C-503F-656A-8990FDAE29F6}"/>
              </a:ext>
            </a:extLst>
          </p:cNvPr>
          <p:cNvSpPr>
            <a:spLocks noGrp="1"/>
          </p:cNvSpPr>
          <p:nvPr>
            <p:ph type="title"/>
          </p:nvPr>
        </p:nvSpPr>
        <p:spPr/>
        <p:txBody>
          <a:bodyPr/>
          <a:lstStyle/>
          <a:p>
            <a:r>
              <a:rPr lang="sv-SE" dirty="0" err="1"/>
              <a:t>Built</a:t>
            </a:r>
            <a:r>
              <a:rPr lang="sv-SE" dirty="0"/>
              <a:t> in </a:t>
            </a:r>
            <a:r>
              <a:rPr lang="sv-SE" dirty="0" err="1"/>
              <a:t>Functions</a:t>
            </a:r>
            <a:endParaRPr lang="en-US" dirty="0"/>
          </a:p>
        </p:txBody>
      </p:sp>
      <p:sp>
        <p:nvSpPr>
          <p:cNvPr id="3" name="Content Placeholder 2">
            <a:extLst>
              <a:ext uri="{FF2B5EF4-FFF2-40B4-BE49-F238E27FC236}">
                <a16:creationId xmlns:a16="http://schemas.microsoft.com/office/drawing/2014/main" id="{566DDAF9-37E7-5539-C9E3-073752D09193}"/>
              </a:ext>
            </a:extLst>
          </p:cNvPr>
          <p:cNvSpPr>
            <a:spLocks noGrp="1"/>
          </p:cNvSpPr>
          <p:nvPr>
            <p:ph idx="1"/>
          </p:nvPr>
        </p:nvSpPr>
        <p:spPr/>
        <p:txBody>
          <a:bodyPr/>
          <a:lstStyle/>
          <a:p>
            <a:r>
              <a:rPr lang="sv-SE" dirty="0"/>
              <a:t>R has </a:t>
            </a:r>
            <a:r>
              <a:rPr lang="sv-SE" dirty="0" err="1"/>
              <a:t>several</a:t>
            </a:r>
            <a:r>
              <a:rPr lang="sv-SE" dirty="0"/>
              <a:t> </a:t>
            </a:r>
            <a:r>
              <a:rPr lang="sv-SE" dirty="0" err="1"/>
              <a:t>built</a:t>
            </a:r>
            <a:r>
              <a:rPr lang="sv-SE" dirty="0"/>
              <a:t> in </a:t>
            </a:r>
            <a:r>
              <a:rPr lang="sv-SE" dirty="0" err="1"/>
              <a:t>functions</a:t>
            </a:r>
            <a:r>
              <a:rPr lang="sv-SE" dirty="0"/>
              <a:t>, </a:t>
            </a:r>
            <a:r>
              <a:rPr lang="sv-SE" dirty="0" err="1"/>
              <a:t>some</a:t>
            </a:r>
            <a:r>
              <a:rPr lang="sv-SE" dirty="0"/>
              <a:t> </a:t>
            </a:r>
            <a:r>
              <a:rPr lang="sv-SE" dirty="0" err="1"/>
              <a:t>examples</a:t>
            </a:r>
            <a:r>
              <a:rPr lang="sv-SE" dirty="0"/>
              <a:t> </a:t>
            </a:r>
            <a:r>
              <a:rPr lang="sv-SE" dirty="0" err="1"/>
              <a:t>include</a:t>
            </a:r>
            <a:r>
              <a:rPr lang="sv-SE" dirty="0"/>
              <a:t>: </a:t>
            </a:r>
            <a:r>
              <a:rPr lang="sv-SE" dirty="0" err="1"/>
              <a:t>sum</a:t>
            </a:r>
            <a:r>
              <a:rPr lang="sv-SE" dirty="0"/>
              <a:t>, max, min, </a:t>
            </a:r>
            <a:r>
              <a:rPr lang="sv-SE" dirty="0" err="1"/>
              <a:t>mean</a:t>
            </a:r>
            <a:r>
              <a:rPr lang="sv-SE" dirty="0"/>
              <a:t>. </a:t>
            </a:r>
          </a:p>
          <a:p>
            <a:endParaRPr lang="sv-SE" dirty="0"/>
          </a:p>
          <a:p>
            <a:r>
              <a:rPr lang="sv-SE" dirty="0" err="1"/>
              <a:t>Example</a:t>
            </a:r>
            <a:r>
              <a:rPr lang="sv-SE" dirty="0"/>
              <a:t> 1: </a:t>
            </a:r>
          </a:p>
          <a:p>
            <a:pPr marL="0" indent="0">
              <a:buNone/>
            </a:pPr>
            <a:r>
              <a:rPr lang="en-US" sz="2400" dirty="0">
                <a:solidFill>
                  <a:srgbClr val="8000FF"/>
                </a:solidFill>
                <a:highlight>
                  <a:srgbClr val="FFFFFF"/>
                </a:highlight>
              </a:rPr>
              <a:t>sum</a:t>
            </a:r>
            <a:r>
              <a:rPr lang="en-US" sz="2400" b="1" dirty="0">
                <a:solidFill>
                  <a:srgbClr val="000080"/>
                </a:solidFill>
                <a:highlight>
                  <a:srgbClr val="FFFFFF"/>
                </a:highlight>
              </a:rPr>
              <a:t>(</a:t>
            </a:r>
            <a:r>
              <a:rPr lang="en-US" sz="2400" b="0" dirty="0">
                <a:solidFill>
                  <a:srgbClr val="8000FF"/>
                </a:solidFill>
                <a:highlight>
                  <a:srgbClr val="FFFFFF"/>
                </a:highlight>
              </a:rPr>
              <a:t>c</a:t>
            </a:r>
            <a:r>
              <a:rPr lang="en-US" sz="2400" b="1" dirty="0">
                <a:solidFill>
                  <a:srgbClr val="000080"/>
                </a:solidFill>
                <a:highlight>
                  <a:srgbClr val="FFFFFF"/>
                </a:highlight>
              </a:rPr>
              <a:t>(</a:t>
            </a:r>
            <a:r>
              <a:rPr lang="en-US" sz="2400" b="0" dirty="0">
                <a:solidFill>
                  <a:srgbClr val="FF8000"/>
                </a:solidFill>
                <a:highlight>
                  <a:srgbClr val="FFFFFF"/>
                </a:highlight>
              </a:rPr>
              <a:t>1</a:t>
            </a:r>
            <a:r>
              <a:rPr lang="en-US" sz="2400" b="0" dirty="0">
                <a:solidFill>
                  <a:srgbClr val="000000"/>
                </a:solidFill>
                <a:highlight>
                  <a:srgbClr val="FFFFFF"/>
                </a:highlight>
              </a:rPr>
              <a:t>, </a:t>
            </a:r>
            <a:r>
              <a:rPr lang="en-US" sz="2400" b="0" dirty="0">
                <a:solidFill>
                  <a:srgbClr val="FF8000"/>
                </a:solidFill>
                <a:highlight>
                  <a:srgbClr val="FFFFFF"/>
                </a:highlight>
              </a:rPr>
              <a:t>2</a:t>
            </a:r>
            <a:r>
              <a:rPr lang="en-US" sz="2400" b="0" dirty="0">
                <a:solidFill>
                  <a:srgbClr val="000000"/>
                </a:solidFill>
                <a:highlight>
                  <a:srgbClr val="FFFFFF"/>
                </a:highlight>
              </a:rPr>
              <a:t>, </a:t>
            </a:r>
            <a:r>
              <a:rPr lang="en-US" sz="2400" b="0" dirty="0">
                <a:solidFill>
                  <a:srgbClr val="FF8000"/>
                </a:solidFill>
                <a:highlight>
                  <a:srgbClr val="FFFFFF"/>
                </a:highlight>
              </a:rPr>
              <a:t>3</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0" dirty="0">
                <a:solidFill>
                  <a:srgbClr val="008000"/>
                </a:solidFill>
                <a:highlight>
                  <a:srgbClr val="FFFFFF"/>
                </a:highlight>
              </a:rPr>
              <a:t># Returns 6</a:t>
            </a:r>
          </a:p>
          <a:p>
            <a:pPr marL="0" indent="0">
              <a:buNone/>
            </a:pPr>
            <a:endParaRPr lang="en-US" sz="2400" dirty="0">
              <a:solidFill>
                <a:srgbClr val="008000"/>
              </a:solidFill>
              <a:highlight>
                <a:srgbClr val="FFFFFF"/>
              </a:highlight>
            </a:endParaRPr>
          </a:p>
          <a:p>
            <a:r>
              <a:rPr lang="sv-SE" dirty="0" err="1"/>
              <a:t>Example</a:t>
            </a:r>
            <a:r>
              <a:rPr lang="sv-SE" dirty="0"/>
              <a:t> 2: </a:t>
            </a:r>
          </a:p>
          <a:p>
            <a:pPr marL="0" indent="0">
              <a:buNone/>
            </a:pPr>
            <a:r>
              <a:rPr lang="en-US" sz="2400" dirty="0" err="1">
                <a:solidFill>
                  <a:srgbClr val="000000"/>
                </a:solidFill>
                <a:highlight>
                  <a:srgbClr val="FFFFFF"/>
                </a:highlight>
              </a:rPr>
              <a:t>my_string</a:t>
            </a:r>
            <a:r>
              <a:rPr lang="en-US" sz="2400" dirty="0">
                <a:solidFill>
                  <a:srgbClr val="000000"/>
                </a:solidFill>
                <a:highlight>
                  <a:srgbClr val="FFFFFF"/>
                </a:highlight>
              </a:rPr>
              <a:t> </a:t>
            </a:r>
            <a:r>
              <a:rPr lang="en-US" sz="2400" b="1" dirty="0">
                <a:solidFill>
                  <a:srgbClr val="000080"/>
                </a:solidFill>
                <a:highlight>
                  <a:srgbClr val="FFFFFF"/>
                </a:highlight>
              </a:rPr>
              <a:t>&lt;-</a:t>
            </a:r>
            <a:r>
              <a:rPr lang="en-US" sz="2400" b="0" dirty="0">
                <a:solidFill>
                  <a:srgbClr val="000000"/>
                </a:solidFill>
                <a:highlight>
                  <a:srgbClr val="FFFFFF"/>
                </a:highlight>
              </a:rPr>
              <a:t> </a:t>
            </a:r>
            <a:r>
              <a:rPr lang="en-US" sz="2400" b="0" dirty="0">
                <a:solidFill>
                  <a:srgbClr val="808080"/>
                </a:solidFill>
                <a:highlight>
                  <a:srgbClr val="FFFFFF"/>
                </a:highlight>
              </a:rPr>
              <a:t>"</a:t>
            </a:r>
            <a:r>
              <a:rPr lang="en-US" sz="2400" b="0" dirty="0" err="1">
                <a:solidFill>
                  <a:srgbClr val="808080"/>
                </a:solidFill>
                <a:highlight>
                  <a:srgbClr val="FFFFFF"/>
                </a:highlight>
              </a:rPr>
              <a:t>ProGramming</a:t>
            </a:r>
            <a:r>
              <a:rPr lang="en-US" sz="2400" b="0" dirty="0">
                <a:solidFill>
                  <a:srgbClr val="808080"/>
                </a:solidFill>
                <a:highlight>
                  <a:srgbClr val="FFFFFF"/>
                </a:highlight>
              </a:rPr>
              <a:t> is GREAT </a:t>
            </a:r>
            <a:r>
              <a:rPr lang="en-US" sz="2400" b="0" dirty="0" err="1">
                <a:solidFill>
                  <a:srgbClr val="808080"/>
                </a:solidFill>
                <a:highlight>
                  <a:srgbClr val="FFFFFF"/>
                </a:highlight>
              </a:rPr>
              <a:t>FuN</a:t>
            </a:r>
            <a:r>
              <a:rPr lang="en-US" sz="2400" b="0" dirty="0">
                <a:solidFill>
                  <a:srgbClr val="808080"/>
                </a:solidFill>
                <a:highlight>
                  <a:srgbClr val="FFFFFF"/>
                </a:highlight>
              </a:rPr>
              <a:t>"</a:t>
            </a:r>
            <a:endParaRPr lang="en-US" sz="2400" b="0" dirty="0">
              <a:solidFill>
                <a:srgbClr val="000000"/>
              </a:solidFill>
              <a:highlight>
                <a:srgbClr val="FFFFFF"/>
              </a:highlight>
            </a:endParaRPr>
          </a:p>
          <a:p>
            <a:pPr marL="0" indent="0">
              <a:buNone/>
            </a:pPr>
            <a:r>
              <a:rPr lang="en-US" sz="2400" b="0" dirty="0" err="1">
                <a:solidFill>
                  <a:srgbClr val="8000FF"/>
                </a:solidFill>
                <a:highlight>
                  <a:srgbClr val="FFFFFF"/>
                </a:highlight>
              </a:rPr>
              <a:t>toupper</a:t>
            </a:r>
            <a:r>
              <a:rPr lang="en-US" sz="2400" b="1" dirty="0">
                <a:solidFill>
                  <a:srgbClr val="000080"/>
                </a:solidFill>
                <a:highlight>
                  <a:srgbClr val="FFFFFF"/>
                </a:highlight>
              </a:rPr>
              <a:t>(</a:t>
            </a:r>
            <a:r>
              <a:rPr lang="en-US" sz="2400" b="0" dirty="0" err="1">
                <a:solidFill>
                  <a:srgbClr val="000000"/>
                </a:solidFill>
                <a:highlight>
                  <a:srgbClr val="FFFFFF"/>
                </a:highlight>
              </a:rPr>
              <a:t>my_string</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0" dirty="0">
                <a:solidFill>
                  <a:srgbClr val="008000"/>
                </a:solidFill>
                <a:highlight>
                  <a:srgbClr val="FFFFFF"/>
                </a:highlight>
              </a:rPr>
              <a:t># Returns: "PROGRAMMING IS GREAT FUN"</a:t>
            </a:r>
            <a:endParaRPr lang="sv-SE" sz="3600" dirty="0"/>
          </a:p>
          <a:p>
            <a:endParaRPr lang="en-US" dirty="0"/>
          </a:p>
        </p:txBody>
      </p:sp>
    </p:spTree>
    <p:extLst>
      <p:ext uri="{BB962C8B-B14F-4D97-AF65-F5344CB8AC3E}">
        <p14:creationId xmlns:p14="http://schemas.microsoft.com/office/powerpoint/2010/main" val="1198398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5F9D4-0D95-D4DC-B4DA-9D07CE76B0CA}"/>
              </a:ext>
            </a:extLst>
          </p:cNvPr>
          <p:cNvSpPr>
            <a:spLocks noGrp="1"/>
          </p:cNvSpPr>
          <p:nvPr>
            <p:ph type="title"/>
          </p:nvPr>
        </p:nvSpPr>
        <p:spPr/>
        <p:txBody>
          <a:bodyPr/>
          <a:lstStyle/>
          <a:p>
            <a:r>
              <a:rPr lang="sv-SE" dirty="0" err="1"/>
              <a:t>User</a:t>
            </a:r>
            <a:r>
              <a:rPr lang="sv-SE" dirty="0"/>
              <a:t> </a:t>
            </a:r>
            <a:r>
              <a:rPr lang="sv-SE" dirty="0" err="1"/>
              <a:t>Defined</a:t>
            </a:r>
            <a:r>
              <a:rPr lang="sv-SE" dirty="0"/>
              <a:t> </a:t>
            </a:r>
            <a:r>
              <a:rPr lang="sv-SE" dirty="0" err="1"/>
              <a:t>Functions</a:t>
            </a:r>
            <a:endParaRPr lang="en-US" dirty="0"/>
          </a:p>
        </p:txBody>
      </p:sp>
      <p:sp>
        <p:nvSpPr>
          <p:cNvPr id="3" name="Content Placeholder 2">
            <a:extLst>
              <a:ext uri="{FF2B5EF4-FFF2-40B4-BE49-F238E27FC236}">
                <a16:creationId xmlns:a16="http://schemas.microsoft.com/office/drawing/2014/main" id="{7E5E9781-DE1A-285D-6135-B2AB2AEB9BAD}"/>
              </a:ext>
            </a:extLst>
          </p:cNvPr>
          <p:cNvSpPr>
            <a:spLocks noGrp="1"/>
          </p:cNvSpPr>
          <p:nvPr>
            <p:ph idx="1"/>
          </p:nvPr>
        </p:nvSpPr>
        <p:spPr>
          <a:xfrm>
            <a:off x="838200" y="1690688"/>
            <a:ext cx="10587361" cy="4596738"/>
          </a:xfrm>
        </p:spPr>
        <p:txBody>
          <a:bodyPr>
            <a:normAutofit/>
          </a:bodyPr>
          <a:lstStyle/>
          <a:p>
            <a:pPr marL="0" indent="0">
              <a:buNone/>
            </a:pPr>
            <a:r>
              <a:rPr lang="en-US" sz="1800" dirty="0">
                <a:solidFill>
                  <a:srgbClr val="008000"/>
                </a:solidFill>
                <a:highlight>
                  <a:srgbClr val="FFFFFF"/>
                </a:highlight>
              </a:rPr>
              <a:t># A user defined function with </a:t>
            </a:r>
            <a:r>
              <a:rPr lang="en-US" sz="1800" dirty="0" err="1">
                <a:solidFill>
                  <a:srgbClr val="008000"/>
                </a:solidFill>
                <a:highlight>
                  <a:srgbClr val="FFFFFF"/>
                </a:highlight>
              </a:rPr>
              <a:t>mutliple</a:t>
            </a:r>
            <a:r>
              <a:rPr lang="en-US" sz="1800" dirty="0">
                <a:solidFill>
                  <a:srgbClr val="008000"/>
                </a:solidFill>
                <a:highlight>
                  <a:srgbClr val="FFFFFF"/>
                </a:highlight>
              </a:rPr>
              <a:t> outputs</a:t>
            </a:r>
            <a:endParaRPr lang="en-US" sz="1800" dirty="0">
              <a:solidFill>
                <a:srgbClr val="000000"/>
              </a:solidFill>
              <a:highlight>
                <a:srgbClr val="FFFFFF"/>
              </a:highlight>
            </a:endParaRPr>
          </a:p>
          <a:p>
            <a:pPr marL="0" indent="0">
              <a:buNone/>
            </a:pPr>
            <a:r>
              <a:rPr lang="en-US" sz="1800" dirty="0" err="1">
                <a:solidFill>
                  <a:srgbClr val="000000"/>
                </a:solidFill>
                <a:highlight>
                  <a:srgbClr val="FFFFFF"/>
                </a:highlight>
              </a:rPr>
              <a:t>rectangle_info</a:t>
            </a:r>
            <a:r>
              <a:rPr lang="en-US" sz="1800" dirty="0">
                <a:solidFill>
                  <a:srgbClr val="000000"/>
                </a:solidFill>
                <a:highlight>
                  <a:srgbClr val="FFFFFF"/>
                </a:highlight>
              </a:rPr>
              <a:t> </a:t>
            </a:r>
            <a:r>
              <a:rPr lang="en-US" sz="1800" b="1" dirty="0">
                <a:solidFill>
                  <a:srgbClr val="000080"/>
                </a:solidFill>
                <a:highlight>
                  <a:srgbClr val="FFFFFF"/>
                </a:highlight>
              </a:rPr>
              <a:t>&lt;-</a:t>
            </a:r>
            <a:r>
              <a:rPr lang="en-US" sz="1800" b="0" dirty="0">
                <a:solidFill>
                  <a:srgbClr val="000000"/>
                </a:solidFill>
                <a:highlight>
                  <a:srgbClr val="FFFFFF"/>
                </a:highlight>
              </a:rPr>
              <a:t> </a:t>
            </a:r>
            <a:r>
              <a:rPr lang="en-US" sz="1800" b="1" dirty="0">
                <a:solidFill>
                  <a:srgbClr val="0000FF"/>
                </a:solidFill>
                <a:highlight>
                  <a:srgbClr val="FFFFFF"/>
                </a:highlight>
              </a:rPr>
              <a:t>function</a:t>
            </a:r>
            <a:r>
              <a:rPr lang="en-US" sz="1800" b="1" dirty="0">
                <a:solidFill>
                  <a:srgbClr val="000080"/>
                </a:solidFill>
                <a:highlight>
                  <a:srgbClr val="FFFFFF"/>
                </a:highlight>
              </a:rPr>
              <a:t>(</a:t>
            </a:r>
            <a:r>
              <a:rPr lang="en-US" sz="1800" b="0" dirty="0">
                <a:solidFill>
                  <a:srgbClr val="8000FF"/>
                </a:solidFill>
                <a:highlight>
                  <a:srgbClr val="FFFFFF"/>
                </a:highlight>
              </a:rPr>
              <a:t>length</a:t>
            </a:r>
            <a:r>
              <a:rPr lang="en-US" sz="1800" b="0" dirty="0">
                <a:solidFill>
                  <a:srgbClr val="000000"/>
                </a:solidFill>
                <a:highlight>
                  <a:srgbClr val="FFFFFF"/>
                </a:highlight>
              </a:rPr>
              <a:t>, width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a:solidFill>
                  <a:srgbClr val="FF8000"/>
                </a:solidFill>
                <a:highlight>
                  <a:srgbClr val="FFFFFF"/>
                </a:highlight>
              </a:rPr>
              <a:t>4</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pPr marL="0" indent="0">
              <a:buNone/>
            </a:pPr>
            <a:r>
              <a:rPr lang="en-US" sz="1800" b="0" dirty="0">
                <a:solidFill>
                  <a:srgbClr val="000000"/>
                </a:solidFill>
                <a:highlight>
                  <a:srgbClr val="FFFFFF"/>
                </a:highlight>
              </a:rPr>
              <a:t>  area </a:t>
            </a:r>
            <a:r>
              <a:rPr lang="en-US" sz="1800" b="1" dirty="0">
                <a:solidFill>
                  <a:srgbClr val="000080"/>
                </a:solidFill>
                <a:highlight>
                  <a:srgbClr val="FFFFFF"/>
                </a:highlight>
              </a:rPr>
              <a:t>&lt;-</a:t>
            </a:r>
            <a:r>
              <a:rPr lang="en-US" sz="1800" b="0" dirty="0">
                <a:solidFill>
                  <a:srgbClr val="000000"/>
                </a:solidFill>
                <a:highlight>
                  <a:srgbClr val="FFFFFF"/>
                </a:highlight>
              </a:rPr>
              <a:t> </a:t>
            </a:r>
            <a:r>
              <a:rPr lang="en-US" sz="1800" b="0" dirty="0">
                <a:solidFill>
                  <a:srgbClr val="8000FF"/>
                </a:solidFill>
                <a:highlight>
                  <a:srgbClr val="FFFFFF"/>
                </a:highlight>
              </a:rPr>
              <a:t>length</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 width</a:t>
            </a:r>
          </a:p>
          <a:p>
            <a:pPr marL="0" indent="0">
              <a:buNone/>
            </a:pPr>
            <a:r>
              <a:rPr lang="en-US" sz="1800" b="0" dirty="0">
                <a:solidFill>
                  <a:srgbClr val="000000"/>
                </a:solidFill>
                <a:highlight>
                  <a:srgbClr val="FFFFFF"/>
                </a:highlight>
              </a:rPr>
              <a:t>  perimeter </a:t>
            </a:r>
            <a:r>
              <a:rPr lang="en-US" sz="1800" b="1" dirty="0">
                <a:solidFill>
                  <a:srgbClr val="000080"/>
                </a:solidFill>
                <a:highlight>
                  <a:srgbClr val="FFFFFF"/>
                </a:highlight>
              </a:rPr>
              <a:t>&lt;-</a:t>
            </a:r>
            <a:r>
              <a:rPr lang="en-US" sz="1800" b="0" dirty="0">
                <a:solidFill>
                  <a:srgbClr val="000000"/>
                </a:solidFill>
                <a:highlight>
                  <a:srgbClr val="FFFFFF"/>
                </a:highlight>
              </a:rPr>
              <a:t> </a:t>
            </a:r>
            <a:r>
              <a:rPr lang="en-US" sz="1800" b="0" dirty="0">
                <a:solidFill>
                  <a:srgbClr val="FF8000"/>
                </a:solidFill>
                <a:highlight>
                  <a:srgbClr val="FFFFFF"/>
                </a:highlight>
              </a:rPr>
              <a:t>2</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8000FF"/>
                </a:solidFill>
                <a:highlight>
                  <a:srgbClr val="FFFFFF"/>
                </a:highlight>
              </a:rPr>
              <a:t>length</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 width</a:t>
            </a:r>
            <a:r>
              <a:rPr lang="en-US" sz="1800" b="1" dirty="0">
                <a:solidFill>
                  <a:srgbClr val="000080"/>
                </a:solidFill>
                <a:highlight>
                  <a:srgbClr val="FFFFFF"/>
                </a:highlight>
              </a:rPr>
              <a:t>)</a:t>
            </a:r>
            <a:endParaRPr lang="en-US" sz="1800" b="0" dirty="0">
              <a:solidFill>
                <a:srgbClr val="000000"/>
              </a:solidFill>
              <a:highlight>
                <a:srgbClr val="FFFFFF"/>
              </a:highlight>
            </a:endParaRPr>
          </a:p>
          <a:p>
            <a:pPr marL="0" indent="0">
              <a:buNone/>
            </a:pPr>
            <a:r>
              <a:rPr lang="en-US" sz="1800" b="0" dirty="0">
                <a:solidFill>
                  <a:srgbClr val="000000"/>
                </a:solidFill>
                <a:highlight>
                  <a:srgbClr val="FFFFFF"/>
                </a:highlight>
              </a:rPr>
              <a:t>  result </a:t>
            </a:r>
            <a:r>
              <a:rPr lang="en-US" sz="1800" b="1" dirty="0">
                <a:solidFill>
                  <a:srgbClr val="000080"/>
                </a:solidFill>
                <a:highlight>
                  <a:srgbClr val="FFFFFF"/>
                </a:highlight>
              </a:rPr>
              <a:t>&lt;-</a:t>
            </a:r>
            <a:r>
              <a:rPr lang="en-US" sz="1800" b="0" dirty="0">
                <a:solidFill>
                  <a:srgbClr val="000000"/>
                </a:solidFill>
                <a:highlight>
                  <a:srgbClr val="FFFFFF"/>
                </a:highlight>
              </a:rPr>
              <a:t> </a:t>
            </a:r>
            <a:r>
              <a:rPr lang="en-US" sz="1800" b="0" dirty="0">
                <a:solidFill>
                  <a:srgbClr val="8000FF"/>
                </a:solidFill>
                <a:highlight>
                  <a:srgbClr val="FFFFFF"/>
                </a:highlight>
              </a:rPr>
              <a:t>list</a:t>
            </a:r>
            <a:r>
              <a:rPr lang="en-US" sz="1800" b="1" dirty="0">
                <a:solidFill>
                  <a:srgbClr val="000080"/>
                </a:solidFill>
                <a:highlight>
                  <a:srgbClr val="FFFFFF"/>
                </a:highlight>
              </a:rPr>
              <a:t>(</a:t>
            </a:r>
            <a:r>
              <a:rPr lang="en-US" sz="1800" b="0" dirty="0">
                <a:solidFill>
                  <a:srgbClr val="808080"/>
                </a:solidFill>
                <a:highlight>
                  <a:srgbClr val="FFFFFF"/>
                </a:highlight>
              </a:rPr>
              <a:t>"Area"</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 area, </a:t>
            </a:r>
            <a:r>
              <a:rPr lang="en-US" sz="1800" b="0" dirty="0">
                <a:solidFill>
                  <a:srgbClr val="808080"/>
                </a:solidFill>
                <a:highlight>
                  <a:srgbClr val="FFFFFF"/>
                </a:highlight>
              </a:rPr>
              <a:t>"Perimeter"</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 perimeter</a:t>
            </a:r>
            <a:r>
              <a:rPr lang="en-US" sz="1800" b="1" dirty="0">
                <a:solidFill>
                  <a:srgbClr val="000080"/>
                </a:solidFill>
                <a:highlight>
                  <a:srgbClr val="FFFFFF"/>
                </a:highlight>
              </a:rPr>
              <a:t>)</a:t>
            </a:r>
            <a:endParaRPr lang="en-US" sz="1800" b="0" dirty="0">
              <a:solidFill>
                <a:srgbClr val="000000"/>
              </a:solidFill>
              <a:highlight>
                <a:srgbClr val="FFFFFF"/>
              </a:highlight>
            </a:endParaRPr>
          </a:p>
          <a:p>
            <a:pPr marL="0" indent="0">
              <a:buNone/>
            </a:pPr>
            <a:r>
              <a:rPr lang="en-US" sz="1800" b="0" dirty="0">
                <a:solidFill>
                  <a:srgbClr val="000000"/>
                </a:solidFill>
                <a:highlight>
                  <a:srgbClr val="FFFFFF"/>
                </a:highlight>
              </a:rPr>
              <a:t>  result</a:t>
            </a:r>
          </a:p>
          <a:p>
            <a:pPr marL="0" indent="0">
              <a:buNone/>
            </a:pPr>
            <a:r>
              <a:rPr lang="en-US" sz="1800" b="1" dirty="0">
                <a:solidFill>
                  <a:srgbClr val="000080"/>
                </a:solidFill>
                <a:highlight>
                  <a:srgbClr val="FFFFFF"/>
                </a:highlight>
              </a:rPr>
              <a:t>}</a:t>
            </a:r>
            <a:endParaRPr lang="en-US" sz="1800" b="0" dirty="0">
              <a:solidFill>
                <a:srgbClr val="000000"/>
              </a:solidFill>
              <a:highlight>
                <a:srgbClr val="FFFFFF"/>
              </a:highlight>
            </a:endParaRPr>
          </a:p>
          <a:p>
            <a:pPr marL="0" indent="0">
              <a:buNone/>
            </a:pPr>
            <a:endParaRPr lang="en-US" sz="1800" b="0" dirty="0">
              <a:solidFill>
                <a:srgbClr val="000000"/>
              </a:solidFill>
              <a:highlight>
                <a:srgbClr val="FFFFFF"/>
              </a:highlight>
            </a:endParaRPr>
          </a:p>
          <a:p>
            <a:pPr marL="0" indent="0">
              <a:buNone/>
            </a:pPr>
            <a:r>
              <a:rPr lang="en-US" sz="1800" b="0" dirty="0" err="1">
                <a:solidFill>
                  <a:srgbClr val="000000"/>
                </a:solidFill>
                <a:highlight>
                  <a:srgbClr val="FFFFFF"/>
                </a:highlight>
              </a:rPr>
              <a:t>rectangle_info</a:t>
            </a:r>
            <a:r>
              <a:rPr lang="en-US" sz="1800" b="1" dirty="0">
                <a:solidFill>
                  <a:srgbClr val="000080"/>
                </a:solidFill>
                <a:highlight>
                  <a:srgbClr val="FFFFFF"/>
                </a:highlight>
              </a:rPr>
              <a:t>(</a:t>
            </a:r>
            <a:r>
              <a:rPr lang="en-US" sz="1800" b="0" dirty="0">
                <a:solidFill>
                  <a:srgbClr val="FF8000"/>
                </a:solidFill>
                <a:highlight>
                  <a:srgbClr val="FFFFFF"/>
                </a:highlight>
              </a:rPr>
              <a:t>2</a:t>
            </a:r>
            <a:r>
              <a:rPr lang="en-US" sz="1800" b="0" dirty="0">
                <a:solidFill>
                  <a:srgbClr val="000000"/>
                </a:solidFill>
                <a:highlight>
                  <a:srgbClr val="FFFFFF"/>
                </a:highlight>
              </a:rPr>
              <a:t>, </a:t>
            </a:r>
            <a:r>
              <a:rPr lang="en-US" sz="1800" b="0" dirty="0">
                <a:solidFill>
                  <a:srgbClr val="FF8000"/>
                </a:solidFill>
                <a:highlight>
                  <a:srgbClr val="FFFFFF"/>
                </a:highlight>
              </a:rPr>
              <a:t>2</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a:solidFill>
                  <a:srgbClr val="008000"/>
                </a:solidFill>
                <a:highlight>
                  <a:srgbClr val="FFFFFF"/>
                </a:highlight>
              </a:rPr>
              <a:t># Calling by position</a:t>
            </a:r>
            <a:endParaRPr lang="en-US" sz="1800" b="0" dirty="0">
              <a:solidFill>
                <a:srgbClr val="000000"/>
              </a:solidFill>
              <a:highlight>
                <a:srgbClr val="FFFFFF"/>
              </a:highlight>
            </a:endParaRPr>
          </a:p>
          <a:p>
            <a:pPr marL="0" indent="0">
              <a:buNone/>
            </a:pPr>
            <a:r>
              <a:rPr lang="en-US" sz="1800" b="0" dirty="0" err="1">
                <a:solidFill>
                  <a:srgbClr val="000000"/>
                </a:solidFill>
                <a:highlight>
                  <a:srgbClr val="FFFFFF"/>
                </a:highlight>
              </a:rPr>
              <a:t>rectangle_info</a:t>
            </a:r>
            <a:r>
              <a:rPr lang="en-US" sz="1800" b="1" dirty="0">
                <a:solidFill>
                  <a:srgbClr val="000080"/>
                </a:solidFill>
                <a:highlight>
                  <a:srgbClr val="FFFFFF"/>
                </a:highlight>
              </a:rPr>
              <a:t>(</a:t>
            </a:r>
            <a:r>
              <a:rPr lang="en-US" sz="1800" b="0" dirty="0">
                <a:solidFill>
                  <a:srgbClr val="FF8000"/>
                </a:solidFill>
                <a:highlight>
                  <a:srgbClr val="FFFFFF"/>
                </a:highlight>
              </a:rPr>
              <a:t>5</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a:solidFill>
                  <a:srgbClr val="008000"/>
                </a:solidFill>
                <a:highlight>
                  <a:srgbClr val="FFFFFF"/>
                </a:highlight>
              </a:rPr>
              <a:t># Using the default value for width</a:t>
            </a:r>
            <a:endParaRPr lang="en-US" sz="1800" b="0" dirty="0">
              <a:solidFill>
                <a:srgbClr val="000000"/>
              </a:solidFill>
              <a:highlight>
                <a:srgbClr val="FFFFFF"/>
              </a:highlight>
            </a:endParaRPr>
          </a:p>
          <a:p>
            <a:pPr marL="0" indent="0">
              <a:buNone/>
            </a:pPr>
            <a:r>
              <a:rPr lang="en-US" sz="1800" b="0" dirty="0" err="1">
                <a:solidFill>
                  <a:srgbClr val="000000"/>
                </a:solidFill>
                <a:highlight>
                  <a:srgbClr val="FFFFFF"/>
                </a:highlight>
              </a:rPr>
              <a:t>rectangle_info</a:t>
            </a:r>
            <a:r>
              <a:rPr lang="en-US" sz="1800" b="1" dirty="0">
                <a:solidFill>
                  <a:srgbClr val="000080"/>
                </a:solidFill>
                <a:highlight>
                  <a:srgbClr val="FFFFFF"/>
                </a:highlight>
              </a:rPr>
              <a:t>(</a:t>
            </a:r>
            <a:r>
              <a:rPr lang="en-US" sz="1800" b="0" dirty="0">
                <a:solidFill>
                  <a:srgbClr val="000000"/>
                </a:solidFill>
                <a:highlight>
                  <a:srgbClr val="FFFFFF"/>
                </a:highlight>
              </a:rPr>
              <a:t>width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a:solidFill>
                  <a:srgbClr val="FF8000"/>
                </a:solidFill>
                <a:highlight>
                  <a:srgbClr val="FFFFFF"/>
                </a:highlight>
              </a:rPr>
              <a:t>2</a:t>
            </a:r>
            <a:r>
              <a:rPr lang="en-US" sz="1800" b="0" dirty="0">
                <a:solidFill>
                  <a:srgbClr val="000000"/>
                </a:solidFill>
                <a:highlight>
                  <a:srgbClr val="FFFFFF"/>
                </a:highlight>
              </a:rPr>
              <a:t>, </a:t>
            </a:r>
            <a:r>
              <a:rPr lang="en-US" sz="1800" b="0" dirty="0">
                <a:solidFill>
                  <a:srgbClr val="8000FF"/>
                </a:solidFill>
                <a:highlight>
                  <a:srgbClr val="FFFFFF"/>
                </a:highlight>
              </a:rPr>
              <a:t>length</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a:solidFill>
                  <a:srgbClr val="FF8000"/>
                </a:solidFill>
                <a:highlight>
                  <a:srgbClr val="FFFFFF"/>
                </a:highlight>
              </a:rPr>
              <a:t>1</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a:solidFill>
                  <a:srgbClr val="008000"/>
                </a:solidFill>
                <a:highlight>
                  <a:srgbClr val="FFFFFF"/>
                </a:highlight>
              </a:rPr>
              <a:t># Calling by keyword and changed order of arguments</a:t>
            </a:r>
            <a:endParaRPr lang="en-US" sz="2400" b="0" dirty="0">
              <a:solidFill>
                <a:srgbClr val="000000"/>
              </a:solidFill>
              <a:highlight>
                <a:srgbClr val="FFFFFF"/>
              </a:highlight>
            </a:endParaRPr>
          </a:p>
        </p:txBody>
      </p:sp>
    </p:spTree>
    <p:extLst>
      <p:ext uri="{BB962C8B-B14F-4D97-AF65-F5344CB8AC3E}">
        <p14:creationId xmlns:p14="http://schemas.microsoft.com/office/powerpoint/2010/main" val="2207487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0927-EEB4-16EA-81A7-6F65ABF29CF8}"/>
              </a:ext>
            </a:extLst>
          </p:cNvPr>
          <p:cNvSpPr>
            <a:spLocks noGrp="1"/>
          </p:cNvSpPr>
          <p:nvPr>
            <p:ph type="title"/>
          </p:nvPr>
        </p:nvSpPr>
        <p:spPr/>
        <p:txBody>
          <a:bodyPr/>
          <a:lstStyle/>
          <a:p>
            <a:r>
              <a:rPr lang="sv-SE" dirty="0"/>
              <a:t>Looping</a:t>
            </a:r>
            <a:endParaRPr lang="en-US" dirty="0"/>
          </a:p>
        </p:txBody>
      </p:sp>
      <p:sp>
        <p:nvSpPr>
          <p:cNvPr id="3" name="Content Placeholder 2">
            <a:extLst>
              <a:ext uri="{FF2B5EF4-FFF2-40B4-BE49-F238E27FC236}">
                <a16:creationId xmlns:a16="http://schemas.microsoft.com/office/drawing/2014/main" id="{6085102E-81FF-C312-280A-81240C85F745}"/>
              </a:ext>
            </a:extLst>
          </p:cNvPr>
          <p:cNvSpPr>
            <a:spLocks noGrp="1"/>
          </p:cNvSpPr>
          <p:nvPr>
            <p:ph idx="1"/>
          </p:nvPr>
        </p:nvSpPr>
        <p:spPr>
          <a:xfrm>
            <a:off x="838200" y="1589102"/>
            <a:ext cx="10515600" cy="4758431"/>
          </a:xfrm>
        </p:spPr>
        <p:txBody>
          <a:bodyPr>
            <a:normAutofit lnSpcReduction="10000"/>
          </a:bodyPr>
          <a:lstStyle/>
          <a:p>
            <a:pPr marL="0" indent="0">
              <a:buNone/>
            </a:pPr>
            <a:r>
              <a:rPr lang="en-US" sz="2000" dirty="0">
                <a:solidFill>
                  <a:srgbClr val="008000"/>
                </a:solidFill>
                <a:highlight>
                  <a:srgbClr val="FFFFFF"/>
                </a:highlight>
              </a:rPr>
              <a:t># For loop</a:t>
            </a:r>
            <a:endParaRPr lang="en-US" sz="2000" dirty="0">
              <a:solidFill>
                <a:srgbClr val="000000"/>
              </a:solidFill>
              <a:highlight>
                <a:srgbClr val="FFFFFF"/>
              </a:highlight>
            </a:endParaRPr>
          </a:p>
          <a:p>
            <a:pPr marL="0" indent="0">
              <a:buNone/>
            </a:pPr>
            <a:r>
              <a:rPr lang="en-US" sz="2000" dirty="0">
                <a:solidFill>
                  <a:srgbClr val="000000"/>
                </a:solidFill>
                <a:highlight>
                  <a:srgbClr val="FFFFFF"/>
                </a:highlight>
              </a:rPr>
              <a:t>languages </a:t>
            </a:r>
            <a:r>
              <a:rPr lang="en-US" sz="2000" b="1" dirty="0">
                <a:solidFill>
                  <a:srgbClr val="000080"/>
                </a:solidFill>
                <a:highlight>
                  <a:srgbClr val="FFFFFF"/>
                </a:highlight>
              </a:rPr>
              <a:t>&lt;-</a:t>
            </a:r>
            <a:r>
              <a:rPr lang="en-US" sz="2000" b="0" dirty="0">
                <a:solidFill>
                  <a:srgbClr val="000000"/>
                </a:solidFill>
                <a:highlight>
                  <a:srgbClr val="FFFFFF"/>
                </a:highlight>
              </a:rPr>
              <a:t> </a:t>
            </a:r>
            <a:r>
              <a:rPr lang="en-US" sz="2000" b="0" dirty="0">
                <a:solidFill>
                  <a:srgbClr val="8000FF"/>
                </a:solidFill>
                <a:highlight>
                  <a:srgbClr val="FFFFFF"/>
                </a:highlight>
              </a:rPr>
              <a:t>list</a:t>
            </a:r>
            <a:r>
              <a:rPr lang="en-US" sz="2000" b="1" dirty="0">
                <a:solidFill>
                  <a:srgbClr val="000080"/>
                </a:solidFill>
                <a:highlight>
                  <a:srgbClr val="FFFFFF"/>
                </a:highlight>
              </a:rPr>
              <a:t>(</a:t>
            </a:r>
            <a:r>
              <a:rPr lang="en-US" sz="2000" b="0" dirty="0">
                <a:solidFill>
                  <a:srgbClr val="808080"/>
                </a:solidFill>
                <a:highlight>
                  <a:srgbClr val="FFFFFF"/>
                </a:highlight>
              </a:rPr>
              <a:t>"R"</a:t>
            </a:r>
            <a:r>
              <a:rPr lang="en-US" sz="2000" b="0" dirty="0">
                <a:solidFill>
                  <a:srgbClr val="000000"/>
                </a:solidFill>
                <a:highlight>
                  <a:srgbClr val="FFFFFF"/>
                </a:highlight>
              </a:rPr>
              <a:t>, </a:t>
            </a:r>
            <a:r>
              <a:rPr lang="en-US" sz="2000" b="0" dirty="0">
                <a:solidFill>
                  <a:srgbClr val="808080"/>
                </a:solidFill>
                <a:highlight>
                  <a:srgbClr val="FFFFFF"/>
                </a:highlight>
              </a:rPr>
              <a:t>"Python"</a:t>
            </a:r>
            <a:r>
              <a:rPr lang="en-US" sz="2000" b="0" dirty="0">
                <a:solidFill>
                  <a:srgbClr val="000000"/>
                </a:solidFill>
                <a:highlight>
                  <a:srgbClr val="FFFFFF"/>
                </a:highlight>
              </a:rPr>
              <a:t>, </a:t>
            </a:r>
            <a:r>
              <a:rPr lang="en-US" sz="2000" b="0" dirty="0">
                <a:solidFill>
                  <a:srgbClr val="808080"/>
                </a:solidFill>
                <a:highlight>
                  <a:srgbClr val="FFFFFF"/>
                </a:highlight>
              </a:rPr>
              <a:t>"</a:t>
            </a:r>
            <a:r>
              <a:rPr lang="en-US" sz="2000" b="0" dirty="0" err="1">
                <a:solidFill>
                  <a:srgbClr val="808080"/>
                </a:solidFill>
                <a:highlight>
                  <a:srgbClr val="FFFFFF"/>
                </a:highlight>
              </a:rPr>
              <a:t>Matlab</a:t>
            </a:r>
            <a:r>
              <a:rPr lang="en-US" sz="2000" b="0" dirty="0">
                <a:solidFill>
                  <a:srgbClr val="808080"/>
                </a:solidFill>
                <a:highlight>
                  <a:srgbClr val="FFFFFF"/>
                </a:highlight>
              </a:rPr>
              <a:t>"</a:t>
            </a:r>
            <a:r>
              <a:rPr lang="en-US" sz="2000" b="0" dirty="0">
                <a:solidFill>
                  <a:srgbClr val="000000"/>
                </a:solidFill>
                <a:highlight>
                  <a:srgbClr val="FFFFFF"/>
                </a:highlight>
              </a:rPr>
              <a:t>, </a:t>
            </a:r>
            <a:r>
              <a:rPr lang="en-US" sz="2000" b="0" dirty="0">
                <a:solidFill>
                  <a:srgbClr val="808080"/>
                </a:solidFill>
                <a:highlight>
                  <a:srgbClr val="FFFFFF"/>
                </a:highlight>
              </a:rPr>
              <a:t>"SAS"</a:t>
            </a:r>
            <a:r>
              <a:rPr lang="en-US" sz="2000" b="0" dirty="0">
                <a:solidFill>
                  <a:srgbClr val="000000"/>
                </a:solidFill>
                <a:highlight>
                  <a:srgbClr val="FFFFFF"/>
                </a:highlight>
              </a:rPr>
              <a:t>, </a:t>
            </a:r>
            <a:r>
              <a:rPr lang="en-US" sz="2000" b="0" dirty="0">
                <a:solidFill>
                  <a:srgbClr val="808080"/>
                </a:solidFill>
                <a:highlight>
                  <a:srgbClr val="FFFFFF"/>
                </a:highlight>
              </a:rPr>
              <a:t>"C"</a:t>
            </a:r>
            <a:r>
              <a:rPr lang="en-US" sz="2000" b="0" dirty="0">
                <a:solidFill>
                  <a:srgbClr val="000000"/>
                </a:solidFill>
                <a:highlight>
                  <a:srgbClr val="FFFFFF"/>
                </a:highlight>
              </a:rPr>
              <a:t>, </a:t>
            </a:r>
            <a:r>
              <a:rPr lang="en-US" sz="2000" b="0" dirty="0">
                <a:solidFill>
                  <a:srgbClr val="808080"/>
                </a:solidFill>
                <a:highlight>
                  <a:srgbClr val="FFFFFF"/>
                </a:highlight>
              </a:rPr>
              <a:t>"C++"</a:t>
            </a:r>
            <a:r>
              <a:rPr lang="en-US" sz="2000" b="0" dirty="0">
                <a:solidFill>
                  <a:srgbClr val="000000"/>
                </a:solidFill>
                <a:highlight>
                  <a:srgbClr val="FFFFFF"/>
                </a:highlight>
              </a:rPr>
              <a:t>, </a:t>
            </a:r>
            <a:r>
              <a:rPr lang="en-US" sz="2000" b="0" dirty="0">
                <a:solidFill>
                  <a:srgbClr val="808080"/>
                </a:solidFill>
                <a:highlight>
                  <a:srgbClr val="FFFFFF"/>
                </a:highlight>
              </a:rPr>
              <a:t>"C#"</a:t>
            </a:r>
            <a:r>
              <a:rPr lang="en-US" sz="2000" b="0" dirty="0">
                <a:solidFill>
                  <a:srgbClr val="000000"/>
                </a:solidFill>
                <a:highlight>
                  <a:srgbClr val="FFFFFF"/>
                </a:highlight>
              </a:rPr>
              <a:t>, </a:t>
            </a:r>
            <a:r>
              <a:rPr lang="en-US" sz="2000" b="0" dirty="0">
                <a:solidFill>
                  <a:srgbClr val="808080"/>
                </a:solidFill>
                <a:highlight>
                  <a:srgbClr val="FFFFFF"/>
                </a:highlight>
              </a:rPr>
              <a:t>"Java"</a:t>
            </a:r>
            <a:r>
              <a:rPr lang="en-US" sz="2000" b="1" dirty="0">
                <a:solidFill>
                  <a:srgbClr val="000080"/>
                </a:solidFill>
                <a:highlight>
                  <a:srgbClr val="FFFFFF"/>
                </a:highlight>
              </a:rPr>
              <a:t>)</a:t>
            </a:r>
            <a:br>
              <a:rPr lang="en-US" sz="2000" b="1" dirty="0">
                <a:solidFill>
                  <a:srgbClr val="000080"/>
                </a:solidFill>
                <a:highlight>
                  <a:srgbClr val="FFFFFF"/>
                </a:highlight>
              </a:rPr>
            </a:br>
            <a:endParaRPr lang="en-US" sz="2000" b="0" dirty="0">
              <a:solidFill>
                <a:srgbClr val="000000"/>
              </a:solidFill>
              <a:highlight>
                <a:srgbClr val="FFFFFF"/>
              </a:highlight>
            </a:endParaRPr>
          </a:p>
          <a:p>
            <a:pPr marL="0" indent="0">
              <a:buNone/>
            </a:pPr>
            <a:r>
              <a:rPr lang="en-US" sz="2000" b="1" dirty="0">
                <a:solidFill>
                  <a:srgbClr val="0000FF"/>
                </a:solidFill>
                <a:highlight>
                  <a:srgbClr val="FFFFFF"/>
                </a:highlight>
              </a:rPr>
              <a:t>for</a:t>
            </a:r>
            <a:r>
              <a:rPr lang="en-US" sz="2000" b="0" dirty="0">
                <a:solidFill>
                  <a:srgbClr val="000000"/>
                </a:solidFill>
                <a:highlight>
                  <a:srgbClr val="FFFFFF"/>
                </a:highlight>
              </a:rPr>
              <a:t> </a:t>
            </a:r>
            <a:r>
              <a:rPr lang="en-US" sz="2000" b="1" dirty="0">
                <a:solidFill>
                  <a:srgbClr val="000080"/>
                </a:solidFill>
                <a:highlight>
                  <a:srgbClr val="FFFFFF"/>
                </a:highlight>
              </a:rPr>
              <a:t>(</a:t>
            </a:r>
            <a:r>
              <a:rPr lang="en-US" sz="2000" b="0" dirty="0">
                <a:solidFill>
                  <a:srgbClr val="000000"/>
                </a:solidFill>
                <a:highlight>
                  <a:srgbClr val="FFFFFF"/>
                </a:highlight>
              </a:rPr>
              <a:t>language </a:t>
            </a:r>
            <a:r>
              <a:rPr lang="en-US" sz="2000" b="1" dirty="0">
                <a:solidFill>
                  <a:srgbClr val="0000FF"/>
                </a:solidFill>
                <a:highlight>
                  <a:srgbClr val="FFFFFF"/>
                </a:highlight>
              </a:rPr>
              <a:t>in</a:t>
            </a:r>
            <a:r>
              <a:rPr lang="en-US" sz="2000" b="0" dirty="0">
                <a:solidFill>
                  <a:srgbClr val="000000"/>
                </a:solidFill>
                <a:highlight>
                  <a:srgbClr val="FFFFFF"/>
                </a:highlight>
              </a:rPr>
              <a:t> languages</a:t>
            </a:r>
            <a:r>
              <a:rPr lang="en-US" sz="2000" b="1" dirty="0">
                <a:solidFill>
                  <a:srgbClr val="000080"/>
                </a:solidFill>
                <a:highlight>
                  <a:srgbClr val="FFFFFF"/>
                </a:highlight>
              </a:rPr>
              <a:t>)</a:t>
            </a:r>
            <a:r>
              <a:rPr lang="en-US" sz="2000" b="0" dirty="0">
                <a:solidFill>
                  <a:srgbClr val="000000"/>
                </a:solidFill>
                <a:highlight>
                  <a:srgbClr val="FFFFFF"/>
                </a:highlight>
              </a:rPr>
              <a:t> </a:t>
            </a:r>
            <a:r>
              <a:rPr lang="en-US" sz="2000" b="1" dirty="0">
                <a:solidFill>
                  <a:srgbClr val="000080"/>
                </a:solidFill>
                <a:highlight>
                  <a:srgbClr val="FFFFFF"/>
                </a:highlight>
              </a:rPr>
              <a:t>{</a:t>
            </a:r>
            <a:endParaRPr lang="en-US" sz="2000" b="0" dirty="0">
              <a:solidFill>
                <a:srgbClr val="000000"/>
              </a:solidFill>
              <a:highlight>
                <a:srgbClr val="FFFFFF"/>
              </a:highlight>
            </a:endParaRPr>
          </a:p>
          <a:p>
            <a:pPr marL="0" indent="0">
              <a:buNone/>
            </a:pPr>
            <a:r>
              <a:rPr lang="en-US" sz="2000" b="0" dirty="0">
                <a:solidFill>
                  <a:srgbClr val="000000"/>
                </a:solidFill>
                <a:highlight>
                  <a:srgbClr val="FFFFFF"/>
                </a:highlight>
              </a:rPr>
              <a:t>  </a:t>
            </a:r>
            <a:r>
              <a:rPr lang="en-US" sz="2000" b="0" dirty="0">
                <a:solidFill>
                  <a:srgbClr val="8000FF"/>
                </a:solidFill>
                <a:highlight>
                  <a:srgbClr val="FFFFFF"/>
                </a:highlight>
              </a:rPr>
              <a:t>print</a:t>
            </a:r>
            <a:r>
              <a:rPr lang="en-US" sz="2000" b="1" dirty="0">
                <a:solidFill>
                  <a:srgbClr val="000080"/>
                </a:solidFill>
                <a:highlight>
                  <a:srgbClr val="FFFFFF"/>
                </a:highlight>
              </a:rPr>
              <a:t>(</a:t>
            </a:r>
            <a:r>
              <a:rPr lang="en-US" sz="2000" b="0" dirty="0">
                <a:solidFill>
                  <a:srgbClr val="000000"/>
                </a:solidFill>
                <a:highlight>
                  <a:srgbClr val="FFFFFF"/>
                </a:highlight>
              </a:rPr>
              <a:t>language</a:t>
            </a:r>
            <a:r>
              <a:rPr lang="en-US" sz="2000" b="1" dirty="0">
                <a:solidFill>
                  <a:srgbClr val="000080"/>
                </a:solidFill>
                <a:highlight>
                  <a:srgbClr val="FFFFFF"/>
                </a:highlight>
              </a:rPr>
              <a:t>)</a:t>
            </a:r>
            <a:endParaRPr lang="en-US" sz="2000" b="0" dirty="0">
              <a:solidFill>
                <a:srgbClr val="000000"/>
              </a:solidFill>
              <a:highlight>
                <a:srgbClr val="FFFFFF"/>
              </a:highlight>
            </a:endParaRPr>
          </a:p>
          <a:p>
            <a:pPr marL="0" indent="0">
              <a:buNone/>
            </a:pPr>
            <a:r>
              <a:rPr lang="en-US" sz="2000" b="1" dirty="0">
                <a:solidFill>
                  <a:srgbClr val="000080"/>
                </a:solidFill>
                <a:highlight>
                  <a:srgbClr val="FFFFFF"/>
                </a:highlight>
              </a:rPr>
              <a:t>}</a:t>
            </a:r>
            <a:endParaRPr lang="en-US" sz="2000" b="0" dirty="0">
              <a:solidFill>
                <a:srgbClr val="000000"/>
              </a:solidFill>
              <a:highlight>
                <a:srgbClr val="FFFFFF"/>
              </a:highlight>
            </a:endParaRPr>
          </a:p>
          <a:p>
            <a:pPr marL="0" indent="0">
              <a:buNone/>
            </a:pPr>
            <a:endParaRPr lang="en-US" sz="2000" b="0" dirty="0">
              <a:solidFill>
                <a:srgbClr val="000000"/>
              </a:solidFill>
              <a:highlight>
                <a:srgbClr val="FFFFFF"/>
              </a:highlight>
            </a:endParaRPr>
          </a:p>
          <a:p>
            <a:pPr marL="0" indent="0">
              <a:buNone/>
            </a:pPr>
            <a:r>
              <a:rPr lang="en-US" sz="2000" b="0" dirty="0">
                <a:solidFill>
                  <a:srgbClr val="008000"/>
                </a:solidFill>
                <a:highlight>
                  <a:srgbClr val="FFFFFF"/>
                </a:highlight>
              </a:rPr>
              <a:t># While loop</a:t>
            </a:r>
            <a:endParaRPr lang="en-US" sz="2000" b="0" dirty="0">
              <a:solidFill>
                <a:srgbClr val="000000"/>
              </a:solidFill>
              <a:highlight>
                <a:srgbClr val="FFFFFF"/>
              </a:highlight>
            </a:endParaRPr>
          </a:p>
          <a:p>
            <a:pPr marL="0" indent="0">
              <a:buNone/>
            </a:pPr>
            <a:r>
              <a:rPr lang="en-US" sz="2000" b="0" dirty="0" err="1">
                <a:solidFill>
                  <a:srgbClr val="000000"/>
                </a:solidFill>
                <a:highlight>
                  <a:srgbClr val="FFFFFF"/>
                </a:highlight>
              </a:rPr>
              <a:t>i</a:t>
            </a:r>
            <a:r>
              <a:rPr lang="en-US" sz="2000" b="0" dirty="0">
                <a:solidFill>
                  <a:srgbClr val="000000"/>
                </a:solidFill>
                <a:highlight>
                  <a:srgbClr val="FFFFFF"/>
                </a:highlight>
              </a:rPr>
              <a:t> </a:t>
            </a:r>
            <a:r>
              <a:rPr lang="en-US" sz="2000" b="1" dirty="0">
                <a:solidFill>
                  <a:srgbClr val="000080"/>
                </a:solidFill>
                <a:highlight>
                  <a:srgbClr val="FFFFFF"/>
                </a:highlight>
              </a:rPr>
              <a:t>&lt;-</a:t>
            </a:r>
            <a:r>
              <a:rPr lang="en-US" sz="2000" b="0" dirty="0">
                <a:solidFill>
                  <a:srgbClr val="000000"/>
                </a:solidFill>
                <a:highlight>
                  <a:srgbClr val="FFFFFF"/>
                </a:highlight>
              </a:rPr>
              <a:t> </a:t>
            </a:r>
            <a:r>
              <a:rPr lang="en-US" sz="2000" b="0" dirty="0">
                <a:solidFill>
                  <a:srgbClr val="FF8000"/>
                </a:solidFill>
                <a:highlight>
                  <a:srgbClr val="FFFFFF"/>
                </a:highlight>
              </a:rPr>
              <a:t>0</a:t>
            </a:r>
            <a:endParaRPr lang="en-US" sz="2000" b="0" dirty="0">
              <a:solidFill>
                <a:srgbClr val="000000"/>
              </a:solidFill>
              <a:highlight>
                <a:srgbClr val="FFFFFF"/>
              </a:highlight>
            </a:endParaRPr>
          </a:p>
          <a:p>
            <a:pPr marL="0" indent="0">
              <a:buNone/>
            </a:pPr>
            <a:r>
              <a:rPr lang="en-US" sz="2000" b="1" dirty="0">
                <a:solidFill>
                  <a:srgbClr val="0000FF"/>
                </a:solidFill>
                <a:highlight>
                  <a:srgbClr val="FFFFFF"/>
                </a:highlight>
              </a:rPr>
              <a:t>while</a:t>
            </a:r>
            <a:r>
              <a:rPr lang="en-US" sz="2000" b="0" dirty="0">
                <a:solidFill>
                  <a:srgbClr val="000000"/>
                </a:solidFill>
                <a:highlight>
                  <a:srgbClr val="FFFFFF"/>
                </a:highlight>
              </a:rPr>
              <a:t> </a:t>
            </a:r>
            <a:r>
              <a:rPr lang="en-US" sz="2000" b="1" dirty="0">
                <a:solidFill>
                  <a:srgbClr val="000080"/>
                </a:solidFill>
                <a:highlight>
                  <a:srgbClr val="FFFFFF"/>
                </a:highlight>
              </a:rPr>
              <a:t>(</a:t>
            </a:r>
            <a:r>
              <a:rPr lang="en-US" sz="2000" b="0" dirty="0" err="1">
                <a:solidFill>
                  <a:srgbClr val="000000"/>
                </a:solidFill>
                <a:highlight>
                  <a:srgbClr val="FFFFFF"/>
                </a:highlight>
              </a:rPr>
              <a:t>i</a:t>
            </a:r>
            <a:r>
              <a:rPr lang="en-US" sz="2000" b="0" dirty="0">
                <a:solidFill>
                  <a:srgbClr val="000000"/>
                </a:solidFill>
                <a:highlight>
                  <a:srgbClr val="FFFFFF"/>
                </a:highlight>
              </a:rPr>
              <a:t> </a:t>
            </a:r>
            <a:r>
              <a:rPr lang="en-US" sz="2000" b="1" dirty="0">
                <a:solidFill>
                  <a:srgbClr val="000080"/>
                </a:solidFill>
                <a:highlight>
                  <a:srgbClr val="FFFFFF"/>
                </a:highlight>
              </a:rPr>
              <a:t>&lt;</a:t>
            </a:r>
            <a:r>
              <a:rPr lang="en-US" sz="2000" b="0" dirty="0">
                <a:solidFill>
                  <a:srgbClr val="000000"/>
                </a:solidFill>
                <a:highlight>
                  <a:srgbClr val="FFFFFF"/>
                </a:highlight>
              </a:rPr>
              <a:t> </a:t>
            </a:r>
            <a:r>
              <a:rPr lang="en-US" sz="2000" b="0" dirty="0">
                <a:solidFill>
                  <a:srgbClr val="FF8000"/>
                </a:solidFill>
                <a:highlight>
                  <a:srgbClr val="FFFFFF"/>
                </a:highlight>
              </a:rPr>
              <a:t>4</a:t>
            </a:r>
            <a:r>
              <a:rPr lang="en-US" sz="2000" b="1" dirty="0">
                <a:solidFill>
                  <a:srgbClr val="000080"/>
                </a:solidFill>
                <a:highlight>
                  <a:srgbClr val="FFFFFF"/>
                </a:highlight>
              </a:rPr>
              <a:t>)</a:t>
            </a:r>
            <a:r>
              <a:rPr lang="en-US" sz="2000" b="0" dirty="0">
                <a:solidFill>
                  <a:srgbClr val="000000"/>
                </a:solidFill>
                <a:highlight>
                  <a:srgbClr val="FFFFFF"/>
                </a:highlight>
              </a:rPr>
              <a:t> </a:t>
            </a:r>
            <a:r>
              <a:rPr lang="en-US" sz="2000" b="1" dirty="0">
                <a:solidFill>
                  <a:srgbClr val="000080"/>
                </a:solidFill>
                <a:highlight>
                  <a:srgbClr val="FFFFFF"/>
                </a:highlight>
              </a:rPr>
              <a:t>{</a:t>
            </a:r>
            <a:endParaRPr lang="en-US" sz="2000" b="0" dirty="0">
              <a:solidFill>
                <a:srgbClr val="000000"/>
              </a:solidFill>
              <a:highlight>
                <a:srgbClr val="FFFFFF"/>
              </a:highlight>
            </a:endParaRPr>
          </a:p>
          <a:p>
            <a:pPr marL="0" indent="0">
              <a:buNone/>
            </a:pPr>
            <a:r>
              <a:rPr lang="en-US" sz="2000" b="0" dirty="0">
                <a:solidFill>
                  <a:srgbClr val="000000"/>
                </a:solidFill>
                <a:highlight>
                  <a:srgbClr val="FFFFFF"/>
                </a:highlight>
              </a:rPr>
              <a:t>  </a:t>
            </a:r>
            <a:r>
              <a:rPr lang="en-US" sz="2000" b="0" dirty="0">
                <a:solidFill>
                  <a:srgbClr val="8000FF"/>
                </a:solidFill>
                <a:highlight>
                  <a:srgbClr val="FFFFFF"/>
                </a:highlight>
              </a:rPr>
              <a:t>print</a:t>
            </a:r>
            <a:r>
              <a:rPr lang="en-US" sz="2000" b="1" dirty="0">
                <a:solidFill>
                  <a:srgbClr val="000080"/>
                </a:solidFill>
                <a:highlight>
                  <a:srgbClr val="FFFFFF"/>
                </a:highlight>
              </a:rPr>
              <a:t>(</a:t>
            </a:r>
            <a:r>
              <a:rPr lang="en-US" sz="2000" b="0" dirty="0" err="1">
                <a:solidFill>
                  <a:srgbClr val="000000"/>
                </a:solidFill>
                <a:highlight>
                  <a:srgbClr val="FFFFFF"/>
                </a:highlight>
              </a:rPr>
              <a:t>i</a:t>
            </a:r>
            <a:r>
              <a:rPr lang="en-US" sz="2000" b="1" dirty="0">
                <a:solidFill>
                  <a:srgbClr val="000080"/>
                </a:solidFill>
                <a:highlight>
                  <a:srgbClr val="FFFFFF"/>
                </a:highlight>
              </a:rPr>
              <a:t>)</a:t>
            </a:r>
            <a:endParaRPr lang="en-US" sz="2000" b="0" dirty="0">
              <a:solidFill>
                <a:srgbClr val="000000"/>
              </a:solidFill>
              <a:highlight>
                <a:srgbClr val="FFFFFF"/>
              </a:highlight>
            </a:endParaRPr>
          </a:p>
          <a:p>
            <a:pPr marL="0" indent="0">
              <a:buNone/>
            </a:pPr>
            <a:r>
              <a:rPr lang="en-US" sz="2000" b="0" dirty="0">
                <a:solidFill>
                  <a:srgbClr val="000000"/>
                </a:solidFill>
                <a:highlight>
                  <a:srgbClr val="FFFFFF"/>
                </a:highlight>
              </a:rPr>
              <a:t>  </a:t>
            </a:r>
            <a:r>
              <a:rPr lang="en-US" sz="2000" b="0" dirty="0" err="1">
                <a:solidFill>
                  <a:srgbClr val="000000"/>
                </a:solidFill>
                <a:highlight>
                  <a:srgbClr val="FFFFFF"/>
                </a:highlight>
              </a:rPr>
              <a:t>i</a:t>
            </a:r>
            <a:r>
              <a:rPr lang="en-US" sz="2000" b="0" dirty="0">
                <a:solidFill>
                  <a:srgbClr val="000000"/>
                </a:solidFill>
                <a:highlight>
                  <a:srgbClr val="FFFFFF"/>
                </a:highlight>
              </a:rPr>
              <a:t> </a:t>
            </a:r>
            <a:r>
              <a:rPr lang="en-US" sz="2000" b="1" dirty="0">
                <a:solidFill>
                  <a:srgbClr val="000080"/>
                </a:solidFill>
                <a:highlight>
                  <a:srgbClr val="FFFFFF"/>
                </a:highlight>
              </a:rPr>
              <a:t>&lt;-</a:t>
            </a:r>
            <a:r>
              <a:rPr lang="en-US" sz="2000" b="0" dirty="0">
                <a:solidFill>
                  <a:srgbClr val="000000"/>
                </a:solidFill>
                <a:highlight>
                  <a:srgbClr val="FFFFFF"/>
                </a:highlight>
              </a:rPr>
              <a:t> </a:t>
            </a:r>
            <a:r>
              <a:rPr lang="en-US" sz="2000" b="0" dirty="0" err="1">
                <a:solidFill>
                  <a:srgbClr val="000000"/>
                </a:solidFill>
                <a:highlight>
                  <a:srgbClr val="FFFFFF"/>
                </a:highlight>
              </a:rPr>
              <a:t>i</a:t>
            </a:r>
            <a:r>
              <a:rPr lang="en-US" sz="2000" b="0" dirty="0">
                <a:solidFill>
                  <a:srgbClr val="000000"/>
                </a:solidFill>
                <a:highlight>
                  <a:srgbClr val="FFFFFF"/>
                </a:highlight>
              </a:rPr>
              <a:t> </a:t>
            </a:r>
            <a:r>
              <a:rPr lang="en-US" sz="2000" b="1" dirty="0">
                <a:solidFill>
                  <a:srgbClr val="000080"/>
                </a:solidFill>
                <a:highlight>
                  <a:srgbClr val="FFFFFF"/>
                </a:highlight>
              </a:rPr>
              <a:t>+</a:t>
            </a:r>
            <a:r>
              <a:rPr lang="en-US" sz="2000" b="0" dirty="0">
                <a:solidFill>
                  <a:srgbClr val="000000"/>
                </a:solidFill>
                <a:highlight>
                  <a:srgbClr val="FFFFFF"/>
                </a:highlight>
              </a:rPr>
              <a:t> </a:t>
            </a:r>
            <a:r>
              <a:rPr lang="en-US" sz="2000" b="0" dirty="0">
                <a:solidFill>
                  <a:srgbClr val="FF8000"/>
                </a:solidFill>
                <a:highlight>
                  <a:srgbClr val="FFFFFF"/>
                </a:highlight>
              </a:rPr>
              <a:t>1</a:t>
            </a:r>
            <a:endParaRPr lang="en-US" sz="2000" b="0" dirty="0">
              <a:solidFill>
                <a:srgbClr val="000000"/>
              </a:solidFill>
              <a:highlight>
                <a:srgbClr val="FFFFFF"/>
              </a:highlight>
            </a:endParaRPr>
          </a:p>
          <a:p>
            <a:pPr marL="0" indent="0">
              <a:buNone/>
            </a:pPr>
            <a:r>
              <a:rPr lang="en-US" sz="2000" b="1" dirty="0">
                <a:solidFill>
                  <a:srgbClr val="000080"/>
                </a:solidFill>
                <a:highlight>
                  <a:srgbClr val="FFFFFF"/>
                </a:highlight>
              </a:rPr>
              <a:t>}</a:t>
            </a:r>
            <a:endParaRPr lang="en-US" sz="4800" dirty="0"/>
          </a:p>
        </p:txBody>
      </p:sp>
    </p:spTree>
    <p:extLst>
      <p:ext uri="{BB962C8B-B14F-4D97-AF65-F5344CB8AC3E}">
        <p14:creationId xmlns:p14="http://schemas.microsoft.com/office/powerpoint/2010/main" val="111629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0EE1-65A0-9BE8-16D6-F20193239A71}"/>
              </a:ext>
            </a:extLst>
          </p:cNvPr>
          <p:cNvSpPr>
            <a:spLocks noGrp="1"/>
          </p:cNvSpPr>
          <p:nvPr>
            <p:ph type="title"/>
          </p:nvPr>
        </p:nvSpPr>
        <p:spPr/>
        <p:txBody>
          <a:bodyPr/>
          <a:lstStyle/>
          <a:p>
            <a:r>
              <a:rPr lang="sv-SE" dirty="0"/>
              <a:t>Course Setup</a:t>
            </a:r>
            <a:endParaRPr lang="en-US" dirty="0"/>
          </a:p>
        </p:txBody>
      </p:sp>
      <p:sp>
        <p:nvSpPr>
          <p:cNvPr id="3" name="Content Placeholder 2">
            <a:extLst>
              <a:ext uri="{FF2B5EF4-FFF2-40B4-BE49-F238E27FC236}">
                <a16:creationId xmlns:a16="http://schemas.microsoft.com/office/drawing/2014/main" id="{8D4DE080-EF91-632F-38EA-8DB97C15F07D}"/>
              </a:ext>
            </a:extLst>
          </p:cNvPr>
          <p:cNvSpPr>
            <a:spLocks noGrp="1"/>
          </p:cNvSpPr>
          <p:nvPr>
            <p:ph idx="1"/>
          </p:nvPr>
        </p:nvSpPr>
        <p:spPr/>
        <p:txBody>
          <a:bodyPr>
            <a:normAutofit/>
          </a:bodyPr>
          <a:lstStyle/>
          <a:p>
            <a:r>
              <a:rPr lang="sv-SE" dirty="0"/>
              <a:t>In </a:t>
            </a:r>
            <a:r>
              <a:rPr lang="sv-SE" dirty="0" err="1"/>
              <a:t>this</a:t>
            </a:r>
            <a:r>
              <a:rPr lang="sv-SE" dirty="0"/>
              <a:t> </a:t>
            </a:r>
            <a:r>
              <a:rPr lang="sv-SE" dirty="0" err="1"/>
              <a:t>course</a:t>
            </a:r>
            <a:r>
              <a:rPr lang="sv-SE" dirty="0"/>
              <a:t> I </a:t>
            </a:r>
            <a:r>
              <a:rPr lang="sv-SE" dirty="0" err="1"/>
              <a:t>will</a:t>
            </a:r>
            <a:r>
              <a:rPr lang="sv-SE" dirty="0"/>
              <a:t> </a:t>
            </a:r>
            <a:r>
              <a:rPr lang="sv-SE" dirty="0" err="1"/>
              <a:t>use</a:t>
            </a:r>
            <a:r>
              <a:rPr lang="sv-SE" dirty="0"/>
              <a:t> </a:t>
            </a:r>
            <a:r>
              <a:rPr lang="sv-SE" dirty="0" err="1"/>
              <a:t>RStudio</a:t>
            </a:r>
            <a:r>
              <a:rPr lang="sv-SE" dirty="0"/>
              <a:t> as my </a:t>
            </a:r>
            <a:r>
              <a:rPr lang="sv-SE" dirty="0" err="1"/>
              <a:t>integrated</a:t>
            </a:r>
            <a:r>
              <a:rPr lang="sv-SE" dirty="0"/>
              <a:t> </a:t>
            </a:r>
            <a:r>
              <a:rPr lang="sv-SE" dirty="0" err="1"/>
              <a:t>development</a:t>
            </a:r>
            <a:r>
              <a:rPr lang="sv-SE" dirty="0"/>
              <a:t> </a:t>
            </a:r>
            <a:r>
              <a:rPr lang="sv-SE" dirty="0" err="1"/>
              <a:t>enviroment</a:t>
            </a:r>
            <a:r>
              <a:rPr lang="sv-SE" dirty="0"/>
              <a:t> (IDE). </a:t>
            </a:r>
            <a:r>
              <a:rPr lang="sv-SE" dirty="0" err="1"/>
              <a:t>Run</a:t>
            </a:r>
            <a:r>
              <a:rPr lang="sv-SE" dirty="0"/>
              <a:t> </a:t>
            </a:r>
            <a:r>
              <a:rPr lang="sv-SE" dirty="0" err="1"/>
              <a:t>your</a:t>
            </a:r>
            <a:r>
              <a:rPr lang="sv-SE" dirty="0"/>
              <a:t> R </a:t>
            </a:r>
            <a:r>
              <a:rPr lang="sv-SE" dirty="0" err="1"/>
              <a:t>code</a:t>
            </a:r>
            <a:r>
              <a:rPr lang="sv-SE" dirty="0"/>
              <a:t> as </a:t>
            </a:r>
            <a:r>
              <a:rPr lang="sv-SE" dirty="0" err="1"/>
              <a:t>your</a:t>
            </a:r>
            <a:r>
              <a:rPr lang="sv-SE" dirty="0"/>
              <a:t> </a:t>
            </a:r>
            <a:r>
              <a:rPr lang="sv-SE" dirty="0" err="1"/>
              <a:t>prefer</a:t>
            </a:r>
            <a:r>
              <a:rPr lang="sv-SE" dirty="0"/>
              <a:t>. </a:t>
            </a:r>
          </a:p>
          <a:p>
            <a:r>
              <a:rPr lang="sv-SE" dirty="0" err="1"/>
              <a:t>Installing</a:t>
            </a:r>
            <a:r>
              <a:rPr lang="sv-SE" dirty="0"/>
              <a:t> R &amp; </a:t>
            </a:r>
            <a:r>
              <a:rPr lang="sv-SE" dirty="0" err="1"/>
              <a:t>RStudio</a:t>
            </a:r>
            <a:r>
              <a:rPr lang="sv-SE" dirty="0"/>
              <a:t> is a standard </a:t>
            </a:r>
            <a:r>
              <a:rPr lang="sv-SE" dirty="0" err="1"/>
              <a:t>procedure</a:t>
            </a:r>
            <a:r>
              <a:rPr lang="sv-SE" dirty="0"/>
              <a:t>, </a:t>
            </a:r>
            <a:r>
              <a:rPr lang="sv-SE" dirty="0" err="1"/>
              <a:t>if</a:t>
            </a:r>
            <a:r>
              <a:rPr lang="sv-SE" dirty="0"/>
              <a:t> </a:t>
            </a:r>
            <a:r>
              <a:rPr lang="sv-SE" dirty="0" err="1"/>
              <a:t>you</a:t>
            </a:r>
            <a:r>
              <a:rPr lang="sv-SE" dirty="0"/>
              <a:t> </a:t>
            </a:r>
            <a:r>
              <a:rPr lang="sv-SE" dirty="0" err="1"/>
              <a:t>need</a:t>
            </a:r>
            <a:r>
              <a:rPr lang="sv-SE" dirty="0"/>
              <a:t> </a:t>
            </a:r>
            <a:r>
              <a:rPr lang="sv-SE" dirty="0" err="1"/>
              <a:t>guidance</a:t>
            </a:r>
            <a:r>
              <a:rPr lang="sv-SE" dirty="0"/>
              <a:t> check the internet. </a:t>
            </a:r>
          </a:p>
          <a:p>
            <a:endParaRPr lang="sv-SE" dirty="0"/>
          </a:p>
          <a:p>
            <a:r>
              <a:rPr lang="sv-SE" dirty="0" err="1"/>
              <a:t>First</a:t>
            </a:r>
            <a:r>
              <a:rPr lang="sv-SE" dirty="0"/>
              <a:t> </a:t>
            </a:r>
            <a:r>
              <a:rPr lang="sv-SE" dirty="0" err="1"/>
              <a:t>we</a:t>
            </a:r>
            <a:r>
              <a:rPr lang="sv-SE" dirty="0"/>
              <a:t> </a:t>
            </a:r>
            <a:r>
              <a:rPr lang="sv-SE" dirty="0" err="1"/>
              <a:t>will</a:t>
            </a:r>
            <a:r>
              <a:rPr lang="sv-SE" dirty="0"/>
              <a:t> go </a:t>
            </a:r>
            <a:r>
              <a:rPr lang="sv-SE" dirty="0" err="1"/>
              <a:t>through</a:t>
            </a:r>
            <a:r>
              <a:rPr lang="sv-SE" dirty="0"/>
              <a:t> </a:t>
            </a:r>
            <a:r>
              <a:rPr lang="sv-SE" dirty="0" err="1"/>
              <a:t>slides</a:t>
            </a:r>
            <a:r>
              <a:rPr lang="sv-SE" dirty="0"/>
              <a:t> to get an </a:t>
            </a:r>
            <a:r>
              <a:rPr lang="sv-SE" dirty="0" err="1"/>
              <a:t>overview</a:t>
            </a:r>
            <a:r>
              <a:rPr lang="sv-SE" dirty="0"/>
              <a:t> </a:t>
            </a:r>
            <a:r>
              <a:rPr lang="sv-SE" dirty="0" err="1"/>
              <a:t>of</a:t>
            </a:r>
            <a:r>
              <a:rPr lang="sv-SE" dirty="0"/>
              <a:t> R and </a:t>
            </a:r>
            <a:r>
              <a:rPr lang="sv-SE" dirty="0" err="1"/>
              <a:t>then</a:t>
            </a:r>
            <a:r>
              <a:rPr lang="sv-SE" dirty="0"/>
              <a:t> </a:t>
            </a:r>
            <a:r>
              <a:rPr lang="sv-SE" dirty="0" err="1"/>
              <a:t>we</a:t>
            </a:r>
            <a:r>
              <a:rPr lang="sv-SE" dirty="0"/>
              <a:t> </a:t>
            </a:r>
            <a:r>
              <a:rPr lang="sv-SE" dirty="0" err="1"/>
              <a:t>will</a:t>
            </a:r>
            <a:r>
              <a:rPr lang="sv-SE" dirty="0"/>
              <a:t> look at R </a:t>
            </a:r>
            <a:r>
              <a:rPr lang="sv-SE" dirty="0" err="1"/>
              <a:t>code</a:t>
            </a:r>
            <a:r>
              <a:rPr lang="sv-SE" dirty="0"/>
              <a:t>. </a:t>
            </a:r>
          </a:p>
          <a:p>
            <a:pPr marL="0" indent="0">
              <a:buNone/>
            </a:pPr>
            <a:endParaRPr lang="en-US" dirty="0"/>
          </a:p>
          <a:p>
            <a:pPr marL="0" indent="0">
              <a:buNone/>
            </a:pPr>
            <a:endParaRPr lang="sv-SE" dirty="0"/>
          </a:p>
        </p:txBody>
      </p:sp>
    </p:spTree>
    <p:extLst>
      <p:ext uri="{BB962C8B-B14F-4D97-AF65-F5344CB8AC3E}">
        <p14:creationId xmlns:p14="http://schemas.microsoft.com/office/powerpoint/2010/main" val="351514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3F28F-FE09-DC72-85D4-A4F97BE66BFF}"/>
              </a:ext>
            </a:extLst>
          </p:cNvPr>
          <p:cNvSpPr>
            <a:spLocks noGrp="1"/>
          </p:cNvSpPr>
          <p:nvPr>
            <p:ph type="title"/>
          </p:nvPr>
        </p:nvSpPr>
        <p:spPr/>
        <p:txBody>
          <a:bodyPr/>
          <a:lstStyle/>
          <a:p>
            <a:r>
              <a:rPr lang="en-US" dirty="0"/>
              <a:t>Benchmarking – Example With Storing Values</a:t>
            </a:r>
          </a:p>
        </p:txBody>
      </p:sp>
      <p:sp>
        <p:nvSpPr>
          <p:cNvPr id="3" name="Content Placeholder 2">
            <a:extLst>
              <a:ext uri="{FF2B5EF4-FFF2-40B4-BE49-F238E27FC236}">
                <a16:creationId xmlns:a16="http://schemas.microsoft.com/office/drawing/2014/main" id="{CBD6E84C-3724-8AF0-DAF9-14917120DC50}"/>
              </a:ext>
            </a:extLst>
          </p:cNvPr>
          <p:cNvSpPr>
            <a:spLocks noGrp="1"/>
          </p:cNvSpPr>
          <p:nvPr>
            <p:ph sz="half" idx="1"/>
          </p:nvPr>
        </p:nvSpPr>
        <p:spPr/>
        <p:txBody>
          <a:bodyPr>
            <a:normAutofit lnSpcReduction="10000"/>
          </a:bodyPr>
          <a:lstStyle/>
          <a:p>
            <a:pPr marL="0" indent="0">
              <a:buNone/>
            </a:pPr>
            <a:r>
              <a:rPr lang="en-US" sz="2400" dirty="0">
                <a:solidFill>
                  <a:srgbClr val="008000"/>
                </a:solidFill>
                <a:highlight>
                  <a:srgbClr val="FFFFFF"/>
                </a:highlight>
              </a:rPr>
              <a:t># Approach 1: Appending an empty vector</a:t>
            </a:r>
            <a:endParaRPr lang="en-US" sz="2400" dirty="0">
              <a:solidFill>
                <a:srgbClr val="000000"/>
              </a:solidFill>
              <a:highlight>
                <a:srgbClr val="FFFFFF"/>
              </a:highlight>
            </a:endParaRPr>
          </a:p>
          <a:p>
            <a:pPr marL="0" indent="0">
              <a:buNone/>
            </a:pPr>
            <a:r>
              <a:rPr lang="en-US" sz="2400" dirty="0">
                <a:solidFill>
                  <a:srgbClr val="000000"/>
                </a:solidFill>
                <a:highlight>
                  <a:srgbClr val="FFFFFF"/>
                </a:highlight>
              </a:rPr>
              <a:t>time1 </a:t>
            </a:r>
            <a:r>
              <a:rPr lang="en-US" sz="2400" b="1" dirty="0">
                <a:solidFill>
                  <a:srgbClr val="000080"/>
                </a:solidFill>
                <a:highlight>
                  <a:srgbClr val="FFFFFF"/>
                </a:highlight>
              </a:rPr>
              <a:t>&lt;-</a:t>
            </a:r>
            <a:r>
              <a:rPr lang="en-US" sz="2400" b="0" dirty="0">
                <a:solidFill>
                  <a:srgbClr val="000000"/>
                </a:solidFill>
                <a:highlight>
                  <a:srgbClr val="FFFFFF"/>
                </a:highlight>
              </a:rPr>
              <a:t> </a:t>
            </a:r>
            <a:r>
              <a:rPr lang="en-US" sz="2400" b="0" dirty="0" err="1">
                <a:solidFill>
                  <a:srgbClr val="000000"/>
                </a:solidFill>
                <a:highlight>
                  <a:srgbClr val="FFFFFF"/>
                </a:highlight>
              </a:rPr>
              <a:t>system.time</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r>
              <a:rPr lang="en-US" sz="2400" b="0" dirty="0">
                <a:solidFill>
                  <a:srgbClr val="000000"/>
                </a:solidFill>
                <a:highlight>
                  <a:srgbClr val="FFFFFF"/>
                </a:highlight>
              </a:rPr>
              <a:t>  </a:t>
            </a:r>
            <a:r>
              <a:rPr lang="en-US" sz="2400" b="0" dirty="0" err="1">
                <a:solidFill>
                  <a:srgbClr val="000000"/>
                </a:solidFill>
                <a:highlight>
                  <a:srgbClr val="FFFFFF"/>
                </a:highlight>
              </a:rPr>
              <a:t>my_results</a:t>
            </a:r>
            <a:r>
              <a:rPr lang="en-US" sz="2400" b="0" dirty="0">
                <a:solidFill>
                  <a:srgbClr val="000000"/>
                </a:solidFill>
                <a:highlight>
                  <a:srgbClr val="FFFFFF"/>
                </a:highlight>
              </a:rPr>
              <a:t> </a:t>
            </a:r>
            <a:r>
              <a:rPr lang="en-US" sz="2400" b="1" dirty="0">
                <a:solidFill>
                  <a:srgbClr val="000080"/>
                </a:solidFill>
                <a:highlight>
                  <a:srgbClr val="FFFFFF"/>
                </a:highlight>
              </a:rPr>
              <a:t>&lt;-</a:t>
            </a:r>
            <a:r>
              <a:rPr lang="en-US" sz="2400" b="0" dirty="0">
                <a:solidFill>
                  <a:srgbClr val="000000"/>
                </a:solidFill>
                <a:highlight>
                  <a:srgbClr val="FFFFFF"/>
                </a:highlight>
              </a:rPr>
              <a:t> </a:t>
            </a:r>
            <a:r>
              <a:rPr lang="en-US" sz="2400" b="0" dirty="0">
                <a:solidFill>
                  <a:srgbClr val="8000FF"/>
                </a:solidFill>
                <a:highlight>
                  <a:srgbClr val="FFFFFF"/>
                </a:highlight>
              </a:rPr>
              <a:t>c</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endParaRPr lang="en-US" sz="2400" b="0" dirty="0">
              <a:solidFill>
                <a:srgbClr val="000000"/>
              </a:solidFill>
              <a:highlight>
                <a:srgbClr val="FFFFFF"/>
              </a:highlight>
            </a:endParaRPr>
          </a:p>
          <a:p>
            <a:pPr marL="0" indent="0">
              <a:buNone/>
            </a:pPr>
            <a:r>
              <a:rPr lang="en-US" sz="2400" b="0" dirty="0">
                <a:solidFill>
                  <a:srgbClr val="000000"/>
                </a:solidFill>
                <a:highlight>
                  <a:srgbClr val="FFFFFF"/>
                </a:highlight>
              </a:rPr>
              <a:t>  </a:t>
            </a:r>
            <a:r>
              <a:rPr lang="en-US" sz="2400" b="1" dirty="0">
                <a:solidFill>
                  <a:srgbClr val="0000FF"/>
                </a:solidFill>
                <a:highlight>
                  <a:srgbClr val="FFFFFF"/>
                </a:highlight>
              </a:rPr>
              <a:t>for</a:t>
            </a:r>
            <a:r>
              <a:rPr lang="en-US" sz="2400" b="0" dirty="0">
                <a:solidFill>
                  <a:srgbClr val="000000"/>
                </a:solidFill>
                <a:highlight>
                  <a:srgbClr val="FFFFFF"/>
                </a:highlight>
              </a:rPr>
              <a:t> </a:t>
            </a:r>
            <a:r>
              <a:rPr lang="en-US" sz="2400" b="1" dirty="0">
                <a:solidFill>
                  <a:srgbClr val="000080"/>
                </a:solidFill>
                <a:highlight>
                  <a:srgbClr val="FFFFFF"/>
                </a:highlight>
              </a:rPr>
              <a:t>(</a:t>
            </a:r>
            <a:r>
              <a:rPr lang="en-US" sz="2400" b="0" dirty="0" err="1">
                <a:solidFill>
                  <a:srgbClr val="000000"/>
                </a:solidFill>
                <a:highlight>
                  <a:srgbClr val="FFFFFF"/>
                </a:highlight>
              </a:rPr>
              <a:t>i</a:t>
            </a:r>
            <a:r>
              <a:rPr lang="en-US" sz="2400" b="0" dirty="0">
                <a:solidFill>
                  <a:srgbClr val="000000"/>
                </a:solidFill>
                <a:highlight>
                  <a:srgbClr val="FFFFFF"/>
                </a:highlight>
              </a:rPr>
              <a:t> </a:t>
            </a:r>
            <a:r>
              <a:rPr lang="en-US" sz="2400" b="1" dirty="0">
                <a:solidFill>
                  <a:srgbClr val="0000FF"/>
                </a:solidFill>
                <a:highlight>
                  <a:srgbClr val="FFFFFF"/>
                </a:highlight>
              </a:rPr>
              <a:t>in</a:t>
            </a:r>
            <a:r>
              <a:rPr lang="en-US" sz="2400" b="0" dirty="0">
                <a:solidFill>
                  <a:srgbClr val="000000"/>
                </a:solidFill>
                <a:highlight>
                  <a:srgbClr val="FFFFFF"/>
                </a:highlight>
              </a:rPr>
              <a:t> </a:t>
            </a:r>
            <a:r>
              <a:rPr lang="en-US" sz="2400" b="0" dirty="0">
                <a:solidFill>
                  <a:srgbClr val="FF8000"/>
                </a:solidFill>
                <a:highlight>
                  <a:srgbClr val="FFFFFF"/>
                </a:highlight>
              </a:rPr>
              <a:t>1</a:t>
            </a:r>
            <a:r>
              <a:rPr lang="en-US" sz="2400" b="1" dirty="0">
                <a:solidFill>
                  <a:srgbClr val="000080"/>
                </a:solidFill>
                <a:highlight>
                  <a:srgbClr val="FFFFFF"/>
                </a:highlight>
              </a:rPr>
              <a:t>:</a:t>
            </a:r>
            <a:r>
              <a:rPr lang="en-US" sz="2400" b="0" dirty="0">
                <a:solidFill>
                  <a:srgbClr val="FF8000"/>
                </a:solidFill>
                <a:highlight>
                  <a:srgbClr val="FFFFFF"/>
                </a:highlight>
              </a:rPr>
              <a:t>100000</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r>
              <a:rPr lang="en-US" sz="2400" b="0" dirty="0">
                <a:solidFill>
                  <a:srgbClr val="000000"/>
                </a:solidFill>
                <a:highlight>
                  <a:srgbClr val="FFFFFF"/>
                </a:highlight>
              </a:rPr>
              <a:t>    result </a:t>
            </a:r>
            <a:r>
              <a:rPr lang="en-US" sz="2400" b="1" dirty="0">
                <a:solidFill>
                  <a:srgbClr val="000080"/>
                </a:solidFill>
                <a:highlight>
                  <a:srgbClr val="FFFFFF"/>
                </a:highlight>
              </a:rPr>
              <a:t>&lt;-</a:t>
            </a:r>
            <a:r>
              <a:rPr lang="en-US" sz="2400" b="0" dirty="0">
                <a:solidFill>
                  <a:srgbClr val="000000"/>
                </a:solidFill>
                <a:highlight>
                  <a:srgbClr val="FFFFFF"/>
                </a:highlight>
              </a:rPr>
              <a:t> i</a:t>
            </a:r>
            <a:r>
              <a:rPr lang="en-US" sz="2400" b="1" dirty="0">
                <a:solidFill>
                  <a:srgbClr val="000080"/>
                </a:solidFill>
                <a:highlight>
                  <a:srgbClr val="FFFFFF"/>
                </a:highlight>
              </a:rPr>
              <a:t>^</a:t>
            </a:r>
            <a:r>
              <a:rPr lang="en-US" sz="2400" b="0" dirty="0">
                <a:solidFill>
                  <a:srgbClr val="FF8000"/>
                </a:solidFill>
                <a:highlight>
                  <a:srgbClr val="FFFFFF"/>
                </a:highlight>
              </a:rPr>
              <a:t>2</a:t>
            </a:r>
            <a:endParaRPr lang="en-US" sz="2400" b="0" dirty="0">
              <a:solidFill>
                <a:srgbClr val="000000"/>
              </a:solidFill>
              <a:highlight>
                <a:srgbClr val="FFFFFF"/>
              </a:highlight>
            </a:endParaRPr>
          </a:p>
          <a:p>
            <a:pPr marL="0" indent="0">
              <a:buNone/>
            </a:pPr>
            <a:r>
              <a:rPr lang="en-US" sz="2400" b="0" dirty="0">
                <a:solidFill>
                  <a:srgbClr val="000000"/>
                </a:solidFill>
                <a:highlight>
                  <a:srgbClr val="FFFFFF"/>
                </a:highlight>
              </a:rPr>
              <a:t>    </a:t>
            </a:r>
            <a:r>
              <a:rPr lang="en-US" sz="2400" b="0" dirty="0" err="1">
                <a:solidFill>
                  <a:srgbClr val="000000"/>
                </a:solidFill>
                <a:highlight>
                  <a:srgbClr val="FFFFFF"/>
                </a:highlight>
              </a:rPr>
              <a:t>my_results</a:t>
            </a:r>
            <a:r>
              <a:rPr lang="en-US" sz="2400" b="0" dirty="0">
                <a:solidFill>
                  <a:srgbClr val="000000"/>
                </a:solidFill>
                <a:highlight>
                  <a:srgbClr val="FFFFFF"/>
                </a:highlight>
              </a:rPr>
              <a:t> </a:t>
            </a:r>
            <a:r>
              <a:rPr lang="en-US" sz="2400" b="1" dirty="0">
                <a:solidFill>
                  <a:srgbClr val="000080"/>
                </a:solidFill>
                <a:highlight>
                  <a:srgbClr val="FFFFFF"/>
                </a:highlight>
              </a:rPr>
              <a:t>&lt;-</a:t>
            </a:r>
            <a:r>
              <a:rPr lang="en-US" sz="2400" b="0" dirty="0">
                <a:solidFill>
                  <a:srgbClr val="000000"/>
                </a:solidFill>
                <a:highlight>
                  <a:srgbClr val="FFFFFF"/>
                </a:highlight>
              </a:rPr>
              <a:t> </a:t>
            </a:r>
            <a:r>
              <a:rPr lang="en-US" sz="2400" b="0" dirty="0">
                <a:solidFill>
                  <a:srgbClr val="8000FF"/>
                </a:solidFill>
                <a:highlight>
                  <a:srgbClr val="FFFFFF"/>
                </a:highlight>
              </a:rPr>
              <a:t>c</a:t>
            </a:r>
            <a:r>
              <a:rPr lang="en-US" sz="2400" b="1" dirty="0">
                <a:solidFill>
                  <a:srgbClr val="000080"/>
                </a:solidFill>
                <a:highlight>
                  <a:srgbClr val="FFFFFF"/>
                </a:highlight>
              </a:rPr>
              <a:t>(</a:t>
            </a:r>
            <a:r>
              <a:rPr lang="en-US" sz="2400" b="0" dirty="0" err="1">
                <a:solidFill>
                  <a:srgbClr val="000000"/>
                </a:solidFill>
                <a:highlight>
                  <a:srgbClr val="FFFFFF"/>
                </a:highlight>
              </a:rPr>
              <a:t>my_results</a:t>
            </a:r>
            <a:r>
              <a:rPr lang="en-US" sz="2400" b="0" dirty="0">
                <a:solidFill>
                  <a:srgbClr val="000000"/>
                </a:solidFill>
                <a:highlight>
                  <a:srgbClr val="FFFFFF"/>
                </a:highlight>
              </a:rPr>
              <a:t>, result</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r>
              <a:rPr lang="en-US" sz="2400" b="0" dirty="0">
                <a:solidFill>
                  <a:srgbClr val="000000"/>
                </a:solidFill>
                <a:highlight>
                  <a:srgbClr val="FFFFFF"/>
                </a:highlight>
              </a:rPr>
              <a:t>  </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r>
              <a:rPr lang="en-US" sz="2400" b="1" dirty="0">
                <a:solidFill>
                  <a:srgbClr val="000080"/>
                </a:solidFill>
                <a:highlight>
                  <a:srgbClr val="FFFFFF"/>
                </a:highlight>
              </a:rPr>
              <a:t>})</a:t>
            </a:r>
            <a:endParaRPr lang="en-US" sz="4000" dirty="0"/>
          </a:p>
        </p:txBody>
      </p:sp>
      <p:sp>
        <p:nvSpPr>
          <p:cNvPr id="4" name="Content Placeholder 3">
            <a:extLst>
              <a:ext uri="{FF2B5EF4-FFF2-40B4-BE49-F238E27FC236}">
                <a16:creationId xmlns:a16="http://schemas.microsoft.com/office/drawing/2014/main" id="{8139450C-4E0B-4185-278B-549C2BCBCA07}"/>
              </a:ext>
            </a:extLst>
          </p:cNvPr>
          <p:cNvSpPr>
            <a:spLocks noGrp="1"/>
          </p:cNvSpPr>
          <p:nvPr>
            <p:ph sz="half" idx="2"/>
          </p:nvPr>
        </p:nvSpPr>
        <p:spPr/>
        <p:txBody>
          <a:bodyPr>
            <a:normAutofit lnSpcReduction="10000"/>
          </a:bodyPr>
          <a:lstStyle/>
          <a:p>
            <a:pPr marL="0" indent="0">
              <a:buNone/>
            </a:pPr>
            <a:r>
              <a:rPr lang="en-US" sz="2400" dirty="0">
                <a:solidFill>
                  <a:srgbClr val="008000"/>
                </a:solidFill>
                <a:highlight>
                  <a:srgbClr val="FFFFFF"/>
                </a:highlight>
              </a:rPr>
              <a:t># Approach 2: Replacing elements in a pre allocated vector</a:t>
            </a:r>
            <a:endParaRPr lang="en-US" sz="2400" dirty="0">
              <a:solidFill>
                <a:srgbClr val="000000"/>
              </a:solidFill>
              <a:highlight>
                <a:srgbClr val="FFFFFF"/>
              </a:highlight>
            </a:endParaRPr>
          </a:p>
          <a:p>
            <a:pPr marL="0" indent="0">
              <a:buNone/>
            </a:pPr>
            <a:r>
              <a:rPr lang="en-US" sz="2400" dirty="0">
                <a:solidFill>
                  <a:srgbClr val="000000"/>
                </a:solidFill>
                <a:highlight>
                  <a:srgbClr val="FFFFFF"/>
                </a:highlight>
              </a:rPr>
              <a:t>time2 </a:t>
            </a:r>
            <a:r>
              <a:rPr lang="en-US" sz="2400" b="1" dirty="0">
                <a:solidFill>
                  <a:srgbClr val="000080"/>
                </a:solidFill>
                <a:highlight>
                  <a:srgbClr val="FFFFFF"/>
                </a:highlight>
              </a:rPr>
              <a:t>&lt;-</a:t>
            </a:r>
            <a:r>
              <a:rPr lang="en-US" sz="2400" b="0" dirty="0">
                <a:solidFill>
                  <a:srgbClr val="000000"/>
                </a:solidFill>
                <a:highlight>
                  <a:srgbClr val="FFFFFF"/>
                </a:highlight>
              </a:rPr>
              <a:t> </a:t>
            </a:r>
            <a:r>
              <a:rPr lang="en-US" sz="2400" b="0" dirty="0" err="1">
                <a:solidFill>
                  <a:srgbClr val="000000"/>
                </a:solidFill>
                <a:highlight>
                  <a:srgbClr val="FFFFFF"/>
                </a:highlight>
              </a:rPr>
              <a:t>system.time</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r>
              <a:rPr lang="en-US" sz="2400" b="0" dirty="0">
                <a:solidFill>
                  <a:srgbClr val="000000"/>
                </a:solidFill>
                <a:highlight>
                  <a:srgbClr val="FFFFFF"/>
                </a:highlight>
              </a:rPr>
              <a:t>  </a:t>
            </a:r>
            <a:r>
              <a:rPr lang="en-US" sz="2400" b="0" dirty="0" err="1">
                <a:solidFill>
                  <a:srgbClr val="000000"/>
                </a:solidFill>
                <a:highlight>
                  <a:srgbClr val="FFFFFF"/>
                </a:highlight>
              </a:rPr>
              <a:t>my_storage</a:t>
            </a:r>
            <a:r>
              <a:rPr lang="en-US" sz="2400" b="0" dirty="0">
                <a:solidFill>
                  <a:srgbClr val="000000"/>
                </a:solidFill>
                <a:highlight>
                  <a:srgbClr val="FFFFFF"/>
                </a:highlight>
              </a:rPr>
              <a:t> </a:t>
            </a:r>
            <a:r>
              <a:rPr lang="en-US" sz="2400" b="1" dirty="0">
                <a:solidFill>
                  <a:srgbClr val="000080"/>
                </a:solidFill>
                <a:highlight>
                  <a:srgbClr val="FFFFFF"/>
                </a:highlight>
              </a:rPr>
              <a:t>&lt;-</a:t>
            </a:r>
            <a:r>
              <a:rPr lang="en-US" sz="2400" b="0" dirty="0">
                <a:solidFill>
                  <a:srgbClr val="000000"/>
                </a:solidFill>
                <a:highlight>
                  <a:srgbClr val="FFFFFF"/>
                </a:highlight>
              </a:rPr>
              <a:t> </a:t>
            </a:r>
            <a:r>
              <a:rPr lang="en-US" sz="2400" b="0" dirty="0">
                <a:solidFill>
                  <a:srgbClr val="8000FF"/>
                </a:solidFill>
                <a:highlight>
                  <a:srgbClr val="FFFFFF"/>
                </a:highlight>
              </a:rPr>
              <a:t>integer</a:t>
            </a:r>
            <a:r>
              <a:rPr lang="en-US" sz="2400" b="1" dirty="0">
                <a:solidFill>
                  <a:srgbClr val="000080"/>
                </a:solidFill>
                <a:highlight>
                  <a:srgbClr val="FFFFFF"/>
                </a:highlight>
              </a:rPr>
              <a:t>(</a:t>
            </a:r>
            <a:r>
              <a:rPr lang="en-US" sz="2400" b="0" dirty="0">
                <a:solidFill>
                  <a:srgbClr val="FF8000"/>
                </a:solidFill>
                <a:highlight>
                  <a:srgbClr val="FFFFFF"/>
                </a:highlight>
              </a:rPr>
              <a:t>100000</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endParaRPr lang="en-US" sz="2400" b="0" dirty="0">
              <a:solidFill>
                <a:srgbClr val="000000"/>
              </a:solidFill>
              <a:highlight>
                <a:srgbClr val="FFFFFF"/>
              </a:highlight>
            </a:endParaRPr>
          </a:p>
          <a:p>
            <a:pPr marL="0" indent="0">
              <a:buNone/>
            </a:pPr>
            <a:r>
              <a:rPr lang="en-US" sz="2400" b="0" dirty="0">
                <a:solidFill>
                  <a:srgbClr val="000000"/>
                </a:solidFill>
                <a:highlight>
                  <a:srgbClr val="FFFFFF"/>
                </a:highlight>
              </a:rPr>
              <a:t>  </a:t>
            </a:r>
            <a:r>
              <a:rPr lang="en-US" sz="2400" b="1" dirty="0">
                <a:solidFill>
                  <a:srgbClr val="0000FF"/>
                </a:solidFill>
                <a:highlight>
                  <a:srgbClr val="FFFFFF"/>
                </a:highlight>
              </a:rPr>
              <a:t>for</a:t>
            </a:r>
            <a:r>
              <a:rPr lang="en-US" sz="2400" b="0" dirty="0">
                <a:solidFill>
                  <a:srgbClr val="000000"/>
                </a:solidFill>
                <a:highlight>
                  <a:srgbClr val="FFFFFF"/>
                </a:highlight>
              </a:rPr>
              <a:t> </a:t>
            </a:r>
            <a:r>
              <a:rPr lang="en-US" sz="2400" b="1" dirty="0">
                <a:solidFill>
                  <a:srgbClr val="000080"/>
                </a:solidFill>
                <a:highlight>
                  <a:srgbClr val="FFFFFF"/>
                </a:highlight>
              </a:rPr>
              <a:t>(</a:t>
            </a:r>
            <a:r>
              <a:rPr lang="en-US" sz="2400" b="0" dirty="0" err="1">
                <a:solidFill>
                  <a:srgbClr val="000000"/>
                </a:solidFill>
                <a:highlight>
                  <a:srgbClr val="FFFFFF"/>
                </a:highlight>
              </a:rPr>
              <a:t>i</a:t>
            </a:r>
            <a:r>
              <a:rPr lang="en-US" sz="2400" b="0" dirty="0">
                <a:solidFill>
                  <a:srgbClr val="000000"/>
                </a:solidFill>
                <a:highlight>
                  <a:srgbClr val="FFFFFF"/>
                </a:highlight>
              </a:rPr>
              <a:t> </a:t>
            </a:r>
            <a:r>
              <a:rPr lang="en-US" sz="2400" b="1" dirty="0">
                <a:solidFill>
                  <a:srgbClr val="0000FF"/>
                </a:solidFill>
                <a:highlight>
                  <a:srgbClr val="FFFFFF"/>
                </a:highlight>
              </a:rPr>
              <a:t>in</a:t>
            </a:r>
            <a:r>
              <a:rPr lang="en-US" sz="2400" b="0" dirty="0">
                <a:solidFill>
                  <a:srgbClr val="000000"/>
                </a:solidFill>
                <a:highlight>
                  <a:srgbClr val="FFFFFF"/>
                </a:highlight>
              </a:rPr>
              <a:t> </a:t>
            </a:r>
            <a:r>
              <a:rPr lang="en-US" sz="2400" b="0" dirty="0">
                <a:solidFill>
                  <a:srgbClr val="FF8000"/>
                </a:solidFill>
                <a:highlight>
                  <a:srgbClr val="FFFFFF"/>
                </a:highlight>
              </a:rPr>
              <a:t>1</a:t>
            </a:r>
            <a:r>
              <a:rPr lang="en-US" sz="2400" b="1" dirty="0">
                <a:solidFill>
                  <a:srgbClr val="000080"/>
                </a:solidFill>
                <a:highlight>
                  <a:srgbClr val="FFFFFF"/>
                </a:highlight>
              </a:rPr>
              <a:t>:</a:t>
            </a:r>
            <a:r>
              <a:rPr lang="en-US" sz="2400" b="0" dirty="0">
                <a:solidFill>
                  <a:srgbClr val="FF8000"/>
                </a:solidFill>
                <a:highlight>
                  <a:srgbClr val="FFFFFF"/>
                </a:highlight>
              </a:rPr>
              <a:t>100000</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r>
              <a:rPr lang="en-US" sz="2400" b="0" dirty="0">
                <a:solidFill>
                  <a:srgbClr val="000000"/>
                </a:solidFill>
                <a:highlight>
                  <a:srgbClr val="FFFFFF"/>
                </a:highlight>
              </a:rPr>
              <a:t>    result </a:t>
            </a:r>
            <a:r>
              <a:rPr lang="en-US" sz="2400" b="1" dirty="0">
                <a:solidFill>
                  <a:srgbClr val="000080"/>
                </a:solidFill>
                <a:highlight>
                  <a:srgbClr val="FFFFFF"/>
                </a:highlight>
              </a:rPr>
              <a:t>&lt;-</a:t>
            </a:r>
            <a:r>
              <a:rPr lang="en-US" sz="2400" b="0" dirty="0">
                <a:solidFill>
                  <a:srgbClr val="000000"/>
                </a:solidFill>
                <a:highlight>
                  <a:srgbClr val="FFFFFF"/>
                </a:highlight>
              </a:rPr>
              <a:t> i</a:t>
            </a:r>
            <a:r>
              <a:rPr lang="en-US" sz="2400" b="1" dirty="0">
                <a:solidFill>
                  <a:srgbClr val="000080"/>
                </a:solidFill>
                <a:highlight>
                  <a:srgbClr val="FFFFFF"/>
                </a:highlight>
              </a:rPr>
              <a:t>^</a:t>
            </a:r>
            <a:r>
              <a:rPr lang="en-US" sz="2400" b="0" dirty="0">
                <a:solidFill>
                  <a:srgbClr val="FF8000"/>
                </a:solidFill>
                <a:highlight>
                  <a:srgbClr val="FFFFFF"/>
                </a:highlight>
              </a:rPr>
              <a:t>2</a:t>
            </a:r>
            <a:endParaRPr lang="en-US" sz="2400" b="0" dirty="0">
              <a:solidFill>
                <a:srgbClr val="000000"/>
              </a:solidFill>
              <a:highlight>
                <a:srgbClr val="FFFFFF"/>
              </a:highlight>
            </a:endParaRPr>
          </a:p>
          <a:p>
            <a:pPr marL="0" indent="0">
              <a:buNone/>
            </a:pPr>
            <a:r>
              <a:rPr lang="en-US" sz="2400" b="0" dirty="0">
                <a:solidFill>
                  <a:srgbClr val="000000"/>
                </a:solidFill>
                <a:highlight>
                  <a:srgbClr val="FFFFFF"/>
                </a:highlight>
              </a:rPr>
              <a:t>    </a:t>
            </a:r>
            <a:r>
              <a:rPr lang="en-US" sz="2400" b="0" dirty="0" err="1">
                <a:solidFill>
                  <a:srgbClr val="000000"/>
                </a:solidFill>
                <a:highlight>
                  <a:srgbClr val="FFFFFF"/>
                </a:highlight>
              </a:rPr>
              <a:t>my_storage</a:t>
            </a:r>
            <a:r>
              <a:rPr lang="en-US" sz="2400" b="1" dirty="0">
                <a:solidFill>
                  <a:srgbClr val="000080"/>
                </a:solidFill>
                <a:highlight>
                  <a:srgbClr val="FFFFFF"/>
                </a:highlight>
              </a:rPr>
              <a:t>[</a:t>
            </a:r>
            <a:r>
              <a:rPr lang="en-US" sz="2400" b="0" dirty="0" err="1">
                <a:solidFill>
                  <a:srgbClr val="000000"/>
                </a:solidFill>
                <a:highlight>
                  <a:srgbClr val="FFFFFF"/>
                </a:highlight>
              </a:rPr>
              <a:t>i</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1" dirty="0">
                <a:solidFill>
                  <a:srgbClr val="000080"/>
                </a:solidFill>
                <a:highlight>
                  <a:srgbClr val="FFFFFF"/>
                </a:highlight>
              </a:rPr>
              <a:t>&lt;-</a:t>
            </a:r>
            <a:r>
              <a:rPr lang="en-US" sz="2400" b="0" dirty="0">
                <a:solidFill>
                  <a:srgbClr val="000000"/>
                </a:solidFill>
                <a:highlight>
                  <a:srgbClr val="FFFFFF"/>
                </a:highlight>
              </a:rPr>
              <a:t> result</a:t>
            </a:r>
          </a:p>
          <a:p>
            <a:pPr marL="0" indent="0">
              <a:buNone/>
            </a:pPr>
            <a:r>
              <a:rPr lang="en-US" sz="2400" b="0" dirty="0">
                <a:solidFill>
                  <a:srgbClr val="000000"/>
                </a:solidFill>
                <a:highlight>
                  <a:srgbClr val="FFFFFF"/>
                </a:highlight>
              </a:rPr>
              <a:t>  </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r>
              <a:rPr lang="en-US" sz="2400" b="1" dirty="0">
                <a:solidFill>
                  <a:srgbClr val="000080"/>
                </a:solidFill>
                <a:highlight>
                  <a:srgbClr val="FFFFFF"/>
                </a:highlight>
              </a:rPr>
              <a:t>})</a:t>
            </a:r>
            <a:endParaRPr lang="en-US" sz="4400" dirty="0"/>
          </a:p>
        </p:txBody>
      </p:sp>
    </p:spTree>
    <p:extLst>
      <p:ext uri="{BB962C8B-B14F-4D97-AF65-F5344CB8AC3E}">
        <p14:creationId xmlns:p14="http://schemas.microsoft.com/office/powerpoint/2010/main" val="2070656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B431A-255B-979C-F645-66DD67C4C9F4}"/>
              </a:ext>
            </a:extLst>
          </p:cNvPr>
          <p:cNvSpPr>
            <a:spLocks noGrp="1"/>
          </p:cNvSpPr>
          <p:nvPr>
            <p:ph type="title"/>
          </p:nvPr>
        </p:nvSpPr>
        <p:spPr/>
        <p:txBody>
          <a:bodyPr/>
          <a:lstStyle/>
          <a:p>
            <a:r>
              <a:rPr lang="sv-SE" dirty="0" err="1"/>
              <a:t>Loading</a:t>
            </a:r>
            <a:r>
              <a:rPr lang="sv-SE" dirty="0"/>
              <a:t> Excel Data</a:t>
            </a:r>
            <a:endParaRPr lang="en-US" dirty="0"/>
          </a:p>
        </p:txBody>
      </p:sp>
      <p:sp>
        <p:nvSpPr>
          <p:cNvPr id="3" name="Content Placeholder 2">
            <a:extLst>
              <a:ext uri="{FF2B5EF4-FFF2-40B4-BE49-F238E27FC236}">
                <a16:creationId xmlns:a16="http://schemas.microsoft.com/office/drawing/2014/main" id="{90DD4517-4A42-C92F-F53D-797DB148D46F}"/>
              </a:ext>
            </a:extLst>
          </p:cNvPr>
          <p:cNvSpPr>
            <a:spLocks noGrp="1"/>
          </p:cNvSpPr>
          <p:nvPr>
            <p:ph idx="1"/>
          </p:nvPr>
        </p:nvSpPr>
        <p:spPr/>
        <p:txBody>
          <a:bodyPr>
            <a:normAutofit/>
          </a:bodyPr>
          <a:lstStyle/>
          <a:p>
            <a:pPr marL="0" indent="0">
              <a:buNone/>
            </a:pPr>
            <a:r>
              <a:rPr lang="en-US" sz="2400" dirty="0" err="1">
                <a:solidFill>
                  <a:srgbClr val="000000"/>
                </a:solidFill>
                <a:highlight>
                  <a:srgbClr val="FFFFFF"/>
                </a:highlight>
              </a:rPr>
              <a:t>install.packages</a:t>
            </a:r>
            <a:r>
              <a:rPr lang="en-US" sz="2400" b="1" dirty="0">
                <a:solidFill>
                  <a:srgbClr val="000080"/>
                </a:solidFill>
                <a:highlight>
                  <a:srgbClr val="FFFFFF"/>
                </a:highlight>
              </a:rPr>
              <a:t>(</a:t>
            </a:r>
            <a:r>
              <a:rPr lang="en-US" sz="2400" b="0" dirty="0">
                <a:solidFill>
                  <a:srgbClr val="808080"/>
                </a:solidFill>
                <a:highlight>
                  <a:srgbClr val="FFFFFF"/>
                </a:highlight>
              </a:rPr>
              <a:t>"</a:t>
            </a:r>
            <a:r>
              <a:rPr lang="en-US" sz="2400" b="0" dirty="0" err="1">
                <a:solidFill>
                  <a:srgbClr val="808080"/>
                </a:solidFill>
                <a:highlight>
                  <a:srgbClr val="FFFFFF"/>
                </a:highlight>
              </a:rPr>
              <a:t>readxl</a:t>
            </a:r>
            <a:r>
              <a:rPr lang="en-US" sz="2400" b="0" dirty="0">
                <a:solidFill>
                  <a:srgbClr val="808080"/>
                </a:solidFill>
                <a:highlight>
                  <a:srgbClr val="FFFFFF"/>
                </a:highlight>
              </a:rPr>
              <a:t>"</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r>
              <a:rPr lang="en-US" sz="2400" b="0" dirty="0">
                <a:solidFill>
                  <a:srgbClr val="8000FF"/>
                </a:solidFill>
                <a:highlight>
                  <a:srgbClr val="FFFFFF"/>
                </a:highlight>
              </a:rPr>
              <a:t>library</a:t>
            </a:r>
            <a:r>
              <a:rPr lang="en-US" sz="2400" b="1" dirty="0">
                <a:solidFill>
                  <a:srgbClr val="000080"/>
                </a:solidFill>
                <a:highlight>
                  <a:srgbClr val="FFFFFF"/>
                </a:highlight>
              </a:rPr>
              <a:t>(</a:t>
            </a:r>
            <a:r>
              <a:rPr lang="en-US" sz="2400" b="0" dirty="0">
                <a:solidFill>
                  <a:srgbClr val="808080"/>
                </a:solidFill>
                <a:highlight>
                  <a:srgbClr val="FFFFFF"/>
                </a:highlight>
              </a:rPr>
              <a:t>"</a:t>
            </a:r>
            <a:r>
              <a:rPr lang="en-US" sz="2400" b="0" dirty="0" err="1">
                <a:solidFill>
                  <a:srgbClr val="808080"/>
                </a:solidFill>
                <a:highlight>
                  <a:srgbClr val="FFFFFF"/>
                </a:highlight>
              </a:rPr>
              <a:t>readxl</a:t>
            </a:r>
            <a:r>
              <a:rPr lang="en-US" sz="2400" b="0" dirty="0">
                <a:solidFill>
                  <a:srgbClr val="808080"/>
                </a:solidFill>
                <a:highlight>
                  <a:srgbClr val="FFFFFF"/>
                </a:highlight>
              </a:rPr>
              <a:t>"</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endParaRPr lang="en-US" sz="2400" b="0" dirty="0">
              <a:solidFill>
                <a:srgbClr val="000000"/>
              </a:solidFill>
              <a:highlight>
                <a:srgbClr val="FFFFFF"/>
              </a:highlight>
            </a:endParaRPr>
          </a:p>
          <a:p>
            <a:pPr marL="0" indent="0">
              <a:buNone/>
            </a:pPr>
            <a:r>
              <a:rPr lang="en-US" sz="2400" b="0" dirty="0" err="1">
                <a:solidFill>
                  <a:srgbClr val="000000"/>
                </a:solidFill>
                <a:highlight>
                  <a:srgbClr val="FFFFFF"/>
                </a:highlight>
              </a:rPr>
              <a:t>my_data</a:t>
            </a:r>
            <a:r>
              <a:rPr lang="en-US" sz="2400" b="0" dirty="0">
                <a:solidFill>
                  <a:srgbClr val="000000"/>
                </a:solidFill>
                <a:highlight>
                  <a:srgbClr val="FFFFFF"/>
                </a:highlight>
              </a:rPr>
              <a:t> </a:t>
            </a:r>
            <a:r>
              <a:rPr lang="en-US" sz="2400" b="1" dirty="0">
                <a:solidFill>
                  <a:srgbClr val="000080"/>
                </a:solidFill>
                <a:highlight>
                  <a:srgbClr val="FFFFFF"/>
                </a:highlight>
              </a:rPr>
              <a:t>&lt;-</a:t>
            </a:r>
            <a:r>
              <a:rPr lang="en-US" sz="2400" b="0" dirty="0">
                <a:solidFill>
                  <a:srgbClr val="000000"/>
                </a:solidFill>
                <a:highlight>
                  <a:srgbClr val="FFFFFF"/>
                </a:highlight>
              </a:rPr>
              <a:t> </a:t>
            </a:r>
            <a:r>
              <a:rPr lang="en-US" sz="2400" b="0" dirty="0" err="1">
                <a:solidFill>
                  <a:srgbClr val="000000"/>
                </a:solidFill>
                <a:highlight>
                  <a:srgbClr val="FFFFFF"/>
                </a:highlight>
              </a:rPr>
              <a:t>read_excel</a:t>
            </a:r>
            <a:r>
              <a:rPr lang="en-US" sz="2400" b="1" dirty="0">
                <a:solidFill>
                  <a:srgbClr val="000080"/>
                </a:solidFill>
                <a:highlight>
                  <a:srgbClr val="FFFFFF"/>
                </a:highlight>
              </a:rPr>
              <a:t>(</a:t>
            </a:r>
            <a:r>
              <a:rPr lang="en-US" sz="2400" b="0" dirty="0">
                <a:solidFill>
                  <a:srgbClr val="808080"/>
                </a:solidFill>
                <a:highlight>
                  <a:srgbClr val="FFFFFF"/>
                </a:highlight>
              </a:rPr>
              <a:t>"</a:t>
            </a:r>
            <a:r>
              <a:rPr lang="en-US" sz="2400" b="0" dirty="0" err="1">
                <a:solidFill>
                  <a:srgbClr val="808080"/>
                </a:solidFill>
                <a:highlight>
                  <a:srgbClr val="FFFFFF"/>
                </a:highlight>
              </a:rPr>
              <a:t>your_file_path</a:t>
            </a:r>
            <a:r>
              <a:rPr lang="en-US" sz="2400" b="0" dirty="0">
                <a:solidFill>
                  <a:srgbClr val="808080"/>
                </a:solidFill>
                <a:highlight>
                  <a:srgbClr val="FFFFFF"/>
                </a:highlight>
              </a:rPr>
              <a:t>"</a:t>
            </a:r>
            <a:r>
              <a:rPr lang="en-US" sz="2400" b="1" dirty="0">
                <a:solidFill>
                  <a:srgbClr val="000080"/>
                </a:solidFill>
                <a:highlight>
                  <a:srgbClr val="FFFFFF"/>
                </a:highlight>
              </a:rPr>
              <a:t>)</a:t>
            </a:r>
            <a:endParaRPr lang="en-US" sz="3600" dirty="0"/>
          </a:p>
        </p:txBody>
      </p:sp>
    </p:spTree>
    <p:extLst>
      <p:ext uri="{BB962C8B-B14F-4D97-AF65-F5344CB8AC3E}">
        <p14:creationId xmlns:p14="http://schemas.microsoft.com/office/powerpoint/2010/main" val="2488235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93F38-C1D5-EBCD-B869-10B1A31A61A4}"/>
              </a:ext>
            </a:extLst>
          </p:cNvPr>
          <p:cNvSpPr>
            <a:spLocks noGrp="1"/>
          </p:cNvSpPr>
          <p:nvPr>
            <p:ph type="title"/>
          </p:nvPr>
        </p:nvSpPr>
        <p:spPr/>
        <p:txBody>
          <a:bodyPr/>
          <a:lstStyle/>
          <a:p>
            <a:r>
              <a:rPr lang="sv-SE" dirty="0" err="1"/>
              <a:t>Plotting</a:t>
            </a:r>
            <a:endParaRPr lang="en-US" dirty="0"/>
          </a:p>
        </p:txBody>
      </p:sp>
      <p:sp>
        <p:nvSpPr>
          <p:cNvPr id="4" name="Content Placeholder 3">
            <a:extLst>
              <a:ext uri="{FF2B5EF4-FFF2-40B4-BE49-F238E27FC236}">
                <a16:creationId xmlns:a16="http://schemas.microsoft.com/office/drawing/2014/main" id="{0B546803-D1BE-1EFC-E530-B4284EAF9325}"/>
              </a:ext>
            </a:extLst>
          </p:cNvPr>
          <p:cNvSpPr>
            <a:spLocks noGrp="1"/>
          </p:cNvSpPr>
          <p:nvPr>
            <p:ph sz="half" idx="2"/>
          </p:nvPr>
        </p:nvSpPr>
        <p:spPr>
          <a:xfrm>
            <a:off x="5424256" y="1790114"/>
            <a:ext cx="6436311" cy="4351338"/>
          </a:xfrm>
        </p:spPr>
        <p:txBody>
          <a:bodyPr>
            <a:normAutofit/>
          </a:bodyPr>
          <a:lstStyle/>
          <a:p>
            <a:pPr marL="0" indent="0">
              <a:buNone/>
            </a:pPr>
            <a:r>
              <a:rPr lang="en-US" sz="2400" dirty="0">
                <a:solidFill>
                  <a:srgbClr val="000000"/>
                </a:solidFill>
                <a:highlight>
                  <a:srgbClr val="FFFFFF"/>
                </a:highlight>
              </a:rPr>
              <a:t>x </a:t>
            </a:r>
            <a:r>
              <a:rPr lang="en-US" sz="2400" b="1" dirty="0">
                <a:solidFill>
                  <a:srgbClr val="000080"/>
                </a:solidFill>
                <a:highlight>
                  <a:srgbClr val="FFFFFF"/>
                </a:highlight>
              </a:rPr>
              <a:t>&lt;-</a:t>
            </a:r>
            <a:r>
              <a:rPr lang="en-US" sz="2400" b="0" dirty="0">
                <a:solidFill>
                  <a:srgbClr val="000000"/>
                </a:solidFill>
                <a:highlight>
                  <a:srgbClr val="FFFFFF"/>
                </a:highlight>
              </a:rPr>
              <a:t> </a:t>
            </a:r>
            <a:r>
              <a:rPr lang="en-US" sz="2400" b="0" dirty="0">
                <a:solidFill>
                  <a:srgbClr val="8000FF"/>
                </a:solidFill>
                <a:highlight>
                  <a:srgbClr val="FFFFFF"/>
                </a:highlight>
              </a:rPr>
              <a:t>seq</a:t>
            </a:r>
            <a:r>
              <a:rPr lang="en-US" sz="2400" b="1" dirty="0">
                <a:solidFill>
                  <a:srgbClr val="000080"/>
                </a:solidFill>
                <a:highlight>
                  <a:srgbClr val="FFFFFF"/>
                </a:highlight>
              </a:rPr>
              <a:t>(-</a:t>
            </a:r>
            <a:r>
              <a:rPr lang="en-US" sz="2400" b="0" dirty="0">
                <a:solidFill>
                  <a:srgbClr val="FF8000"/>
                </a:solidFill>
                <a:highlight>
                  <a:srgbClr val="FFFFFF"/>
                </a:highlight>
              </a:rPr>
              <a:t>3</a:t>
            </a:r>
            <a:r>
              <a:rPr lang="en-US" sz="2400" b="0" dirty="0">
                <a:solidFill>
                  <a:srgbClr val="000000"/>
                </a:solidFill>
                <a:highlight>
                  <a:srgbClr val="FFFFFF"/>
                </a:highlight>
              </a:rPr>
              <a:t>, </a:t>
            </a:r>
            <a:r>
              <a:rPr lang="en-US" sz="2400" b="0" dirty="0">
                <a:solidFill>
                  <a:srgbClr val="FF8000"/>
                </a:solidFill>
                <a:highlight>
                  <a:srgbClr val="FFFFFF"/>
                </a:highlight>
              </a:rPr>
              <a:t>3</a:t>
            </a:r>
            <a:r>
              <a:rPr lang="en-US" sz="2400" b="0" dirty="0">
                <a:solidFill>
                  <a:srgbClr val="000000"/>
                </a:solidFill>
                <a:highlight>
                  <a:srgbClr val="FFFFFF"/>
                </a:highlight>
              </a:rPr>
              <a:t>, </a:t>
            </a:r>
            <a:r>
              <a:rPr lang="en-US" sz="2400" b="0" dirty="0" err="1">
                <a:solidFill>
                  <a:srgbClr val="000000"/>
                </a:solidFill>
                <a:highlight>
                  <a:srgbClr val="FFFFFF"/>
                </a:highlight>
              </a:rPr>
              <a:t>length.out</a:t>
            </a:r>
            <a:r>
              <a:rPr lang="en-US" sz="2400" b="0" dirty="0">
                <a:solidFill>
                  <a:srgbClr val="000000"/>
                </a:solidFill>
                <a:highlight>
                  <a:srgbClr val="FFFFFF"/>
                </a:highlight>
              </a:rPr>
              <a:t> </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a:solidFill>
                  <a:srgbClr val="FF8000"/>
                </a:solidFill>
                <a:highlight>
                  <a:srgbClr val="FFFFFF"/>
                </a:highlight>
              </a:rPr>
              <a:t>10</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r>
              <a:rPr lang="en-US" sz="2400" b="0" dirty="0">
                <a:solidFill>
                  <a:srgbClr val="000000"/>
                </a:solidFill>
                <a:highlight>
                  <a:srgbClr val="FFFFFF"/>
                </a:highlight>
              </a:rPr>
              <a:t>y </a:t>
            </a:r>
            <a:r>
              <a:rPr lang="en-US" sz="2400" b="1" dirty="0">
                <a:solidFill>
                  <a:srgbClr val="000080"/>
                </a:solidFill>
                <a:highlight>
                  <a:srgbClr val="FFFFFF"/>
                </a:highlight>
              </a:rPr>
              <a:t>&lt;-</a:t>
            </a:r>
            <a:r>
              <a:rPr lang="en-US" sz="2400" b="0" dirty="0">
                <a:solidFill>
                  <a:srgbClr val="000000"/>
                </a:solidFill>
                <a:highlight>
                  <a:srgbClr val="FFFFFF"/>
                </a:highlight>
              </a:rPr>
              <a:t> x</a:t>
            </a:r>
            <a:r>
              <a:rPr lang="en-US" sz="2400" b="1" dirty="0">
                <a:solidFill>
                  <a:srgbClr val="000080"/>
                </a:solidFill>
                <a:highlight>
                  <a:srgbClr val="FFFFFF"/>
                </a:highlight>
              </a:rPr>
              <a:t>^</a:t>
            </a:r>
            <a:r>
              <a:rPr lang="en-US" sz="2400" b="0" dirty="0">
                <a:solidFill>
                  <a:srgbClr val="FF8000"/>
                </a:solidFill>
                <a:highlight>
                  <a:srgbClr val="FFFFFF"/>
                </a:highlight>
              </a:rPr>
              <a:t>2</a:t>
            </a:r>
            <a:endParaRPr lang="en-US" sz="2400" b="0" dirty="0">
              <a:solidFill>
                <a:srgbClr val="000000"/>
              </a:solidFill>
              <a:highlight>
                <a:srgbClr val="FFFFFF"/>
              </a:highlight>
            </a:endParaRPr>
          </a:p>
          <a:p>
            <a:pPr marL="0" indent="0">
              <a:buNone/>
            </a:pPr>
            <a:r>
              <a:rPr lang="en-US" sz="2400" b="0" dirty="0">
                <a:solidFill>
                  <a:srgbClr val="8000FF"/>
                </a:solidFill>
                <a:highlight>
                  <a:srgbClr val="FFFFFF"/>
                </a:highlight>
              </a:rPr>
              <a:t>plot</a:t>
            </a:r>
            <a:r>
              <a:rPr lang="en-US" sz="2400" b="1" dirty="0">
                <a:solidFill>
                  <a:srgbClr val="000080"/>
                </a:solidFill>
                <a:highlight>
                  <a:srgbClr val="FFFFFF"/>
                </a:highlight>
              </a:rPr>
              <a:t>(</a:t>
            </a:r>
            <a:r>
              <a:rPr lang="en-US" sz="2400" b="0" dirty="0">
                <a:solidFill>
                  <a:srgbClr val="000000"/>
                </a:solidFill>
                <a:highlight>
                  <a:srgbClr val="FFFFFF"/>
                </a:highlight>
              </a:rPr>
              <a:t>x, y, type </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a:solidFill>
                  <a:srgbClr val="808080"/>
                </a:solidFill>
                <a:highlight>
                  <a:srgbClr val="FFFFFF"/>
                </a:highlight>
              </a:rPr>
              <a:t>"o"</a:t>
            </a:r>
            <a:r>
              <a:rPr lang="en-US" sz="2400" b="0" dirty="0">
                <a:solidFill>
                  <a:srgbClr val="000000"/>
                </a:solidFill>
                <a:highlight>
                  <a:srgbClr val="FFFFFF"/>
                </a:highlight>
              </a:rPr>
              <a:t>, </a:t>
            </a:r>
            <a:r>
              <a:rPr lang="en-US" sz="2400" b="0" dirty="0">
                <a:solidFill>
                  <a:srgbClr val="8000FF"/>
                </a:solidFill>
                <a:highlight>
                  <a:srgbClr val="FFFFFF"/>
                </a:highlight>
              </a:rPr>
              <a:t>col</a:t>
            </a:r>
            <a:r>
              <a:rPr lang="en-US" sz="2400" b="0" dirty="0">
                <a:solidFill>
                  <a:srgbClr val="000000"/>
                </a:solidFill>
                <a:highlight>
                  <a:srgbClr val="FFFFFF"/>
                </a:highlight>
              </a:rPr>
              <a:t> </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a:solidFill>
                  <a:srgbClr val="808080"/>
                </a:solidFill>
                <a:highlight>
                  <a:srgbClr val="FFFFFF"/>
                </a:highlight>
              </a:rPr>
              <a:t>"blue"</a:t>
            </a:r>
            <a:r>
              <a:rPr lang="en-US" sz="2400" b="0" dirty="0">
                <a:solidFill>
                  <a:srgbClr val="000000"/>
                </a:solidFill>
                <a:highlight>
                  <a:srgbClr val="FFFFFF"/>
                </a:highlight>
              </a:rPr>
              <a:t>, main </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a:solidFill>
                  <a:srgbClr val="808080"/>
                </a:solidFill>
                <a:highlight>
                  <a:srgbClr val="FFFFFF"/>
                </a:highlight>
              </a:rPr>
              <a:t>"y = x^2"</a:t>
            </a:r>
            <a:r>
              <a:rPr lang="en-US" sz="2400" b="1" dirty="0">
                <a:solidFill>
                  <a:srgbClr val="000080"/>
                </a:solidFill>
                <a:highlight>
                  <a:srgbClr val="FFFFFF"/>
                </a:highlight>
              </a:rPr>
              <a:t>)</a:t>
            </a:r>
            <a:endParaRPr lang="en-US" sz="3600" dirty="0"/>
          </a:p>
          <a:p>
            <a:pPr marL="0" indent="0">
              <a:buNone/>
            </a:pPr>
            <a:endParaRPr lang="en-US" sz="3600" dirty="0"/>
          </a:p>
        </p:txBody>
      </p:sp>
      <p:pic>
        <p:nvPicPr>
          <p:cNvPr id="5" name="Content Placeholder 6" descr="Chart, line chart&#10;&#10;Description automatically generated">
            <a:extLst>
              <a:ext uri="{FF2B5EF4-FFF2-40B4-BE49-F238E27FC236}">
                <a16:creationId xmlns:a16="http://schemas.microsoft.com/office/drawing/2014/main" id="{BAA4A5A2-C5EB-A40A-6788-959CD3CC121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7670" y="2002955"/>
            <a:ext cx="5318730" cy="4780448"/>
          </a:xfrm>
          <a:prstGeom prst="rect">
            <a:avLst/>
          </a:prstGeom>
        </p:spPr>
      </p:pic>
    </p:spTree>
    <p:extLst>
      <p:ext uri="{BB962C8B-B14F-4D97-AF65-F5344CB8AC3E}">
        <p14:creationId xmlns:p14="http://schemas.microsoft.com/office/powerpoint/2010/main" val="1307734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437C-9296-EEE8-CDC3-1D7138501C4A}"/>
              </a:ext>
            </a:extLst>
          </p:cNvPr>
          <p:cNvSpPr>
            <a:spLocks noGrp="1"/>
          </p:cNvSpPr>
          <p:nvPr>
            <p:ph type="title"/>
          </p:nvPr>
        </p:nvSpPr>
        <p:spPr/>
        <p:txBody>
          <a:bodyPr/>
          <a:lstStyle/>
          <a:p>
            <a:r>
              <a:rPr lang="sv-SE" dirty="0" err="1"/>
              <a:t>Some</a:t>
            </a:r>
            <a:r>
              <a:rPr lang="sv-SE" dirty="0"/>
              <a:t> </a:t>
            </a:r>
            <a:r>
              <a:rPr lang="sv-SE" dirty="0" err="1"/>
              <a:t>Statistics</a:t>
            </a:r>
            <a:endParaRPr lang="en-US" dirty="0"/>
          </a:p>
        </p:txBody>
      </p:sp>
      <p:sp>
        <p:nvSpPr>
          <p:cNvPr id="3" name="Content Placeholder 2">
            <a:extLst>
              <a:ext uri="{FF2B5EF4-FFF2-40B4-BE49-F238E27FC236}">
                <a16:creationId xmlns:a16="http://schemas.microsoft.com/office/drawing/2014/main" id="{3C99964C-EF69-C939-C40C-36CEA33A6F2B}"/>
              </a:ext>
            </a:extLst>
          </p:cNvPr>
          <p:cNvSpPr>
            <a:spLocks noGrp="1"/>
          </p:cNvSpPr>
          <p:nvPr>
            <p:ph idx="1"/>
          </p:nvPr>
        </p:nvSpPr>
        <p:spPr/>
        <p:txBody>
          <a:bodyPr>
            <a:normAutofit/>
          </a:bodyPr>
          <a:lstStyle/>
          <a:p>
            <a:pPr marL="0" indent="0">
              <a:buNone/>
            </a:pPr>
            <a:r>
              <a:rPr lang="en-US" sz="2400" dirty="0">
                <a:solidFill>
                  <a:srgbClr val="008000"/>
                </a:solidFill>
                <a:highlight>
                  <a:srgbClr val="FFFFFF"/>
                </a:highlight>
              </a:rPr>
              <a:t># Simulate normal distributed data</a:t>
            </a:r>
            <a:endParaRPr lang="en-US" sz="2400" dirty="0">
              <a:solidFill>
                <a:srgbClr val="000000"/>
              </a:solidFill>
              <a:highlight>
                <a:srgbClr val="FFFFFF"/>
              </a:highlight>
            </a:endParaRPr>
          </a:p>
          <a:p>
            <a:pPr marL="0" indent="0">
              <a:buNone/>
            </a:pPr>
            <a:r>
              <a:rPr lang="en-US" sz="2400" dirty="0">
                <a:solidFill>
                  <a:srgbClr val="8000FF"/>
                </a:solidFill>
                <a:highlight>
                  <a:srgbClr val="FFFFFF"/>
                </a:highlight>
              </a:rPr>
              <a:t>data</a:t>
            </a:r>
            <a:r>
              <a:rPr lang="en-US" sz="2400" dirty="0">
                <a:solidFill>
                  <a:srgbClr val="000000"/>
                </a:solidFill>
                <a:highlight>
                  <a:srgbClr val="FFFFFF"/>
                </a:highlight>
              </a:rPr>
              <a:t> </a:t>
            </a:r>
            <a:r>
              <a:rPr lang="en-US" sz="2400" b="1" dirty="0">
                <a:solidFill>
                  <a:srgbClr val="000080"/>
                </a:solidFill>
                <a:highlight>
                  <a:srgbClr val="FFFFFF"/>
                </a:highlight>
              </a:rPr>
              <a:t>&lt;-</a:t>
            </a:r>
            <a:r>
              <a:rPr lang="en-US" sz="2400" b="0" dirty="0">
                <a:solidFill>
                  <a:srgbClr val="000000"/>
                </a:solidFill>
                <a:highlight>
                  <a:srgbClr val="FFFFFF"/>
                </a:highlight>
              </a:rPr>
              <a:t> </a:t>
            </a:r>
            <a:r>
              <a:rPr lang="en-US" sz="2400" b="0" dirty="0" err="1">
                <a:solidFill>
                  <a:srgbClr val="8000FF"/>
                </a:solidFill>
                <a:highlight>
                  <a:srgbClr val="FFFFFF"/>
                </a:highlight>
              </a:rPr>
              <a:t>rnorm</a:t>
            </a:r>
            <a:r>
              <a:rPr lang="en-US" sz="2400" b="1" dirty="0">
                <a:solidFill>
                  <a:srgbClr val="000080"/>
                </a:solidFill>
                <a:highlight>
                  <a:srgbClr val="FFFFFF"/>
                </a:highlight>
              </a:rPr>
              <a:t>(</a:t>
            </a:r>
            <a:r>
              <a:rPr lang="en-US" sz="2400" b="0" dirty="0">
                <a:solidFill>
                  <a:srgbClr val="FF8000"/>
                </a:solidFill>
                <a:highlight>
                  <a:srgbClr val="FFFFFF"/>
                </a:highlight>
              </a:rPr>
              <a:t>1000</a:t>
            </a:r>
            <a:r>
              <a:rPr lang="en-US" sz="2400" b="0" dirty="0">
                <a:solidFill>
                  <a:srgbClr val="000000"/>
                </a:solidFill>
                <a:highlight>
                  <a:srgbClr val="FFFFFF"/>
                </a:highlight>
              </a:rPr>
              <a:t>, </a:t>
            </a:r>
            <a:r>
              <a:rPr lang="en-US" sz="2400" b="0" dirty="0">
                <a:solidFill>
                  <a:srgbClr val="8000FF"/>
                </a:solidFill>
                <a:highlight>
                  <a:srgbClr val="FFFFFF"/>
                </a:highlight>
              </a:rPr>
              <a:t>mean</a:t>
            </a:r>
            <a:r>
              <a:rPr lang="en-US" sz="2400" b="0" dirty="0">
                <a:solidFill>
                  <a:srgbClr val="000000"/>
                </a:solidFill>
                <a:highlight>
                  <a:srgbClr val="FFFFFF"/>
                </a:highlight>
              </a:rPr>
              <a:t> </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a:solidFill>
                  <a:srgbClr val="FF8000"/>
                </a:solidFill>
                <a:highlight>
                  <a:srgbClr val="FFFFFF"/>
                </a:highlight>
              </a:rPr>
              <a:t>10</a:t>
            </a:r>
            <a:r>
              <a:rPr lang="en-US" sz="2400" b="0" dirty="0">
                <a:solidFill>
                  <a:srgbClr val="000000"/>
                </a:solidFill>
                <a:highlight>
                  <a:srgbClr val="FFFFFF"/>
                </a:highlight>
              </a:rPr>
              <a:t>, </a:t>
            </a:r>
            <a:r>
              <a:rPr lang="en-US" sz="2400" b="0" dirty="0" err="1">
                <a:solidFill>
                  <a:srgbClr val="8000FF"/>
                </a:solidFill>
                <a:highlight>
                  <a:srgbClr val="FFFFFF"/>
                </a:highlight>
              </a:rPr>
              <a:t>sd</a:t>
            </a:r>
            <a:r>
              <a:rPr lang="en-US" sz="2400" b="0" dirty="0">
                <a:solidFill>
                  <a:srgbClr val="000000"/>
                </a:solidFill>
                <a:highlight>
                  <a:srgbClr val="FFFFFF"/>
                </a:highlight>
              </a:rPr>
              <a:t> </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a:solidFill>
                  <a:srgbClr val="FF8000"/>
                </a:solidFill>
                <a:highlight>
                  <a:srgbClr val="FFFFFF"/>
                </a:highlight>
              </a:rPr>
              <a:t>3</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endParaRPr lang="en-US" sz="2400" b="0" dirty="0">
              <a:solidFill>
                <a:srgbClr val="000000"/>
              </a:solidFill>
              <a:highlight>
                <a:srgbClr val="FFFFFF"/>
              </a:highlight>
            </a:endParaRPr>
          </a:p>
          <a:p>
            <a:pPr marL="0" indent="0">
              <a:buNone/>
            </a:pPr>
            <a:r>
              <a:rPr lang="en-US" sz="2400" b="0" dirty="0">
                <a:solidFill>
                  <a:srgbClr val="8000FF"/>
                </a:solidFill>
                <a:highlight>
                  <a:srgbClr val="FFFFFF"/>
                </a:highlight>
              </a:rPr>
              <a:t>hist</a:t>
            </a:r>
            <a:r>
              <a:rPr lang="en-US" sz="2400" b="1" dirty="0">
                <a:solidFill>
                  <a:srgbClr val="000080"/>
                </a:solidFill>
                <a:highlight>
                  <a:srgbClr val="FFFFFF"/>
                </a:highlight>
              </a:rPr>
              <a:t>(</a:t>
            </a:r>
            <a:r>
              <a:rPr lang="en-US" sz="2400" b="0" dirty="0">
                <a:solidFill>
                  <a:srgbClr val="8000FF"/>
                </a:solidFill>
                <a:highlight>
                  <a:srgbClr val="FFFFFF"/>
                </a:highlight>
              </a:rPr>
              <a:t>data</a:t>
            </a:r>
            <a:r>
              <a:rPr lang="en-US" sz="2400" b="0" dirty="0">
                <a:solidFill>
                  <a:srgbClr val="000000"/>
                </a:solidFill>
                <a:highlight>
                  <a:srgbClr val="FFFFFF"/>
                </a:highlight>
              </a:rPr>
              <a:t>, </a:t>
            </a:r>
            <a:r>
              <a:rPr lang="en-US" sz="2400" b="0" dirty="0">
                <a:solidFill>
                  <a:srgbClr val="8000FF"/>
                </a:solidFill>
                <a:highlight>
                  <a:srgbClr val="FFFFFF"/>
                </a:highlight>
              </a:rPr>
              <a:t>col</a:t>
            </a:r>
            <a:r>
              <a:rPr lang="en-US" sz="2400" b="0" dirty="0">
                <a:solidFill>
                  <a:srgbClr val="000000"/>
                </a:solidFill>
                <a:highlight>
                  <a:srgbClr val="FFFFFF"/>
                </a:highlight>
              </a:rPr>
              <a:t> </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a:solidFill>
                  <a:srgbClr val="808080"/>
                </a:solidFill>
                <a:highlight>
                  <a:srgbClr val="FFFFFF"/>
                </a:highlight>
              </a:rPr>
              <a:t>"green"</a:t>
            </a:r>
            <a:r>
              <a:rPr lang="en-US" sz="2400" b="0" dirty="0">
                <a:solidFill>
                  <a:srgbClr val="000000"/>
                </a:solidFill>
                <a:highlight>
                  <a:srgbClr val="FFFFFF"/>
                </a:highlight>
              </a:rPr>
              <a:t>, border </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a:solidFill>
                  <a:srgbClr val="808080"/>
                </a:solidFill>
                <a:highlight>
                  <a:srgbClr val="FFFFFF"/>
                </a:highlight>
              </a:rPr>
              <a:t>"black"</a:t>
            </a:r>
            <a:r>
              <a:rPr lang="en-US" sz="2400" b="1" dirty="0">
                <a:solidFill>
                  <a:srgbClr val="000080"/>
                </a:solidFill>
                <a:highlight>
                  <a:srgbClr val="FFFFFF"/>
                </a:highlight>
              </a:rPr>
              <a:t>)</a:t>
            </a:r>
            <a:endParaRPr lang="en-US" sz="3200" b="1" dirty="0">
              <a:solidFill>
                <a:srgbClr val="000080"/>
              </a:solidFill>
              <a:highlight>
                <a:srgbClr val="FFFFFF"/>
              </a:highlight>
            </a:endParaRPr>
          </a:p>
          <a:p>
            <a:pPr marL="0" indent="0">
              <a:buNone/>
            </a:pPr>
            <a:endParaRPr lang="en-US" sz="2400" b="1" dirty="0">
              <a:solidFill>
                <a:srgbClr val="000080"/>
              </a:solidFill>
              <a:highlight>
                <a:srgbClr val="FFFFFF"/>
              </a:highlight>
            </a:endParaRPr>
          </a:p>
          <a:p>
            <a:pPr marL="0" indent="0">
              <a:buNone/>
            </a:pPr>
            <a:endParaRPr lang="en-US" sz="2400" b="1" dirty="0">
              <a:solidFill>
                <a:srgbClr val="000080"/>
              </a:solidFill>
              <a:highlight>
                <a:srgbClr val="FFFFFF"/>
              </a:highlight>
            </a:endParaRPr>
          </a:p>
          <a:p>
            <a:pPr marL="0" indent="0">
              <a:buNone/>
            </a:pPr>
            <a:r>
              <a:rPr lang="en-US" sz="2400" dirty="0">
                <a:solidFill>
                  <a:srgbClr val="008000"/>
                </a:solidFill>
                <a:highlight>
                  <a:srgbClr val="FFFFFF"/>
                </a:highlight>
              </a:rPr>
              <a:t># Creating a confidence interval with built in functions</a:t>
            </a:r>
            <a:endParaRPr lang="en-US" sz="2400" dirty="0">
              <a:solidFill>
                <a:srgbClr val="000000"/>
              </a:solidFill>
              <a:highlight>
                <a:srgbClr val="FFFFFF"/>
              </a:highlight>
            </a:endParaRPr>
          </a:p>
          <a:p>
            <a:pPr marL="0" indent="0">
              <a:buNone/>
            </a:pPr>
            <a:r>
              <a:rPr lang="en-US" sz="2400" dirty="0" err="1">
                <a:solidFill>
                  <a:srgbClr val="000000"/>
                </a:solidFill>
                <a:highlight>
                  <a:srgbClr val="FFFFFF"/>
                </a:highlight>
              </a:rPr>
              <a:t>ci_builtin</a:t>
            </a:r>
            <a:r>
              <a:rPr lang="en-US" sz="2400" dirty="0">
                <a:solidFill>
                  <a:srgbClr val="000000"/>
                </a:solidFill>
                <a:highlight>
                  <a:srgbClr val="FFFFFF"/>
                </a:highlight>
              </a:rPr>
              <a:t> </a:t>
            </a:r>
            <a:r>
              <a:rPr lang="en-US" sz="2400" b="1" dirty="0">
                <a:solidFill>
                  <a:srgbClr val="000080"/>
                </a:solidFill>
                <a:highlight>
                  <a:srgbClr val="FFFFFF"/>
                </a:highlight>
              </a:rPr>
              <a:t>&lt;-</a:t>
            </a:r>
            <a:r>
              <a:rPr lang="en-US" sz="2400" b="0" dirty="0">
                <a:solidFill>
                  <a:srgbClr val="000000"/>
                </a:solidFill>
                <a:highlight>
                  <a:srgbClr val="FFFFFF"/>
                </a:highlight>
              </a:rPr>
              <a:t> </a:t>
            </a:r>
            <a:r>
              <a:rPr lang="en-US" sz="2400" b="0" dirty="0" err="1">
                <a:solidFill>
                  <a:srgbClr val="000000"/>
                </a:solidFill>
                <a:highlight>
                  <a:srgbClr val="FFFFFF"/>
                </a:highlight>
              </a:rPr>
              <a:t>t.test</a:t>
            </a:r>
            <a:r>
              <a:rPr lang="en-US" sz="2400" b="1" dirty="0">
                <a:solidFill>
                  <a:srgbClr val="000080"/>
                </a:solidFill>
                <a:highlight>
                  <a:srgbClr val="FFFFFF"/>
                </a:highlight>
              </a:rPr>
              <a:t>(</a:t>
            </a:r>
            <a:r>
              <a:rPr lang="en-US" sz="2400" b="0" dirty="0">
                <a:solidFill>
                  <a:srgbClr val="8000FF"/>
                </a:solidFill>
                <a:highlight>
                  <a:srgbClr val="FFFFFF"/>
                </a:highlight>
              </a:rPr>
              <a:t>data</a:t>
            </a:r>
            <a:r>
              <a:rPr lang="en-US" sz="2400" b="0" dirty="0">
                <a:solidFill>
                  <a:srgbClr val="000000"/>
                </a:solidFill>
                <a:highlight>
                  <a:srgbClr val="FFFFFF"/>
                </a:highlight>
              </a:rPr>
              <a:t>, </a:t>
            </a:r>
            <a:r>
              <a:rPr lang="en-US" sz="2400" b="0" dirty="0" err="1">
                <a:solidFill>
                  <a:srgbClr val="000000"/>
                </a:solidFill>
                <a:highlight>
                  <a:srgbClr val="FFFFFF"/>
                </a:highlight>
              </a:rPr>
              <a:t>conf.level</a:t>
            </a:r>
            <a:r>
              <a:rPr lang="en-US" sz="2400" b="0" dirty="0">
                <a:solidFill>
                  <a:srgbClr val="000000"/>
                </a:solidFill>
                <a:highlight>
                  <a:srgbClr val="FFFFFF"/>
                </a:highlight>
              </a:rPr>
              <a:t> </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a:solidFill>
                  <a:srgbClr val="FF8000"/>
                </a:solidFill>
                <a:highlight>
                  <a:srgbClr val="FFFFFF"/>
                </a:highlight>
              </a:rPr>
              <a:t>0.95</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r>
              <a:rPr lang="en-US" sz="2400" b="0" dirty="0">
                <a:solidFill>
                  <a:srgbClr val="000000"/>
                </a:solidFill>
                <a:highlight>
                  <a:srgbClr val="FFFFFF"/>
                </a:highlight>
              </a:rPr>
              <a:t>ci_builtin</a:t>
            </a:r>
            <a:r>
              <a:rPr lang="en-US" sz="2400" b="1" dirty="0">
                <a:solidFill>
                  <a:srgbClr val="000080"/>
                </a:solidFill>
                <a:highlight>
                  <a:srgbClr val="FFFFFF"/>
                </a:highlight>
              </a:rPr>
              <a:t>$</a:t>
            </a:r>
            <a:r>
              <a:rPr lang="en-US" sz="2400" b="0" dirty="0">
                <a:solidFill>
                  <a:srgbClr val="000000"/>
                </a:solidFill>
                <a:highlight>
                  <a:srgbClr val="FFFFFF"/>
                </a:highlight>
              </a:rPr>
              <a:t>conf.int</a:t>
            </a:r>
            <a:endParaRPr lang="en-US" sz="5400" dirty="0"/>
          </a:p>
        </p:txBody>
      </p:sp>
      <p:pic>
        <p:nvPicPr>
          <p:cNvPr id="5" name="Picture 4" descr="Chart, histogram&#10;&#10;Description automatically generated">
            <a:extLst>
              <a:ext uri="{FF2B5EF4-FFF2-40B4-BE49-F238E27FC236}">
                <a16:creationId xmlns:a16="http://schemas.microsoft.com/office/drawing/2014/main" id="{AFAA7158-4A5E-0B52-F8E2-FCC5C354D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2376" y="681037"/>
            <a:ext cx="4310605" cy="3874351"/>
          </a:xfrm>
          <a:prstGeom prst="rect">
            <a:avLst/>
          </a:prstGeom>
        </p:spPr>
      </p:pic>
    </p:spTree>
    <p:extLst>
      <p:ext uri="{BB962C8B-B14F-4D97-AF65-F5344CB8AC3E}">
        <p14:creationId xmlns:p14="http://schemas.microsoft.com/office/powerpoint/2010/main" val="346407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E28C-5204-022E-2A2B-9AD14BDFAD54}"/>
              </a:ext>
            </a:extLst>
          </p:cNvPr>
          <p:cNvSpPr>
            <a:spLocks noGrp="1"/>
          </p:cNvSpPr>
          <p:nvPr>
            <p:ph type="title"/>
          </p:nvPr>
        </p:nvSpPr>
        <p:spPr/>
        <p:txBody>
          <a:bodyPr/>
          <a:lstStyle/>
          <a:p>
            <a:r>
              <a:rPr lang="sv-SE" dirty="0" err="1"/>
              <a:t>Linear</a:t>
            </a:r>
            <a:r>
              <a:rPr lang="sv-SE" dirty="0"/>
              <a:t> Regression</a:t>
            </a:r>
            <a:endParaRPr lang="en-US" dirty="0"/>
          </a:p>
        </p:txBody>
      </p:sp>
      <p:sp>
        <p:nvSpPr>
          <p:cNvPr id="3" name="Content Placeholder 2">
            <a:extLst>
              <a:ext uri="{FF2B5EF4-FFF2-40B4-BE49-F238E27FC236}">
                <a16:creationId xmlns:a16="http://schemas.microsoft.com/office/drawing/2014/main" id="{D5D5BC81-A528-B38C-FCA8-A0771E4F9E8B}"/>
              </a:ext>
            </a:extLst>
          </p:cNvPr>
          <p:cNvSpPr>
            <a:spLocks noGrp="1"/>
          </p:cNvSpPr>
          <p:nvPr>
            <p:ph idx="1"/>
          </p:nvPr>
        </p:nvSpPr>
        <p:spPr/>
        <p:txBody>
          <a:bodyPr>
            <a:normAutofit/>
          </a:bodyPr>
          <a:lstStyle/>
          <a:p>
            <a:pPr marL="0" indent="0">
              <a:buNone/>
            </a:pPr>
            <a:r>
              <a:rPr lang="en-US" sz="2400" dirty="0">
                <a:solidFill>
                  <a:srgbClr val="008000"/>
                </a:solidFill>
                <a:highlight>
                  <a:srgbClr val="FFFFFF"/>
                </a:highlight>
              </a:rPr>
              <a:t># Example on Linear Regression</a:t>
            </a:r>
            <a:endParaRPr lang="en-US" sz="2400" dirty="0">
              <a:solidFill>
                <a:srgbClr val="000000"/>
              </a:solidFill>
              <a:highlight>
                <a:srgbClr val="FFFFFF"/>
              </a:highlight>
            </a:endParaRPr>
          </a:p>
          <a:p>
            <a:pPr marL="0" indent="0">
              <a:buNone/>
            </a:pPr>
            <a:r>
              <a:rPr lang="en-US" sz="2400" dirty="0" err="1">
                <a:solidFill>
                  <a:srgbClr val="000000"/>
                </a:solidFill>
                <a:highlight>
                  <a:srgbClr val="FFFFFF"/>
                </a:highlight>
              </a:rPr>
              <a:t>lin_reg</a:t>
            </a:r>
            <a:r>
              <a:rPr lang="en-US" sz="2400" dirty="0">
                <a:solidFill>
                  <a:srgbClr val="000000"/>
                </a:solidFill>
                <a:highlight>
                  <a:srgbClr val="FFFFFF"/>
                </a:highlight>
              </a:rPr>
              <a:t> </a:t>
            </a:r>
            <a:r>
              <a:rPr lang="en-US" sz="2400" b="1" dirty="0">
                <a:solidFill>
                  <a:srgbClr val="000080"/>
                </a:solidFill>
                <a:highlight>
                  <a:srgbClr val="FFFFFF"/>
                </a:highlight>
              </a:rPr>
              <a:t>&lt;-</a:t>
            </a:r>
            <a:r>
              <a:rPr lang="en-US" sz="2400" b="0" dirty="0">
                <a:solidFill>
                  <a:srgbClr val="000000"/>
                </a:solidFill>
                <a:highlight>
                  <a:srgbClr val="FFFFFF"/>
                </a:highlight>
              </a:rPr>
              <a:t> </a:t>
            </a:r>
            <a:r>
              <a:rPr lang="en-US" sz="2400" b="0" dirty="0" err="1">
                <a:solidFill>
                  <a:srgbClr val="8000FF"/>
                </a:solidFill>
                <a:highlight>
                  <a:srgbClr val="FFFFFF"/>
                </a:highlight>
              </a:rPr>
              <a:t>lm</a:t>
            </a:r>
            <a:r>
              <a:rPr lang="en-US" sz="2400" b="1" dirty="0">
                <a:solidFill>
                  <a:srgbClr val="000080"/>
                </a:solidFill>
                <a:highlight>
                  <a:srgbClr val="FFFFFF"/>
                </a:highlight>
              </a:rPr>
              <a:t>(</a:t>
            </a:r>
            <a:r>
              <a:rPr lang="en-US" sz="2400" b="0" dirty="0">
                <a:solidFill>
                  <a:srgbClr val="000000"/>
                </a:solidFill>
                <a:highlight>
                  <a:srgbClr val="FFFFFF"/>
                </a:highlight>
              </a:rPr>
              <a:t>mpg </a:t>
            </a:r>
            <a:r>
              <a:rPr lang="en-US" sz="2400" b="1" dirty="0">
                <a:solidFill>
                  <a:srgbClr val="000080"/>
                </a:solidFill>
                <a:highlight>
                  <a:srgbClr val="FFFFFF"/>
                </a:highlight>
              </a:rPr>
              <a:t>~</a:t>
            </a:r>
            <a:r>
              <a:rPr lang="en-US" sz="2400" b="0" dirty="0">
                <a:solidFill>
                  <a:srgbClr val="000000"/>
                </a:solidFill>
                <a:highlight>
                  <a:srgbClr val="FFFFFF"/>
                </a:highlight>
              </a:rPr>
              <a:t> hp </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err="1">
                <a:solidFill>
                  <a:srgbClr val="000000"/>
                </a:solidFill>
                <a:highlight>
                  <a:srgbClr val="FFFFFF"/>
                </a:highlight>
              </a:rPr>
              <a:t>wt</a:t>
            </a:r>
            <a:r>
              <a:rPr lang="en-US" sz="2400" b="0" dirty="0">
                <a:solidFill>
                  <a:srgbClr val="000000"/>
                </a:solidFill>
                <a:highlight>
                  <a:srgbClr val="FFFFFF"/>
                </a:highlight>
              </a:rPr>
              <a:t>, </a:t>
            </a:r>
            <a:r>
              <a:rPr lang="en-US" sz="2400" b="0" dirty="0">
                <a:solidFill>
                  <a:srgbClr val="8000FF"/>
                </a:solidFill>
                <a:highlight>
                  <a:srgbClr val="FFFFFF"/>
                </a:highlight>
              </a:rPr>
              <a:t>data</a:t>
            </a:r>
            <a:r>
              <a:rPr lang="en-US" sz="2400" b="0" dirty="0">
                <a:solidFill>
                  <a:srgbClr val="000000"/>
                </a:solidFill>
                <a:highlight>
                  <a:srgbClr val="FFFFFF"/>
                </a:highlight>
              </a:rPr>
              <a:t> </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err="1">
                <a:solidFill>
                  <a:srgbClr val="000000"/>
                </a:solidFill>
                <a:highlight>
                  <a:srgbClr val="FFFFFF"/>
                </a:highlight>
              </a:rPr>
              <a:t>mtcars</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r>
              <a:rPr lang="en-US" sz="2400" b="0" dirty="0">
                <a:solidFill>
                  <a:srgbClr val="8000FF"/>
                </a:solidFill>
                <a:highlight>
                  <a:srgbClr val="FFFFFF"/>
                </a:highlight>
              </a:rPr>
              <a:t>summary</a:t>
            </a:r>
            <a:r>
              <a:rPr lang="en-US" sz="2400" b="1" dirty="0">
                <a:solidFill>
                  <a:srgbClr val="000080"/>
                </a:solidFill>
                <a:highlight>
                  <a:srgbClr val="FFFFFF"/>
                </a:highlight>
              </a:rPr>
              <a:t>(</a:t>
            </a:r>
            <a:r>
              <a:rPr lang="en-US" sz="2400" b="0" dirty="0" err="1">
                <a:solidFill>
                  <a:srgbClr val="000000"/>
                </a:solidFill>
                <a:highlight>
                  <a:srgbClr val="FFFFFF"/>
                </a:highlight>
              </a:rPr>
              <a:t>lin_reg</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endParaRPr lang="en-US" sz="2400" b="1" dirty="0">
              <a:solidFill>
                <a:srgbClr val="000080"/>
              </a:solidFill>
              <a:highlight>
                <a:srgbClr val="FFFFFF"/>
              </a:highlight>
            </a:endParaRPr>
          </a:p>
          <a:p>
            <a:pPr marL="0" indent="0">
              <a:buNone/>
            </a:pPr>
            <a:endParaRPr lang="en-US" sz="3600" dirty="0"/>
          </a:p>
        </p:txBody>
      </p:sp>
      <p:pic>
        <p:nvPicPr>
          <p:cNvPr id="6" name="Picture 5">
            <a:extLst>
              <a:ext uri="{FF2B5EF4-FFF2-40B4-BE49-F238E27FC236}">
                <a16:creationId xmlns:a16="http://schemas.microsoft.com/office/drawing/2014/main" id="{B595DA43-E1CE-9A6C-7E81-4C4126042B94}"/>
              </a:ext>
            </a:extLst>
          </p:cNvPr>
          <p:cNvPicPr>
            <a:picLocks noChangeAspect="1"/>
          </p:cNvPicPr>
          <p:nvPr/>
        </p:nvPicPr>
        <p:blipFill>
          <a:blip r:embed="rId2"/>
          <a:stretch>
            <a:fillRect/>
          </a:stretch>
        </p:blipFill>
        <p:spPr>
          <a:xfrm>
            <a:off x="4572000" y="2791408"/>
            <a:ext cx="6781800" cy="3962400"/>
          </a:xfrm>
          <a:prstGeom prst="rect">
            <a:avLst/>
          </a:prstGeom>
        </p:spPr>
      </p:pic>
    </p:spTree>
    <p:extLst>
      <p:ext uri="{BB962C8B-B14F-4D97-AF65-F5344CB8AC3E}">
        <p14:creationId xmlns:p14="http://schemas.microsoft.com/office/powerpoint/2010/main" val="449212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EB8A-F69C-5A09-0188-AD85EAF7F781}"/>
              </a:ext>
            </a:extLst>
          </p:cNvPr>
          <p:cNvSpPr>
            <a:spLocks noGrp="1"/>
          </p:cNvSpPr>
          <p:nvPr>
            <p:ph type="title"/>
          </p:nvPr>
        </p:nvSpPr>
        <p:spPr/>
        <p:txBody>
          <a:bodyPr/>
          <a:lstStyle/>
          <a:p>
            <a:r>
              <a:rPr lang="sv-SE" dirty="0" err="1"/>
              <a:t>Tidyverse</a:t>
            </a:r>
            <a:endParaRPr lang="en-US" dirty="0"/>
          </a:p>
        </p:txBody>
      </p:sp>
      <p:sp>
        <p:nvSpPr>
          <p:cNvPr id="3" name="Content Placeholder 2">
            <a:extLst>
              <a:ext uri="{FF2B5EF4-FFF2-40B4-BE49-F238E27FC236}">
                <a16:creationId xmlns:a16="http://schemas.microsoft.com/office/drawing/2014/main" id="{2A217A77-2212-528B-88F5-D502DB522E26}"/>
              </a:ext>
            </a:extLst>
          </p:cNvPr>
          <p:cNvSpPr>
            <a:spLocks noGrp="1"/>
          </p:cNvSpPr>
          <p:nvPr>
            <p:ph idx="1"/>
          </p:nvPr>
        </p:nvSpPr>
        <p:spPr/>
        <p:txBody>
          <a:bodyPr>
            <a:normAutofit fontScale="92500" lnSpcReduction="10000"/>
          </a:bodyPr>
          <a:lstStyle/>
          <a:p>
            <a:r>
              <a:rPr lang="en-US" b="0" i="0" dirty="0" err="1">
                <a:solidFill>
                  <a:srgbClr val="202122"/>
                </a:solidFill>
                <a:effectLst/>
                <a:latin typeface="Arial" panose="020B0604020202020204" pitchFamily="34" charset="0"/>
              </a:rPr>
              <a:t>Tidyverse</a:t>
            </a:r>
            <a:r>
              <a:rPr lang="en-US" b="0" i="0" dirty="0">
                <a:solidFill>
                  <a:srgbClr val="202122"/>
                </a:solidFill>
                <a:effectLst/>
                <a:latin typeface="Arial" panose="020B0604020202020204" pitchFamily="34" charset="0"/>
              </a:rPr>
              <a:t> is a group of </a:t>
            </a:r>
            <a:r>
              <a:rPr lang="en-US" sz="2900" dirty="0">
                <a:solidFill>
                  <a:srgbClr val="202122"/>
                </a:solidFill>
                <a:latin typeface="Arial" panose="020B0604020202020204" pitchFamily="34" charset="0"/>
              </a:rPr>
              <a:t>packages designed for Data Science and is highly popular. </a:t>
            </a:r>
          </a:p>
          <a:p>
            <a:r>
              <a:rPr lang="en-US" b="0" i="0" dirty="0" err="1">
                <a:solidFill>
                  <a:srgbClr val="202122"/>
                </a:solidFill>
                <a:effectLst/>
                <a:latin typeface="Arial" panose="020B0604020202020204" pitchFamily="34" charset="0"/>
              </a:rPr>
              <a:t>Tidyverse</a:t>
            </a:r>
            <a:r>
              <a:rPr lang="en-US" b="0" i="0" dirty="0">
                <a:solidFill>
                  <a:srgbClr val="202122"/>
                </a:solidFill>
                <a:effectLst/>
                <a:latin typeface="Arial" panose="020B0604020202020204" pitchFamily="34" charset="0"/>
              </a:rPr>
              <a:t> can be considered a “dialect” of the R language. </a:t>
            </a:r>
          </a:p>
          <a:p>
            <a:endParaRPr lang="en-US" dirty="0">
              <a:solidFill>
                <a:srgbClr val="202122"/>
              </a:solidFill>
              <a:latin typeface="Arial" panose="020B0604020202020204" pitchFamily="34" charset="0"/>
            </a:endParaRPr>
          </a:p>
          <a:p>
            <a:r>
              <a:rPr lang="en-US" dirty="0">
                <a:solidFill>
                  <a:srgbClr val="202122"/>
                </a:solidFill>
                <a:latin typeface="Arial" panose="020B0604020202020204" pitchFamily="34" charset="0"/>
              </a:rPr>
              <a:t>Some core </a:t>
            </a:r>
            <a:r>
              <a:rPr lang="en-US" dirty="0" err="1">
                <a:solidFill>
                  <a:srgbClr val="202122"/>
                </a:solidFill>
                <a:latin typeface="Arial" panose="020B0604020202020204" pitchFamily="34" charset="0"/>
              </a:rPr>
              <a:t>Tidyverse</a:t>
            </a:r>
            <a:r>
              <a:rPr lang="en-US" dirty="0">
                <a:solidFill>
                  <a:srgbClr val="202122"/>
                </a:solidFill>
                <a:latin typeface="Arial" panose="020B0604020202020204" pitchFamily="34" charset="0"/>
              </a:rPr>
              <a:t> packages are: </a:t>
            </a:r>
          </a:p>
          <a:p>
            <a:pPr marL="914400" lvl="1" indent="-457200">
              <a:buFont typeface="+mj-lt"/>
              <a:buAutoNum type="arabicPeriod"/>
            </a:pPr>
            <a:r>
              <a:rPr lang="sv-SE" dirty="0" err="1"/>
              <a:t>tibble</a:t>
            </a:r>
            <a:r>
              <a:rPr lang="sv-SE" dirty="0"/>
              <a:t> (a </a:t>
            </a:r>
            <a:r>
              <a:rPr lang="sv-SE" dirty="0" err="1"/>
              <a:t>development</a:t>
            </a:r>
            <a:r>
              <a:rPr lang="sv-SE" dirty="0"/>
              <a:t> </a:t>
            </a:r>
            <a:r>
              <a:rPr lang="sv-SE" dirty="0" err="1"/>
              <a:t>of</a:t>
            </a:r>
            <a:r>
              <a:rPr lang="sv-SE" dirty="0"/>
              <a:t> the </a:t>
            </a:r>
            <a:r>
              <a:rPr lang="sv-SE" dirty="0" err="1"/>
              <a:t>dataframe</a:t>
            </a:r>
            <a:r>
              <a:rPr lang="sv-SE" dirty="0"/>
              <a:t>).</a:t>
            </a:r>
            <a:endParaRPr lang="en-US" dirty="0">
              <a:solidFill>
                <a:srgbClr val="202122"/>
              </a:solidFill>
              <a:latin typeface="Arial" panose="020B0604020202020204" pitchFamily="34" charset="0"/>
            </a:endParaRPr>
          </a:p>
          <a:p>
            <a:pPr marL="914400" lvl="1" indent="-457200">
              <a:buFont typeface="+mj-lt"/>
              <a:buAutoNum type="arabicPeriod"/>
            </a:pPr>
            <a:r>
              <a:rPr lang="sv-SE" dirty="0" err="1"/>
              <a:t>dplyr</a:t>
            </a:r>
            <a:r>
              <a:rPr lang="sv-SE" dirty="0"/>
              <a:t> (data manipulation).</a:t>
            </a:r>
          </a:p>
          <a:p>
            <a:pPr marL="914400" lvl="1" indent="-457200">
              <a:buFont typeface="+mj-lt"/>
              <a:buAutoNum type="arabicPeriod"/>
            </a:pPr>
            <a:r>
              <a:rPr lang="sv-SE" dirty="0"/>
              <a:t>ggplot2 (</a:t>
            </a:r>
            <a:r>
              <a:rPr lang="sv-SE" dirty="0" err="1"/>
              <a:t>creating</a:t>
            </a:r>
            <a:r>
              <a:rPr lang="sv-SE" dirty="0"/>
              <a:t> </a:t>
            </a:r>
            <a:r>
              <a:rPr lang="sv-SE" dirty="0" err="1"/>
              <a:t>graphics</a:t>
            </a:r>
            <a:r>
              <a:rPr lang="sv-SE" dirty="0"/>
              <a:t>).</a:t>
            </a:r>
          </a:p>
          <a:p>
            <a:pPr marL="914400" lvl="1" indent="-457200">
              <a:buFont typeface="+mj-lt"/>
              <a:buAutoNum type="arabicPeriod"/>
            </a:pPr>
            <a:r>
              <a:rPr lang="sv-SE" dirty="0" err="1"/>
              <a:t>tidyr</a:t>
            </a:r>
            <a:r>
              <a:rPr lang="sv-SE" dirty="0"/>
              <a:t> (</a:t>
            </a:r>
            <a:r>
              <a:rPr lang="sv-SE" dirty="0" err="1"/>
              <a:t>functionality</a:t>
            </a:r>
            <a:r>
              <a:rPr lang="sv-SE" dirty="0"/>
              <a:t> to get </a:t>
            </a:r>
            <a:r>
              <a:rPr lang="sv-SE" dirty="0" err="1"/>
              <a:t>tidy</a:t>
            </a:r>
            <a:r>
              <a:rPr lang="sv-SE" dirty="0"/>
              <a:t> data). </a:t>
            </a:r>
            <a:r>
              <a:rPr lang="sv-SE" i="1" dirty="0"/>
              <a:t>Will not be </a:t>
            </a:r>
            <a:r>
              <a:rPr lang="sv-SE" i="1" dirty="0" err="1"/>
              <a:t>covered</a:t>
            </a:r>
            <a:r>
              <a:rPr lang="sv-SE" i="1" dirty="0"/>
              <a:t> in </a:t>
            </a:r>
            <a:r>
              <a:rPr lang="sv-SE" i="1" dirty="0" err="1"/>
              <a:t>this</a:t>
            </a:r>
            <a:r>
              <a:rPr lang="sv-SE" i="1" dirty="0"/>
              <a:t> </a:t>
            </a:r>
            <a:r>
              <a:rPr lang="sv-SE" i="1" dirty="0" err="1"/>
              <a:t>course</a:t>
            </a:r>
            <a:r>
              <a:rPr lang="sv-SE" i="1" dirty="0"/>
              <a:t>.</a:t>
            </a:r>
          </a:p>
          <a:p>
            <a:pPr marL="514350" indent="-514350">
              <a:buAutoNum type="arabicPeriod"/>
            </a:pPr>
            <a:endParaRPr lang="sv-SE" i="1" dirty="0"/>
          </a:p>
          <a:p>
            <a:r>
              <a:rPr lang="sv-SE" dirty="0">
                <a:hlinkClick r:id="rId2"/>
              </a:rPr>
              <a:t>https://www.tidyverse.org/</a:t>
            </a:r>
            <a:r>
              <a:rPr lang="sv-SE" dirty="0"/>
              <a:t> </a:t>
            </a:r>
          </a:p>
        </p:txBody>
      </p:sp>
    </p:spTree>
    <p:extLst>
      <p:ext uri="{BB962C8B-B14F-4D97-AF65-F5344CB8AC3E}">
        <p14:creationId xmlns:p14="http://schemas.microsoft.com/office/powerpoint/2010/main" val="3397457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53EE-C135-6EEB-72CE-E52B0C8B0032}"/>
              </a:ext>
            </a:extLst>
          </p:cNvPr>
          <p:cNvSpPr>
            <a:spLocks noGrp="1"/>
          </p:cNvSpPr>
          <p:nvPr>
            <p:ph type="title"/>
          </p:nvPr>
        </p:nvSpPr>
        <p:spPr/>
        <p:txBody>
          <a:bodyPr/>
          <a:lstStyle/>
          <a:p>
            <a:r>
              <a:rPr lang="sv-SE" dirty="0" err="1"/>
              <a:t>Tibble</a:t>
            </a:r>
            <a:endParaRPr lang="en-US" dirty="0"/>
          </a:p>
        </p:txBody>
      </p:sp>
      <p:sp>
        <p:nvSpPr>
          <p:cNvPr id="7" name="Content Placeholder 6">
            <a:extLst>
              <a:ext uri="{FF2B5EF4-FFF2-40B4-BE49-F238E27FC236}">
                <a16:creationId xmlns:a16="http://schemas.microsoft.com/office/drawing/2014/main" id="{C7AFF251-CF45-1CDE-E7A5-8170B5BD3AC9}"/>
              </a:ext>
            </a:extLst>
          </p:cNvPr>
          <p:cNvSpPr>
            <a:spLocks noGrp="1"/>
          </p:cNvSpPr>
          <p:nvPr>
            <p:ph idx="1"/>
          </p:nvPr>
        </p:nvSpPr>
        <p:spPr/>
        <p:txBody>
          <a:bodyPr>
            <a:normAutofit fontScale="85000" lnSpcReduction="20000"/>
          </a:bodyPr>
          <a:lstStyle/>
          <a:p>
            <a:r>
              <a:rPr lang="en-US" b="0" dirty="0">
                <a:solidFill>
                  <a:srgbClr val="212529"/>
                </a:solidFill>
                <a:effectLst/>
                <a:latin typeface="-apple-system"/>
              </a:rPr>
              <a:t>Tibbles are </a:t>
            </a:r>
            <a:r>
              <a:rPr lang="en-US" b="1" dirty="0">
                <a:solidFill>
                  <a:srgbClr val="212529"/>
                </a:solidFill>
                <a:effectLst/>
                <a:latin typeface="-apple-system"/>
              </a:rPr>
              <a:t>data frames </a:t>
            </a:r>
            <a:r>
              <a:rPr lang="en-US" dirty="0">
                <a:solidFill>
                  <a:srgbClr val="212529"/>
                </a:solidFill>
                <a:effectLst/>
                <a:latin typeface="-apple-system"/>
              </a:rPr>
              <a:t>but they tweak some older </a:t>
            </a:r>
            <a:r>
              <a:rPr lang="en-US" dirty="0" err="1">
                <a:solidFill>
                  <a:srgbClr val="212529"/>
                </a:solidFill>
                <a:effectLst/>
                <a:latin typeface="-apple-system"/>
              </a:rPr>
              <a:t>behaviours</a:t>
            </a:r>
            <a:r>
              <a:rPr lang="en-US" dirty="0">
                <a:solidFill>
                  <a:srgbClr val="212529"/>
                </a:solidFill>
                <a:latin typeface="-apple-system"/>
              </a:rPr>
              <a:t>. </a:t>
            </a:r>
          </a:p>
          <a:p>
            <a:r>
              <a:rPr lang="en-US" dirty="0">
                <a:solidFill>
                  <a:srgbClr val="212529"/>
                </a:solidFill>
                <a:latin typeface="-apple-system"/>
              </a:rPr>
              <a:t>Example: If you try to access a column that does not exist in a </a:t>
            </a:r>
            <a:r>
              <a:rPr lang="en-US" dirty="0" err="1">
                <a:solidFill>
                  <a:srgbClr val="212529"/>
                </a:solidFill>
                <a:latin typeface="-apple-system"/>
              </a:rPr>
              <a:t>dataframe</a:t>
            </a:r>
            <a:r>
              <a:rPr lang="en-US" dirty="0">
                <a:solidFill>
                  <a:srgbClr val="212529"/>
                </a:solidFill>
                <a:latin typeface="-apple-system"/>
              </a:rPr>
              <a:t>, you only get the value </a:t>
            </a:r>
            <a:r>
              <a:rPr lang="en-US" sz="2400" b="1" dirty="0">
                <a:solidFill>
                  <a:srgbClr val="0000FF"/>
                </a:solidFill>
                <a:highlight>
                  <a:srgbClr val="FFFFFF"/>
                </a:highlight>
              </a:rPr>
              <a:t>NULL</a:t>
            </a:r>
            <a:r>
              <a:rPr lang="en-US" dirty="0">
                <a:solidFill>
                  <a:srgbClr val="212529"/>
                </a:solidFill>
                <a:latin typeface="-apple-system"/>
              </a:rPr>
              <a:t>. If you do the same in a </a:t>
            </a:r>
            <a:r>
              <a:rPr lang="en-US" dirty="0" err="1">
                <a:solidFill>
                  <a:srgbClr val="212529"/>
                </a:solidFill>
                <a:latin typeface="-apple-system"/>
              </a:rPr>
              <a:t>tibble</a:t>
            </a:r>
            <a:r>
              <a:rPr lang="en-US" dirty="0">
                <a:solidFill>
                  <a:srgbClr val="212529"/>
                </a:solidFill>
                <a:latin typeface="-apple-system"/>
              </a:rPr>
              <a:t>, you get </a:t>
            </a:r>
            <a:r>
              <a:rPr lang="en-US" sz="2400" b="1" dirty="0">
                <a:solidFill>
                  <a:srgbClr val="0000FF"/>
                </a:solidFill>
                <a:highlight>
                  <a:srgbClr val="FFFFFF"/>
                </a:highlight>
              </a:rPr>
              <a:t>NULL</a:t>
            </a:r>
            <a:r>
              <a:rPr lang="en-US" dirty="0">
                <a:solidFill>
                  <a:srgbClr val="212529"/>
                </a:solidFill>
                <a:latin typeface="-apple-system"/>
              </a:rPr>
              <a:t> and a warning message. </a:t>
            </a:r>
            <a:endParaRPr lang="en-US" b="1" dirty="0">
              <a:solidFill>
                <a:srgbClr val="212529"/>
              </a:solidFill>
              <a:effectLst/>
              <a:latin typeface="-apple-system"/>
            </a:endParaRPr>
          </a:p>
          <a:p>
            <a:endParaRPr lang="en-US" b="0" i="1" dirty="0">
              <a:solidFill>
                <a:srgbClr val="212529"/>
              </a:solidFill>
              <a:effectLst/>
              <a:latin typeface="-apple-system"/>
            </a:endParaRPr>
          </a:p>
          <a:p>
            <a:r>
              <a:rPr lang="en-US" dirty="0">
                <a:solidFill>
                  <a:srgbClr val="212529"/>
                </a:solidFill>
                <a:latin typeface="-apple-system"/>
              </a:rPr>
              <a:t>T</a:t>
            </a:r>
            <a:r>
              <a:rPr lang="en-US" b="0" i="0" dirty="0">
                <a:solidFill>
                  <a:srgbClr val="212529"/>
                </a:solidFill>
                <a:effectLst/>
                <a:latin typeface="-apple-system"/>
              </a:rPr>
              <a:t>ibbles are one of the unifying features of the </a:t>
            </a:r>
            <a:r>
              <a:rPr lang="en-US" b="0" i="0" dirty="0" err="1">
                <a:solidFill>
                  <a:srgbClr val="212529"/>
                </a:solidFill>
                <a:effectLst/>
                <a:latin typeface="-apple-system"/>
              </a:rPr>
              <a:t>tidyverse</a:t>
            </a:r>
            <a:r>
              <a:rPr lang="en-US" b="0" i="0" dirty="0">
                <a:solidFill>
                  <a:srgbClr val="212529"/>
                </a:solidFill>
                <a:effectLst/>
                <a:latin typeface="-apple-system"/>
              </a:rPr>
              <a:t>. </a:t>
            </a:r>
          </a:p>
          <a:p>
            <a:r>
              <a:rPr lang="en-US" b="0" dirty="0">
                <a:solidFill>
                  <a:srgbClr val="212529"/>
                </a:solidFill>
                <a:effectLst/>
                <a:latin typeface="-apple-system"/>
              </a:rPr>
              <a:t>You can transform a </a:t>
            </a:r>
            <a:r>
              <a:rPr lang="en-US" b="0" dirty="0" err="1">
                <a:solidFill>
                  <a:srgbClr val="212529"/>
                </a:solidFill>
                <a:effectLst/>
                <a:latin typeface="-apple-system"/>
              </a:rPr>
              <a:t>dataframe</a:t>
            </a:r>
            <a:r>
              <a:rPr lang="en-US" b="0" dirty="0">
                <a:solidFill>
                  <a:srgbClr val="212529"/>
                </a:solidFill>
                <a:effectLst/>
                <a:latin typeface="-apple-system"/>
              </a:rPr>
              <a:t> to a </a:t>
            </a:r>
            <a:r>
              <a:rPr lang="en-US" b="0" dirty="0" err="1">
                <a:solidFill>
                  <a:srgbClr val="212529"/>
                </a:solidFill>
                <a:effectLst/>
                <a:latin typeface="-apple-system"/>
              </a:rPr>
              <a:t>tibble</a:t>
            </a:r>
            <a:r>
              <a:rPr lang="en-US" b="0" dirty="0">
                <a:solidFill>
                  <a:srgbClr val="212529"/>
                </a:solidFill>
                <a:effectLst/>
                <a:latin typeface="-apple-system"/>
              </a:rPr>
              <a:t> by the function: </a:t>
            </a:r>
            <a:r>
              <a:rPr lang="en-US" sz="2400" dirty="0" err="1">
                <a:solidFill>
                  <a:srgbClr val="000000"/>
                </a:solidFill>
                <a:highlight>
                  <a:srgbClr val="FFFFFF"/>
                </a:highlight>
              </a:rPr>
              <a:t>as_tibble</a:t>
            </a:r>
            <a:r>
              <a:rPr lang="en-US" sz="2400" b="1" dirty="0">
                <a:solidFill>
                  <a:srgbClr val="000080"/>
                </a:solidFill>
                <a:highlight>
                  <a:srgbClr val="FFFFFF"/>
                </a:highlight>
              </a:rPr>
              <a:t>(</a:t>
            </a:r>
            <a:r>
              <a:rPr lang="en-US" sz="2400" b="0" dirty="0" err="1">
                <a:solidFill>
                  <a:srgbClr val="000000"/>
                </a:solidFill>
                <a:highlight>
                  <a:srgbClr val="FFFFFF"/>
                </a:highlight>
              </a:rPr>
              <a:t>name_of_df</a:t>
            </a:r>
            <a:r>
              <a:rPr lang="en-US" sz="2400" b="1" dirty="0">
                <a:solidFill>
                  <a:srgbClr val="000080"/>
                </a:solidFill>
                <a:highlight>
                  <a:srgbClr val="FFFFFF"/>
                </a:highlight>
              </a:rPr>
              <a:t>)</a:t>
            </a:r>
            <a:endParaRPr lang="en-US" sz="2400" b="0" dirty="0">
              <a:solidFill>
                <a:srgbClr val="000000"/>
              </a:solidFill>
              <a:highlight>
                <a:srgbClr val="FFFFFF"/>
              </a:highlight>
            </a:endParaRPr>
          </a:p>
          <a:p>
            <a:r>
              <a:rPr lang="en-US" dirty="0">
                <a:solidFill>
                  <a:srgbClr val="212529"/>
                </a:solidFill>
                <a:latin typeface="-apple-system"/>
              </a:rPr>
              <a:t>Turning a </a:t>
            </a:r>
            <a:r>
              <a:rPr lang="en-US" dirty="0" err="1">
                <a:solidFill>
                  <a:srgbClr val="212529"/>
                </a:solidFill>
                <a:latin typeface="-apple-system"/>
              </a:rPr>
              <a:t>tibble</a:t>
            </a:r>
            <a:r>
              <a:rPr lang="en-US" dirty="0">
                <a:solidFill>
                  <a:srgbClr val="212529"/>
                </a:solidFill>
                <a:latin typeface="-apple-system"/>
              </a:rPr>
              <a:t> back to a </a:t>
            </a:r>
            <a:r>
              <a:rPr lang="en-US" dirty="0" err="1">
                <a:solidFill>
                  <a:srgbClr val="212529"/>
                </a:solidFill>
                <a:latin typeface="-apple-system"/>
              </a:rPr>
              <a:t>dataframe</a:t>
            </a:r>
            <a:r>
              <a:rPr lang="en-US" dirty="0">
                <a:solidFill>
                  <a:srgbClr val="212529"/>
                </a:solidFill>
                <a:latin typeface="-apple-system"/>
              </a:rPr>
              <a:t> can be done by </a:t>
            </a:r>
            <a:r>
              <a:rPr lang="en-US" sz="2400" dirty="0" err="1">
                <a:solidFill>
                  <a:srgbClr val="000000"/>
                </a:solidFill>
                <a:highlight>
                  <a:srgbClr val="FFFFFF"/>
                </a:highlight>
              </a:rPr>
              <a:t>as.data.frame</a:t>
            </a:r>
            <a:r>
              <a:rPr lang="en-US" sz="2400" b="1" dirty="0">
                <a:solidFill>
                  <a:srgbClr val="000080"/>
                </a:solidFill>
                <a:highlight>
                  <a:srgbClr val="FFFFFF"/>
                </a:highlight>
              </a:rPr>
              <a:t>(</a:t>
            </a:r>
            <a:r>
              <a:rPr lang="en-US" sz="2400" b="0" dirty="0" err="1">
                <a:solidFill>
                  <a:srgbClr val="000000"/>
                </a:solidFill>
                <a:highlight>
                  <a:srgbClr val="FFFFFF"/>
                </a:highlight>
              </a:rPr>
              <a:t>name_of_tibble</a:t>
            </a:r>
            <a:r>
              <a:rPr lang="en-US" sz="2400" b="1" dirty="0">
                <a:solidFill>
                  <a:srgbClr val="000080"/>
                </a:solidFill>
                <a:highlight>
                  <a:srgbClr val="FFFFFF"/>
                </a:highlight>
              </a:rPr>
              <a:t>)</a:t>
            </a:r>
            <a:endParaRPr lang="en-US" sz="2400" b="0" dirty="0">
              <a:solidFill>
                <a:srgbClr val="000000"/>
              </a:solidFill>
              <a:highlight>
                <a:srgbClr val="FFFFFF"/>
              </a:highlight>
            </a:endParaRPr>
          </a:p>
          <a:p>
            <a:endParaRPr lang="en-US" sz="2400" b="1" dirty="0">
              <a:solidFill>
                <a:srgbClr val="000080"/>
              </a:solidFill>
              <a:highlight>
                <a:srgbClr val="FFFFFF"/>
              </a:highlight>
            </a:endParaRPr>
          </a:p>
          <a:p>
            <a:pPr marL="0" indent="0">
              <a:buNone/>
            </a:pPr>
            <a:endParaRPr lang="en-US" sz="1800" b="1" dirty="0">
              <a:solidFill>
                <a:srgbClr val="000080"/>
              </a:solidFill>
              <a:effectLst/>
              <a:highlight>
                <a:srgbClr val="FFFFFF"/>
              </a:highlight>
              <a:latin typeface="-apple-system"/>
            </a:endParaRPr>
          </a:p>
          <a:p>
            <a:r>
              <a:rPr lang="en-US" dirty="0">
                <a:solidFill>
                  <a:srgbClr val="212529"/>
                </a:solidFill>
                <a:latin typeface="-apple-system"/>
              </a:rPr>
              <a:t>To learn more, check out: </a:t>
            </a:r>
            <a:r>
              <a:rPr lang="en-US" dirty="0">
                <a:solidFill>
                  <a:srgbClr val="212529"/>
                </a:solidFill>
                <a:latin typeface="-apple-system"/>
                <a:hlinkClick r:id="rId2"/>
              </a:rPr>
              <a:t>https://tibble.tidyverse.org/</a:t>
            </a:r>
            <a:r>
              <a:rPr lang="en-US" dirty="0">
                <a:solidFill>
                  <a:srgbClr val="212529"/>
                </a:solidFill>
                <a:latin typeface="-apple-system"/>
              </a:rPr>
              <a:t> or run the code </a:t>
            </a:r>
            <a:r>
              <a:rPr lang="en-US" sz="2400" dirty="0">
                <a:solidFill>
                  <a:srgbClr val="8000FF"/>
                </a:solidFill>
                <a:highlight>
                  <a:srgbClr val="FFFFFF"/>
                </a:highlight>
              </a:rPr>
              <a:t>vignette</a:t>
            </a:r>
            <a:r>
              <a:rPr lang="en-US" sz="2400" b="1" dirty="0">
                <a:solidFill>
                  <a:srgbClr val="000080"/>
                </a:solidFill>
                <a:highlight>
                  <a:srgbClr val="FFFFFF"/>
                </a:highlight>
              </a:rPr>
              <a:t>(</a:t>
            </a:r>
            <a:r>
              <a:rPr lang="en-US" sz="2400" b="0" dirty="0">
                <a:solidFill>
                  <a:srgbClr val="808080"/>
                </a:solidFill>
                <a:highlight>
                  <a:srgbClr val="FFFFFF"/>
                </a:highlight>
              </a:rPr>
              <a:t>"</a:t>
            </a:r>
            <a:r>
              <a:rPr lang="en-US" sz="2400" b="0" dirty="0" err="1">
                <a:solidFill>
                  <a:srgbClr val="808080"/>
                </a:solidFill>
                <a:highlight>
                  <a:srgbClr val="FFFFFF"/>
                </a:highlight>
              </a:rPr>
              <a:t>tibble</a:t>
            </a:r>
            <a:r>
              <a:rPr lang="en-US" sz="2400" b="0" dirty="0">
                <a:solidFill>
                  <a:srgbClr val="808080"/>
                </a:solidFill>
                <a:highlight>
                  <a:srgbClr val="FFFFFF"/>
                </a:highlight>
              </a:rPr>
              <a:t>"</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dirty="0">
                <a:solidFill>
                  <a:srgbClr val="212529"/>
                </a:solidFill>
                <a:latin typeface="-apple-system"/>
              </a:rPr>
              <a:t>in R. </a:t>
            </a:r>
          </a:p>
        </p:txBody>
      </p:sp>
      <p:pic>
        <p:nvPicPr>
          <p:cNvPr id="11" name="Graphic 10">
            <a:extLst>
              <a:ext uri="{FF2B5EF4-FFF2-40B4-BE49-F238E27FC236}">
                <a16:creationId xmlns:a16="http://schemas.microsoft.com/office/drawing/2014/main" id="{7F284841-1F8E-593F-27E9-BF883609F5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37366" y="261568"/>
            <a:ext cx="1143531" cy="1325563"/>
          </a:xfrm>
          <a:prstGeom prst="rect">
            <a:avLst/>
          </a:prstGeom>
        </p:spPr>
      </p:pic>
    </p:spTree>
    <p:extLst>
      <p:ext uri="{BB962C8B-B14F-4D97-AF65-F5344CB8AC3E}">
        <p14:creationId xmlns:p14="http://schemas.microsoft.com/office/powerpoint/2010/main" val="4206355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28D3-0C4D-27AA-36E1-48BF5461FE29}"/>
              </a:ext>
            </a:extLst>
          </p:cNvPr>
          <p:cNvSpPr>
            <a:spLocks noGrp="1"/>
          </p:cNvSpPr>
          <p:nvPr>
            <p:ph type="title"/>
          </p:nvPr>
        </p:nvSpPr>
        <p:spPr/>
        <p:txBody>
          <a:bodyPr/>
          <a:lstStyle/>
          <a:p>
            <a:r>
              <a:rPr lang="sv-SE" dirty="0" err="1"/>
              <a:t>dplyr</a:t>
            </a:r>
            <a:r>
              <a:rPr lang="sv-SE" dirty="0"/>
              <a:t> - </a:t>
            </a:r>
            <a:r>
              <a:rPr lang="sv-SE" dirty="0" err="1"/>
              <a:t>Background</a:t>
            </a:r>
            <a:endParaRPr lang="en-US" dirty="0"/>
          </a:p>
        </p:txBody>
      </p:sp>
      <p:sp>
        <p:nvSpPr>
          <p:cNvPr id="3" name="Content Placeholder 2">
            <a:extLst>
              <a:ext uri="{FF2B5EF4-FFF2-40B4-BE49-F238E27FC236}">
                <a16:creationId xmlns:a16="http://schemas.microsoft.com/office/drawing/2014/main" id="{865621EF-6E91-9CFD-CBBB-A3C11FFF882E}"/>
              </a:ext>
            </a:extLst>
          </p:cNvPr>
          <p:cNvSpPr>
            <a:spLocks noGrp="1"/>
          </p:cNvSpPr>
          <p:nvPr>
            <p:ph idx="1"/>
          </p:nvPr>
        </p:nvSpPr>
        <p:spPr/>
        <p:txBody>
          <a:bodyPr/>
          <a:lstStyle/>
          <a:p>
            <a:r>
              <a:rPr lang="sv-SE" dirty="0" err="1"/>
              <a:t>dplyr</a:t>
            </a:r>
            <a:r>
              <a:rPr lang="sv-SE" dirty="0"/>
              <a:t> </a:t>
            </a:r>
            <a:r>
              <a:rPr lang="sv-SE" dirty="0" err="1"/>
              <a:t>provides</a:t>
            </a:r>
            <a:r>
              <a:rPr lang="sv-SE" dirty="0"/>
              <a:t> a </a:t>
            </a:r>
            <a:r>
              <a:rPr lang="sv-SE" dirty="0" err="1"/>
              <a:t>consistent</a:t>
            </a:r>
            <a:r>
              <a:rPr lang="sv-SE" dirty="0"/>
              <a:t> set </a:t>
            </a:r>
            <a:r>
              <a:rPr lang="sv-SE" dirty="0" err="1"/>
              <a:t>of</a:t>
            </a:r>
            <a:r>
              <a:rPr lang="sv-SE" dirty="0"/>
              <a:t> verbs </a:t>
            </a:r>
            <a:r>
              <a:rPr lang="sv-SE" dirty="0" err="1"/>
              <a:t>with</a:t>
            </a:r>
            <a:r>
              <a:rPr lang="sv-SE" dirty="0"/>
              <a:t> </a:t>
            </a:r>
            <a:r>
              <a:rPr lang="sv-SE" dirty="0" err="1"/>
              <a:t>which</a:t>
            </a:r>
            <a:r>
              <a:rPr lang="sv-SE" dirty="0"/>
              <a:t> </a:t>
            </a:r>
            <a:r>
              <a:rPr lang="sv-SE" dirty="0" err="1"/>
              <a:t>you</a:t>
            </a:r>
            <a:r>
              <a:rPr lang="sv-SE" dirty="0"/>
              <a:t> </a:t>
            </a:r>
            <a:r>
              <a:rPr lang="sv-SE" dirty="0" err="1"/>
              <a:t>handle</a:t>
            </a:r>
            <a:r>
              <a:rPr lang="sv-SE" dirty="0"/>
              <a:t> </a:t>
            </a:r>
            <a:r>
              <a:rPr lang="sv-SE" dirty="0" err="1"/>
              <a:t>dataframes</a:t>
            </a:r>
            <a:r>
              <a:rPr lang="sv-SE" dirty="0"/>
              <a:t> or </a:t>
            </a:r>
            <a:r>
              <a:rPr lang="sv-SE" dirty="0" err="1"/>
              <a:t>tibbles</a:t>
            </a:r>
            <a:r>
              <a:rPr lang="sv-SE" dirty="0"/>
              <a:t> in an intuitive and </a:t>
            </a:r>
            <a:r>
              <a:rPr lang="sv-SE" dirty="0" err="1"/>
              <a:t>user-friendly</a:t>
            </a:r>
            <a:r>
              <a:rPr lang="sv-SE" dirty="0"/>
              <a:t> </a:t>
            </a:r>
            <a:r>
              <a:rPr lang="sv-SE" dirty="0" err="1"/>
              <a:t>way</a:t>
            </a:r>
            <a:r>
              <a:rPr lang="sv-SE" dirty="0"/>
              <a:t>. </a:t>
            </a:r>
          </a:p>
          <a:p>
            <a:endParaRPr lang="sv-SE" dirty="0"/>
          </a:p>
          <a:p>
            <a:r>
              <a:rPr lang="sv-SE" dirty="0" err="1"/>
              <a:t>Use</a:t>
            </a:r>
            <a:r>
              <a:rPr lang="sv-SE" dirty="0"/>
              <a:t> </a:t>
            </a:r>
            <a:r>
              <a:rPr lang="sv-SE" dirty="0" err="1"/>
              <a:t>case</a:t>
            </a:r>
            <a:r>
              <a:rPr lang="sv-SE" dirty="0"/>
              <a:t> for </a:t>
            </a:r>
            <a:r>
              <a:rPr lang="sv-SE" dirty="0" err="1"/>
              <a:t>dplyr</a:t>
            </a:r>
            <a:r>
              <a:rPr lang="sv-SE" dirty="0"/>
              <a:t>: </a:t>
            </a:r>
            <a:r>
              <a:rPr lang="sv-SE" dirty="0" err="1"/>
              <a:t>transforming</a:t>
            </a:r>
            <a:r>
              <a:rPr lang="sv-SE" dirty="0"/>
              <a:t> a </a:t>
            </a:r>
            <a:r>
              <a:rPr lang="sv-SE" dirty="0" err="1"/>
              <a:t>dataset</a:t>
            </a:r>
            <a:r>
              <a:rPr lang="sv-SE" dirty="0"/>
              <a:t> so </a:t>
            </a:r>
            <a:r>
              <a:rPr lang="sv-SE" dirty="0" err="1"/>
              <a:t>that</a:t>
            </a:r>
            <a:r>
              <a:rPr lang="sv-SE" dirty="0"/>
              <a:t> </a:t>
            </a:r>
            <a:r>
              <a:rPr lang="sv-SE" dirty="0" err="1"/>
              <a:t>you</a:t>
            </a:r>
            <a:r>
              <a:rPr lang="sv-SE" dirty="0"/>
              <a:t> </a:t>
            </a:r>
            <a:r>
              <a:rPr lang="sv-SE" dirty="0" err="1"/>
              <a:t>can</a:t>
            </a:r>
            <a:r>
              <a:rPr lang="sv-SE" dirty="0"/>
              <a:t> do the </a:t>
            </a:r>
            <a:r>
              <a:rPr lang="sv-SE" dirty="0" err="1"/>
              <a:t>particular</a:t>
            </a:r>
            <a:r>
              <a:rPr lang="sv-SE" dirty="0"/>
              <a:t> </a:t>
            </a:r>
            <a:r>
              <a:rPr lang="sv-SE" dirty="0" err="1"/>
              <a:t>analysis</a:t>
            </a:r>
            <a:r>
              <a:rPr lang="sv-SE" dirty="0"/>
              <a:t>/</a:t>
            </a:r>
            <a:r>
              <a:rPr lang="sv-SE" dirty="0" err="1"/>
              <a:t>visualization</a:t>
            </a:r>
            <a:r>
              <a:rPr lang="sv-SE" dirty="0"/>
              <a:t> </a:t>
            </a:r>
            <a:r>
              <a:rPr lang="sv-SE" dirty="0" err="1"/>
              <a:t>that</a:t>
            </a:r>
            <a:r>
              <a:rPr lang="sv-SE" dirty="0"/>
              <a:t> </a:t>
            </a:r>
            <a:r>
              <a:rPr lang="sv-SE" dirty="0" err="1"/>
              <a:t>you</a:t>
            </a:r>
            <a:r>
              <a:rPr lang="sv-SE" dirty="0"/>
              <a:t> </a:t>
            </a:r>
            <a:r>
              <a:rPr lang="sv-SE" dirty="0" err="1"/>
              <a:t>want</a:t>
            </a:r>
            <a:r>
              <a:rPr lang="sv-SE" dirty="0"/>
              <a:t>. </a:t>
            </a:r>
          </a:p>
          <a:p>
            <a:endParaRPr lang="sv-SE" dirty="0"/>
          </a:p>
          <a:p>
            <a:endParaRPr lang="sv-SE" dirty="0"/>
          </a:p>
          <a:p>
            <a:pPr marL="0" indent="0">
              <a:buNone/>
            </a:pPr>
            <a:endParaRPr lang="en-US" i="1" dirty="0">
              <a:solidFill>
                <a:srgbClr val="212529"/>
              </a:solidFill>
              <a:latin typeface="-apple-system"/>
            </a:endParaRPr>
          </a:p>
          <a:p>
            <a:endParaRPr lang="en-US" i="1" dirty="0">
              <a:solidFill>
                <a:srgbClr val="212529"/>
              </a:solidFill>
              <a:latin typeface="-apple-system"/>
            </a:endParaRPr>
          </a:p>
          <a:p>
            <a:endParaRPr lang="en-US" i="1" dirty="0">
              <a:solidFill>
                <a:srgbClr val="212529"/>
              </a:solidFill>
              <a:latin typeface="-apple-system"/>
            </a:endParaRPr>
          </a:p>
          <a:p>
            <a:endParaRPr lang="en-US" i="1" dirty="0">
              <a:solidFill>
                <a:srgbClr val="0F1111"/>
              </a:solidFill>
              <a:latin typeface="Amazon Ember"/>
            </a:endParaRPr>
          </a:p>
          <a:p>
            <a:endParaRPr lang="en-US" dirty="0"/>
          </a:p>
        </p:txBody>
      </p:sp>
      <p:pic>
        <p:nvPicPr>
          <p:cNvPr id="4" name="Picture 3" descr="A picture containing text&#10;&#10;Description automatically generated">
            <a:extLst>
              <a:ext uri="{FF2B5EF4-FFF2-40B4-BE49-F238E27FC236}">
                <a16:creationId xmlns:a16="http://schemas.microsoft.com/office/drawing/2014/main" id="{67B59D01-52FD-5A3A-7488-2F24966D1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3563" y="365125"/>
            <a:ext cx="1060473" cy="1223962"/>
          </a:xfrm>
          <a:prstGeom prst="rect">
            <a:avLst/>
          </a:prstGeom>
        </p:spPr>
      </p:pic>
    </p:spTree>
    <p:extLst>
      <p:ext uri="{BB962C8B-B14F-4D97-AF65-F5344CB8AC3E}">
        <p14:creationId xmlns:p14="http://schemas.microsoft.com/office/powerpoint/2010/main" val="1926455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E0D0-4C2C-5A1D-6FBC-88F1FF067923}"/>
              </a:ext>
            </a:extLst>
          </p:cNvPr>
          <p:cNvSpPr>
            <a:spLocks noGrp="1"/>
          </p:cNvSpPr>
          <p:nvPr>
            <p:ph type="title"/>
          </p:nvPr>
        </p:nvSpPr>
        <p:spPr/>
        <p:txBody>
          <a:bodyPr/>
          <a:lstStyle/>
          <a:p>
            <a:r>
              <a:rPr lang="sv-SE" dirty="0" err="1"/>
              <a:t>dplyr</a:t>
            </a:r>
            <a:r>
              <a:rPr lang="sv-SE" dirty="0"/>
              <a:t> – </a:t>
            </a:r>
            <a:r>
              <a:rPr lang="sv-SE" dirty="0" err="1"/>
              <a:t>Single</a:t>
            </a:r>
            <a:r>
              <a:rPr lang="sv-SE" dirty="0"/>
              <a:t> Table Verbs</a:t>
            </a:r>
            <a:endParaRPr lang="en-US" dirty="0"/>
          </a:p>
        </p:txBody>
      </p:sp>
      <p:sp>
        <p:nvSpPr>
          <p:cNvPr id="3" name="Content Placeholder 2">
            <a:extLst>
              <a:ext uri="{FF2B5EF4-FFF2-40B4-BE49-F238E27FC236}">
                <a16:creationId xmlns:a16="http://schemas.microsoft.com/office/drawing/2014/main" id="{8F2A4316-D14E-53C5-8BC2-131C6F22A9FD}"/>
              </a:ext>
            </a:extLst>
          </p:cNvPr>
          <p:cNvSpPr>
            <a:spLocks noGrp="1"/>
          </p:cNvSpPr>
          <p:nvPr>
            <p:ph idx="1"/>
          </p:nvPr>
        </p:nvSpPr>
        <p:spPr/>
        <p:txBody>
          <a:bodyPr>
            <a:normAutofit fontScale="92500" lnSpcReduction="20000"/>
          </a:bodyPr>
          <a:lstStyle/>
          <a:p>
            <a:r>
              <a:rPr lang="en-US" dirty="0" err="1"/>
              <a:t>dplyr</a:t>
            </a:r>
            <a:r>
              <a:rPr lang="en-US" dirty="0"/>
              <a:t> provides functions for different basic verbs of data manipulation. We can group the verbs in three groups depending on if they work with rows, columns or group of rows. Some examples: </a:t>
            </a:r>
            <a:br>
              <a:rPr lang="en-US" dirty="0"/>
            </a:br>
            <a:endParaRPr lang="en-US" dirty="0"/>
          </a:p>
          <a:p>
            <a:pPr marL="0" indent="0">
              <a:buNone/>
            </a:pPr>
            <a:r>
              <a:rPr lang="en-US" b="1" dirty="0"/>
              <a:t>1.  </a:t>
            </a:r>
            <a:r>
              <a:rPr lang="en-US" altLang="en-US" b="1" dirty="0"/>
              <a:t>Rows:</a:t>
            </a:r>
          </a:p>
          <a:p>
            <a:pPr marL="457200" lvl="1" indent="0" eaLnBrk="0" fontAlgn="base" hangingPunct="0">
              <a:lnSpc>
                <a:spcPct val="100000"/>
              </a:lnSpc>
              <a:spcBef>
                <a:spcPct val="0"/>
              </a:spcBef>
              <a:spcAft>
                <a:spcPct val="0"/>
              </a:spcAft>
              <a:buNone/>
            </a:pPr>
            <a:r>
              <a:rPr lang="en-US" altLang="en-US" sz="2800" b="1" dirty="0"/>
              <a:t>- filter() </a:t>
            </a:r>
            <a:r>
              <a:rPr lang="en-US" altLang="en-US" sz="2800" dirty="0"/>
              <a:t>chooses rows based on column values.</a:t>
            </a:r>
          </a:p>
          <a:p>
            <a:pPr marL="457200" marR="0" lvl="1" indent="0" algn="l" defTabSz="914400" rtl="0" eaLnBrk="0" fontAlgn="base" latinLnBrk="0" hangingPunct="0">
              <a:lnSpc>
                <a:spcPct val="100000"/>
              </a:lnSpc>
              <a:spcBef>
                <a:spcPct val="0"/>
              </a:spcBef>
              <a:spcAft>
                <a:spcPct val="0"/>
              </a:spcAft>
              <a:buClrTx/>
              <a:buSzTx/>
              <a:buNone/>
              <a:tabLst/>
            </a:pPr>
            <a:r>
              <a:rPr lang="en-US" altLang="en-US" sz="2800" b="1" dirty="0"/>
              <a:t>- arrange() </a:t>
            </a:r>
            <a:r>
              <a:rPr lang="en-US" altLang="en-US" sz="2800" dirty="0"/>
              <a:t>changes the order of the rows.</a:t>
            </a:r>
          </a:p>
          <a:p>
            <a:pPr marL="0" marR="0" lvl="0" indent="0" algn="l" defTabSz="914400" rtl="0" eaLnBrk="0" fontAlgn="base" latinLnBrk="0" hangingPunct="0">
              <a:lnSpc>
                <a:spcPct val="100000"/>
              </a:lnSpc>
              <a:spcBef>
                <a:spcPct val="0"/>
              </a:spcBef>
              <a:spcAft>
                <a:spcPct val="0"/>
              </a:spcAft>
              <a:buClrTx/>
              <a:buSzTx/>
              <a:buNone/>
              <a:tabLst/>
            </a:pPr>
            <a:r>
              <a:rPr lang="en-US" altLang="en-US" b="1" dirty="0"/>
              <a:t>2. Columns:</a:t>
            </a:r>
          </a:p>
          <a:p>
            <a:pPr marL="457200" marR="0" lvl="1" indent="0" algn="l" defTabSz="914400" rtl="0" eaLnBrk="0" fontAlgn="base" latinLnBrk="0" hangingPunct="0">
              <a:lnSpc>
                <a:spcPct val="100000"/>
              </a:lnSpc>
              <a:spcBef>
                <a:spcPct val="0"/>
              </a:spcBef>
              <a:spcAft>
                <a:spcPct val="0"/>
              </a:spcAft>
              <a:buClrTx/>
              <a:buSzTx/>
              <a:buNone/>
              <a:tabLst/>
            </a:pPr>
            <a:r>
              <a:rPr lang="en-US" altLang="en-US" sz="2800" b="1" dirty="0"/>
              <a:t>- select() </a:t>
            </a:r>
            <a:r>
              <a:rPr lang="en-US" altLang="en-US" sz="2800" dirty="0"/>
              <a:t>changes whether or not a column is included.</a:t>
            </a:r>
          </a:p>
          <a:p>
            <a:pPr marL="457200" marR="0" lvl="1" indent="0" algn="l" defTabSz="914400" rtl="0" eaLnBrk="0" fontAlgn="base" latinLnBrk="0" hangingPunct="0">
              <a:lnSpc>
                <a:spcPct val="100000"/>
              </a:lnSpc>
              <a:spcBef>
                <a:spcPct val="0"/>
              </a:spcBef>
              <a:spcAft>
                <a:spcPct val="0"/>
              </a:spcAft>
              <a:buClrTx/>
              <a:buSzTx/>
              <a:buNone/>
              <a:tabLst/>
            </a:pPr>
            <a:r>
              <a:rPr lang="en-US" altLang="en-US" sz="2800" b="1" dirty="0"/>
              <a:t>- rename()</a:t>
            </a:r>
            <a:r>
              <a:rPr lang="en-US" altLang="en-US" sz="2800" dirty="0"/>
              <a:t> changes the name of columns.</a:t>
            </a:r>
          </a:p>
          <a:p>
            <a:pPr marL="457200" marR="0" lvl="1" indent="0" algn="l" defTabSz="914400" rtl="0" eaLnBrk="0" fontAlgn="base" latinLnBrk="0" hangingPunct="0">
              <a:lnSpc>
                <a:spcPct val="100000"/>
              </a:lnSpc>
              <a:spcBef>
                <a:spcPct val="0"/>
              </a:spcBef>
              <a:spcAft>
                <a:spcPct val="0"/>
              </a:spcAft>
              <a:buClrTx/>
              <a:buSzTx/>
              <a:buNone/>
              <a:tabLst/>
            </a:pPr>
            <a:r>
              <a:rPr lang="en-US" altLang="en-US" sz="2800" b="1" dirty="0"/>
              <a:t>- mutate()</a:t>
            </a:r>
            <a:r>
              <a:rPr lang="en-US" altLang="en-US" sz="2800" dirty="0"/>
              <a:t> changes the values of columns and creates new columns.</a:t>
            </a:r>
          </a:p>
          <a:p>
            <a:pPr marL="0" marR="0" lvl="0" indent="0" algn="l" defTabSz="914400" rtl="0" eaLnBrk="0" fontAlgn="base" latinLnBrk="0" hangingPunct="0">
              <a:lnSpc>
                <a:spcPct val="100000"/>
              </a:lnSpc>
              <a:spcBef>
                <a:spcPct val="0"/>
              </a:spcBef>
              <a:spcAft>
                <a:spcPct val="0"/>
              </a:spcAft>
              <a:buClrTx/>
              <a:buSzTx/>
              <a:buNone/>
              <a:tabLst/>
            </a:pPr>
            <a:r>
              <a:rPr lang="en-US" altLang="en-US" b="1" dirty="0"/>
              <a:t>3. Groups of rows:</a:t>
            </a:r>
          </a:p>
          <a:p>
            <a:pPr marL="457200" marR="0" lvl="1" indent="0" algn="l" defTabSz="914400" rtl="0" eaLnBrk="0" fontAlgn="base" latinLnBrk="0" hangingPunct="0">
              <a:lnSpc>
                <a:spcPct val="100000"/>
              </a:lnSpc>
              <a:spcBef>
                <a:spcPct val="0"/>
              </a:spcBef>
              <a:spcAft>
                <a:spcPct val="0"/>
              </a:spcAft>
              <a:buClrTx/>
              <a:buSzTx/>
              <a:buNone/>
              <a:tabLst/>
            </a:pPr>
            <a:r>
              <a:rPr lang="en-US" altLang="en-US" sz="2800" b="1" dirty="0"/>
              <a:t>- </a:t>
            </a:r>
            <a:r>
              <a:rPr lang="en-US" altLang="en-US" sz="2800" b="1" dirty="0" err="1"/>
              <a:t>summarise</a:t>
            </a:r>
            <a:r>
              <a:rPr lang="en-US" altLang="en-US" sz="2800" b="1" dirty="0"/>
              <a:t>()</a:t>
            </a:r>
            <a:r>
              <a:rPr lang="en-US" altLang="en-US" sz="2800" dirty="0"/>
              <a:t> collapses a group into a single row.</a:t>
            </a:r>
          </a:p>
          <a:p>
            <a:endParaRPr lang="en-US" i="1" dirty="0">
              <a:solidFill>
                <a:srgbClr val="212529"/>
              </a:solidFill>
              <a:latin typeface="-apple-system"/>
            </a:endParaRPr>
          </a:p>
          <a:p>
            <a:endParaRPr lang="en-US" i="1" dirty="0">
              <a:solidFill>
                <a:srgbClr val="212529"/>
              </a:solidFill>
              <a:latin typeface="-apple-system"/>
            </a:endParaRPr>
          </a:p>
          <a:p>
            <a:endParaRPr lang="en-US" i="1" dirty="0">
              <a:solidFill>
                <a:srgbClr val="0F1111"/>
              </a:solidFill>
              <a:latin typeface="Amazon Ember"/>
            </a:endParaRPr>
          </a:p>
          <a:p>
            <a:endParaRPr lang="en-US" dirty="0"/>
          </a:p>
        </p:txBody>
      </p:sp>
      <p:pic>
        <p:nvPicPr>
          <p:cNvPr id="5" name="Picture 4" descr="A picture containing text&#10;&#10;Description automatically generated">
            <a:extLst>
              <a:ext uri="{FF2B5EF4-FFF2-40B4-BE49-F238E27FC236}">
                <a16:creationId xmlns:a16="http://schemas.microsoft.com/office/drawing/2014/main" id="{0505C4F0-C1BF-C74B-435D-3256BC7AD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3563" y="365125"/>
            <a:ext cx="1060473" cy="1223962"/>
          </a:xfrm>
          <a:prstGeom prst="rect">
            <a:avLst/>
          </a:prstGeom>
        </p:spPr>
      </p:pic>
    </p:spTree>
    <p:extLst>
      <p:ext uri="{BB962C8B-B14F-4D97-AF65-F5344CB8AC3E}">
        <p14:creationId xmlns:p14="http://schemas.microsoft.com/office/powerpoint/2010/main" val="3008784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0389-D085-7EA6-FFD0-09F069ECD303}"/>
              </a:ext>
            </a:extLst>
          </p:cNvPr>
          <p:cNvSpPr>
            <a:spLocks noGrp="1"/>
          </p:cNvSpPr>
          <p:nvPr>
            <p:ph type="title"/>
          </p:nvPr>
        </p:nvSpPr>
        <p:spPr/>
        <p:txBody>
          <a:bodyPr/>
          <a:lstStyle/>
          <a:p>
            <a:r>
              <a:rPr lang="sv-SE" dirty="0" err="1"/>
              <a:t>dplyr</a:t>
            </a:r>
            <a:r>
              <a:rPr lang="sv-SE" dirty="0"/>
              <a:t> – </a:t>
            </a:r>
            <a:r>
              <a:rPr lang="sv-SE" dirty="0" err="1"/>
              <a:t>Example</a:t>
            </a:r>
            <a:r>
              <a:rPr lang="sv-SE" dirty="0"/>
              <a:t> 1 (</a:t>
            </a:r>
            <a:r>
              <a:rPr lang="sv-SE" dirty="0" err="1"/>
              <a:t>Single</a:t>
            </a:r>
            <a:r>
              <a:rPr lang="sv-SE" dirty="0"/>
              <a:t> Table Verb)</a:t>
            </a:r>
            <a:endParaRPr lang="en-US" dirty="0"/>
          </a:p>
        </p:txBody>
      </p:sp>
      <p:sp>
        <p:nvSpPr>
          <p:cNvPr id="3" name="Content Placeholder 2">
            <a:extLst>
              <a:ext uri="{FF2B5EF4-FFF2-40B4-BE49-F238E27FC236}">
                <a16:creationId xmlns:a16="http://schemas.microsoft.com/office/drawing/2014/main" id="{D213C66A-228C-89AD-5AE9-1700A2939845}"/>
              </a:ext>
            </a:extLst>
          </p:cNvPr>
          <p:cNvSpPr>
            <a:spLocks noGrp="1"/>
          </p:cNvSpPr>
          <p:nvPr>
            <p:ph idx="1"/>
          </p:nvPr>
        </p:nvSpPr>
        <p:spPr/>
        <p:txBody>
          <a:bodyPr>
            <a:normAutofit/>
          </a:bodyPr>
          <a:lstStyle/>
          <a:p>
            <a:pPr marL="0" indent="0">
              <a:buNone/>
            </a:pPr>
            <a:r>
              <a:rPr lang="en-US" sz="2400" dirty="0">
                <a:solidFill>
                  <a:srgbClr val="008000"/>
                </a:solidFill>
                <a:highlight>
                  <a:srgbClr val="FFFFFF"/>
                </a:highlight>
              </a:rPr>
              <a:t># Choose rows based on specific column values</a:t>
            </a:r>
            <a:endParaRPr lang="en-US" sz="2400" dirty="0">
              <a:solidFill>
                <a:srgbClr val="000000"/>
              </a:solidFill>
              <a:highlight>
                <a:srgbClr val="FFFFFF"/>
              </a:highlight>
            </a:endParaRPr>
          </a:p>
          <a:p>
            <a:pPr marL="0" indent="0">
              <a:buNone/>
            </a:pPr>
            <a:r>
              <a:rPr lang="en-US" sz="2400" dirty="0" err="1">
                <a:solidFill>
                  <a:srgbClr val="000000"/>
                </a:solidFill>
                <a:highlight>
                  <a:srgbClr val="FFFFFF"/>
                </a:highlight>
              </a:rPr>
              <a:t>starwars</a:t>
            </a:r>
            <a:r>
              <a:rPr lang="en-US" sz="2400" dirty="0">
                <a:solidFill>
                  <a:srgbClr val="000000"/>
                </a:solidFill>
                <a:highlight>
                  <a:srgbClr val="FFFFFF"/>
                </a:highlight>
              </a:rPr>
              <a:t> </a:t>
            </a:r>
            <a:r>
              <a:rPr lang="en-US" sz="2400" dirty="0">
                <a:solidFill>
                  <a:srgbClr val="804000"/>
                </a:solidFill>
                <a:highlight>
                  <a:srgbClr val="FFFFFF"/>
                </a:highlight>
              </a:rPr>
              <a:t>%&gt;%</a:t>
            </a:r>
            <a:r>
              <a:rPr lang="en-US" sz="2400" dirty="0">
                <a:solidFill>
                  <a:srgbClr val="000000"/>
                </a:solidFill>
                <a:highlight>
                  <a:srgbClr val="FFFFFF"/>
                </a:highlight>
              </a:rPr>
              <a:t> </a:t>
            </a:r>
            <a:r>
              <a:rPr lang="en-US" sz="2400" dirty="0">
                <a:solidFill>
                  <a:srgbClr val="8000FF"/>
                </a:solidFill>
                <a:highlight>
                  <a:srgbClr val="FFFFFF"/>
                </a:highlight>
              </a:rPr>
              <a:t>filter</a:t>
            </a:r>
            <a:r>
              <a:rPr lang="en-US" sz="2400" b="1" dirty="0">
                <a:solidFill>
                  <a:srgbClr val="000080"/>
                </a:solidFill>
                <a:highlight>
                  <a:srgbClr val="FFFFFF"/>
                </a:highlight>
              </a:rPr>
              <a:t>(</a:t>
            </a:r>
            <a:r>
              <a:rPr lang="en-US" sz="2400" b="0" dirty="0" err="1">
                <a:solidFill>
                  <a:srgbClr val="000000"/>
                </a:solidFill>
                <a:highlight>
                  <a:srgbClr val="FFFFFF"/>
                </a:highlight>
              </a:rPr>
              <a:t>skin_color</a:t>
            </a:r>
            <a:r>
              <a:rPr lang="en-US" sz="2400" b="0" dirty="0">
                <a:solidFill>
                  <a:srgbClr val="000000"/>
                </a:solidFill>
                <a:highlight>
                  <a:srgbClr val="FFFFFF"/>
                </a:highlight>
              </a:rPr>
              <a:t> </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a:solidFill>
                  <a:srgbClr val="808080"/>
                </a:solidFill>
                <a:highlight>
                  <a:srgbClr val="FFFFFF"/>
                </a:highlight>
              </a:rPr>
              <a:t>"light"</a:t>
            </a:r>
            <a:r>
              <a:rPr lang="en-US" sz="2400" b="0" dirty="0">
                <a:solidFill>
                  <a:srgbClr val="000000"/>
                </a:solidFill>
                <a:highlight>
                  <a:srgbClr val="FFFFFF"/>
                </a:highlight>
              </a:rPr>
              <a:t>, </a:t>
            </a:r>
            <a:r>
              <a:rPr lang="en-US" sz="2400" b="0" dirty="0" err="1">
                <a:solidFill>
                  <a:srgbClr val="000000"/>
                </a:solidFill>
                <a:highlight>
                  <a:srgbClr val="FFFFFF"/>
                </a:highlight>
              </a:rPr>
              <a:t>eye_color</a:t>
            </a:r>
            <a:r>
              <a:rPr lang="en-US" sz="2400" b="0" dirty="0">
                <a:solidFill>
                  <a:srgbClr val="000000"/>
                </a:solidFill>
                <a:highlight>
                  <a:srgbClr val="FFFFFF"/>
                </a:highlight>
              </a:rPr>
              <a:t> </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a:solidFill>
                  <a:srgbClr val="808080"/>
                </a:solidFill>
                <a:highlight>
                  <a:srgbClr val="FFFFFF"/>
                </a:highlight>
              </a:rPr>
              <a:t>"brown"</a:t>
            </a:r>
            <a:r>
              <a:rPr lang="en-US" sz="2400" b="1" dirty="0">
                <a:solidFill>
                  <a:srgbClr val="000080"/>
                </a:solidFill>
                <a:highlight>
                  <a:srgbClr val="FFFFFF"/>
                </a:highlight>
              </a:rPr>
              <a:t>)</a:t>
            </a:r>
            <a:endParaRPr lang="en-US" sz="2400" b="0" dirty="0">
              <a:solidFill>
                <a:srgbClr val="000000"/>
              </a:solidFill>
              <a:highlight>
                <a:srgbClr val="FFFFFF"/>
              </a:highlight>
            </a:endParaRPr>
          </a:p>
          <a:p>
            <a:pPr marL="0" indent="0">
              <a:buNone/>
            </a:pPr>
            <a:endParaRPr lang="en-US" sz="2400" b="0" dirty="0">
              <a:solidFill>
                <a:srgbClr val="000000"/>
              </a:solidFill>
              <a:highlight>
                <a:srgbClr val="FFFFFF"/>
              </a:highlight>
            </a:endParaRPr>
          </a:p>
          <a:p>
            <a:pPr marL="0" indent="0">
              <a:buNone/>
            </a:pPr>
            <a:r>
              <a:rPr lang="en-US" sz="2400" b="0" dirty="0">
                <a:solidFill>
                  <a:srgbClr val="008000"/>
                </a:solidFill>
                <a:highlight>
                  <a:srgbClr val="FFFFFF"/>
                </a:highlight>
              </a:rPr>
              <a:t># Extracting the same data without using </a:t>
            </a:r>
            <a:r>
              <a:rPr lang="en-US" sz="2400" b="0" dirty="0" err="1">
                <a:solidFill>
                  <a:srgbClr val="008000"/>
                </a:solidFill>
                <a:highlight>
                  <a:srgbClr val="FFFFFF"/>
                </a:highlight>
              </a:rPr>
              <a:t>dplyr</a:t>
            </a:r>
            <a:endParaRPr lang="en-US" sz="2400" b="0" dirty="0">
              <a:solidFill>
                <a:srgbClr val="000000"/>
              </a:solidFill>
              <a:highlight>
                <a:srgbClr val="FFFFFF"/>
              </a:highlight>
            </a:endParaRPr>
          </a:p>
          <a:p>
            <a:pPr marL="0" indent="0">
              <a:buNone/>
            </a:pPr>
            <a:r>
              <a:rPr lang="en-US" sz="2400" b="0" dirty="0" err="1">
                <a:solidFill>
                  <a:srgbClr val="000000"/>
                </a:solidFill>
                <a:highlight>
                  <a:srgbClr val="FFFFFF"/>
                </a:highlight>
              </a:rPr>
              <a:t>starwars</a:t>
            </a:r>
            <a:r>
              <a:rPr lang="en-US" sz="2400" b="1" dirty="0">
                <a:solidFill>
                  <a:srgbClr val="000080"/>
                </a:solidFill>
                <a:highlight>
                  <a:srgbClr val="FFFFFF"/>
                </a:highlight>
              </a:rPr>
              <a:t>[</a:t>
            </a:r>
            <a:r>
              <a:rPr lang="en-US" sz="2400" b="0" dirty="0" err="1">
                <a:solidFill>
                  <a:srgbClr val="000000"/>
                </a:solidFill>
                <a:highlight>
                  <a:srgbClr val="FFFFFF"/>
                </a:highlight>
              </a:rPr>
              <a:t>starwars</a:t>
            </a:r>
            <a:r>
              <a:rPr lang="en-US" sz="2400" b="1" dirty="0" err="1">
                <a:solidFill>
                  <a:srgbClr val="000080"/>
                </a:solidFill>
                <a:highlight>
                  <a:srgbClr val="FFFFFF"/>
                </a:highlight>
              </a:rPr>
              <a:t>$</a:t>
            </a:r>
            <a:r>
              <a:rPr lang="en-US" sz="2400" b="0" dirty="0" err="1">
                <a:solidFill>
                  <a:srgbClr val="000000"/>
                </a:solidFill>
                <a:highlight>
                  <a:srgbClr val="FFFFFF"/>
                </a:highlight>
              </a:rPr>
              <a:t>skin_color</a:t>
            </a:r>
            <a:r>
              <a:rPr lang="en-US" sz="2400" b="0" dirty="0">
                <a:solidFill>
                  <a:srgbClr val="000000"/>
                </a:solidFill>
                <a:highlight>
                  <a:srgbClr val="FFFFFF"/>
                </a:highlight>
              </a:rPr>
              <a:t> </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a:solidFill>
                  <a:srgbClr val="808080"/>
                </a:solidFill>
                <a:highlight>
                  <a:srgbClr val="FFFFFF"/>
                </a:highlight>
              </a:rPr>
              <a:t>"light"</a:t>
            </a:r>
            <a:r>
              <a:rPr lang="en-US" sz="2400" b="0" dirty="0">
                <a:solidFill>
                  <a:srgbClr val="000000"/>
                </a:solidFill>
                <a:highlight>
                  <a:srgbClr val="FFFFFF"/>
                </a:highlight>
              </a:rPr>
              <a:t> </a:t>
            </a:r>
            <a:r>
              <a:rPr lang="en-US" sz="2400" b="1" dirty="0">
                <a:solidFill>
                  <a:srgbClr val="000080"/>
                </a:solidFill>
                <a:highlight>
                  <a:srgbClr val="FFFFFF"/>
                </a:highlight>
              </a:rPr>
              <a:t>&amp;</a:t>
            </a:r>
            <a:r>
              <a:rPr lang="en-US" sz="2400" b="0" dirty="0">
                <a:solidFill>
                  <a:srgbClr val="000000"/>
                </a:solidFill>
                <a:highlight>
                  <a:srgbClr val="FFFFFF"/>
                </a:highlight>
              </a:rPr>
              <a:t> </a:t>
            </a:r>
            <a:r>
              <a:rPr lang="en-US" sz="2400" b="0" dirty="0" err="1">
                <a:solidFill>
                  <a:srgbClr val="000000"/>
                </a:solidFill>
                <a:highlight>
                  <a:srgbClr val="FFFFFF"/>
                </a:highlight>
              </a:rPr>
              <a:t>starwars</a:t>
            </a:r>
            <a:r>
              <a:rPr lang="en-US" sz="2400" b="1" dirty="0" err="1">
                <a:solidFill>
                  <a:srgbClr val="000080"/>
                </a:solidFill>
                <a:highlight>
                  <a:srgbClr val="FFFFFF"/>
                </a:highlight>
              </a:rPr>
              <a:t>$</a:t>
            </a:r>
            <a:r>
              <a:rPr lang="en-US" sz="2400" b="0" dirty="0" err="1">
                <a:solidFill>
                  <a:srgbClr val="000000"/>
                </a:solidFill>
                <a:highlight>
                  <a:srgbClr val="FFFFFF"/>
                </a:highlight>
              </a:rPr>
              <a:t>eye_color</a:t>
            </a:r>
            <a:r>
              <a:rPr lang="en-US" sz="2400" b="0" dirty="0">
                <a:solidFill>
                  <a:srgbClr val="000000"/>
                </a:solidFill>
                <a:highlight>
                  <a:srgbClr val="FFFFFF"/>
                </a:highlight>
              </a:rPr>
              <a:t> </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a:solidFill>
                  <a:srgbClr val="808080"/>
                </a:solidFill>
                <a:highlight>
                  <a:srgbClr val="FFFFFF"/>
                </a:highlight>
              </a:rPr>
              <a:t>"brown"</a:t>
            </a:r>
            <a:r>
              <a:rPr lang="en-US" sz="2400" b="0" dirty="0">
                <a:solidFill>
                  <a:srgbClr val="000000"/>
                </a:solidFill>
                <a:highlight>
                  <a:srgbClr val="FFFFFF"/>
                </a:highlight>
              </a:rPr>
              <a:t>, </a:t>
            </a:r>
            <a:r>
              <a:rPr lang="en-US" sz="2400" b="1" dirty="0">
                <a:solidFill>
                  <a:srgbClr val="000080"/>
                </a:solidFill>
                <a:highlight>
                  <a:srgbClr val="FFFFFF"/>
                </a:highlight>
              </a:rPr>
              <a:t>]</a:t>
            </a:r>
            <a:endParaRPr lang="en-US" sz="3600" dirty="0"/>
          </a:p>
        </p:txBody>
      </p:sp>
      <p:pic>
        <p:nvPicPr>
          <p:cNvPr id="5" name="Picture 4" descr="A picture containing text&#10;&#10;Description automatically generated">
            <a:extLst>
              <a:ext uri="{FF2B5EF4-FFF2-40B4-BE49-F238E27FC236}">
                <a16:creationId xmlns:a16="http://schemas.microsoft.com/office/drawing/2014/main" id="{5D73F451-2283-264B-23A7-23BD8EA5B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3563" y="365125"/>
            <a:ext cx="1060473" cy="1223962"/>
          </a:xfrm>
          <a:prstGeom prst="rect">
            <a:avLst/>
          </a:prstGeom>
        </p:spPr>
      </p:pic>
    </p:spTree>
    <p:extLst>
      <p:ext uri="{BB962C8B-B14F-4D97-AF65-F5344CB8AC3E}">
        <p14:creationId xmlns:p14="http://schemas.microsoft.com/office/powerpoint/2010/main" val="212515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30A9-4286-523D-947D-D208ABEDBB47}"/>
              </a:ext>
            </a:extLst>
          </p:cNvPr>
          <p:cNvSpPr>
            <a:spLocks noGrp="1"/>
          </p:cNvSpPr>
          <p:nvPr>
            <p:ph type="title"/>
          </p:nvPr>
        </p:nvSpPr>
        <p:spPr/>
        <p:txBody>
          <a:bodyPr/>
          <a:lstStyle/>
          <a:p>
            <a:r>
              <a:rPr lang="sv-SE" dirty="0"/>
              <a:t>Course </a:t>
            </a:r>
            <a:r>
              <a:rPr lang="sv-SE" dirty="0" err="1"/>
              <a:t>Content</a:t>
            </a:r>
            <a:endParaRPr lang="en-US" dirty="0"/>
          </a:p>
        </p:txBody>
      </p:sp>
      <p:sp>
        <p:nvSpPr>
          <p:cNvPr id="3" name="Content Placeholder 2">
            <a:extLst>
              <a:ext uri="{FF2B5EF4-FFF2-40B4-BE49-F238E27FC236}">
                <a16:creationId xmlns:a16="http://schemas.microsoft.com/office/drawing/2014/main" id="{1A942E57-A9EC-652C-A363-3347FF4448F7}"/>
              </a:ext>
            </a:extLst>
          </p:cNvPr>
          <p:cNvSpPr>
            <a:spLocks noGrp="1"/>
          </p:cNvSpPr>
          <p:nvPr>
            <p:ph sz="half" idx="1"/>
          </p:nvPr>
        </p:nvSpPr>
        <p:spPr/>
        <p:txBody>
          <a:bodyPr>
            <a:normAutofit fontScale="62500" lnSpcReduction="20000"/>
          </a:bodyPr>
          <a:lstStyle/>
          <a:p>
            <a:pPr marL="514350" indent="-514350">
              <a:buFont typeface="+mj-lt"/>
              <a:buAutoNum type="arabicPeriod"/>
            </a:pPr>
            <a:r>
              <a:rPr lang="sv-SE" dirty="0" err="1"/>
              <a:t>What</a:t>
            </a:r>
            <a:r>
              <a:rPr lang="sv-SE" dirty="0"/>
              <a:t> is R?</a:t>
            </a:r>
          </a:p>
          <a:p>
            <a:pPr marL="514350" indent="-514350">
              <a:buFont typeface="+mj-lt"/>
              <a:buAutoNum type="arabicPeriod"/>
            </a:pPr>
            <a:r>
              <a:rPr lang="sv-SE" dirty="0" err="1"/>
              <a:t>RStudio</a:t>
            </a:r>
            <a:endParaRPr lang="sv-SE" dirty="0"/>
          </a:p>
          <a:p>
            <a:pPr marL="0" indent="0">
              <a:buNone/>
            </a:pPr>
            <a:endParaRPr lang="sv-SE" dirty="0"/>
          </a:p>
          <a:p>
            <a:pPr marL="514350" indent="-514350">
              <a:buFont typeface="+mj-lt"/>
              <a:buAutoNum type="arabicPeriod" startAt="3"/>
            </a:pPr>
            <a:r>
              <a:rPr lang="sv-SE" dirty="0"/>
              <a:t>hello, </a:t>
            </a:r>
            <a:r>
              <a:rPr lang="sv-SE" dirty="0" err="1"/>
              <a:t>world</a:t>
            </a:r>
            <a:endParaRPr lang="sv-SE" dirty="0"/>
          </a:p>
          <a:p>
            <a:pPr marL="514350" indent="-514350">
              <a:buFont typeface="+mj-lt"/>
              <a:buAutoNum type="arabicPeriod" startAt="3"/>
            </a:pPr>
            <a:r>
              <a:rPr lang="sv-SE" dirty="0" err="1"/>
              <a:t>Packages</a:t>
            </a:r>
            <a:endParaRPr lang="sv-SE" dirty="0"/>
          </a:p>
          <a:p>
            <a:pPr marL="514350" indent="-514350">
              <a:buFont typeface="+mj-lt"/>
              <a:buAutoNum type="arabicPeriod" startAt="3"/>
            </a:pPr>
            <a:r>
              <a:rPr lang="sv-SE" dirty="0" err="1"/>
              <a:t>Variable</a:t>
            </a:r>
            <a:r>
              <a:rPr lang="sv-SE" dirty="0"/>
              <a:t> </a:t>
            </a:r>
            <a:r>
              <a:rPr lang="sv-SE" dirty="0" err="1"/>
              <a:t>Assignment</a:t>
            </a:r>
            <a:endParaRPr lang="sv-SE" dirty="0"/>
          </a:p>
          <a:p>
            <a:pPr marL="514350" indent="-514350">
              <a:buFont typeface="+mj-lt"/>
              <a:buAutoNum type="arabicPeriod" startAt="3"/>
            </a:pPr>
            <a:r>
              <a:rPr lang="sv-SE" dirty="0"/>
              <a:t>Styleguide</a:t>
            </a:r>
          </a:p>
          <a:p>
            <a:pPr marL="514350" indent="-514350">
              <a:buFont typeface="+mj-lt"/>
              <a:buAutoNum type="arabicPeriod" startAt="3"/>
            </a:pPr>
            <a:r>
              <a:rPr lang="sv-SE" dirty="0"/>
              <a:t>Data </a:t>
            </a:r>
            <a:r>
              <a:rPr lang="sv-SE" dirty="0" err="1"/>
              <a:t>Types</a:t>
            </a:r>
            <a:endParaRPr lang="sv-SE" dirty="0"/>
          </a:p>
          <a:p>
            <a:pPr marL="514350" indent="-514350">
              <a:buFont typeface="+mj-lt"/>
              <a:buAutoNum type="arabicPeriod" startAt="3"/>
            </a:pPr>
            <a:r>
              <a:rPr lang="sv-SE" dirty="0"/>
              <a:t>Data </a:t>
            </a:r>
            <a:r>
              <a:rPr lang="sv-SE" dirty="0" err="1"/>
              <a:t>Structures</a:t>
            </a:r>
            <a:r>
              <a:rPr lang="sv-SE" dirty="0"/>
              <a:t> (</a:t>
            </a:r>
            <a:r>
              <a:rPr lang="sv-SE" dirty="0" err="1"/>
              <a:t>Vectors</a:t>
            </a:r>
            <a:r>
              <a:rPr lang="sv-SE" dirty="0"/>
              <a:t>, Arrays, </a:t>
            </a:r>
            <a:r>
              <a:rPr lang="sv-SE" dirty="0" err="1"/>
              <a:t>Matrices</a:t>
            </a:r>
            <a:r>
              <a:rPr lang="sv-SE" dirty="0"/>
              <a:t>, </a:t>
            </a:r>
            <a:r>
              <a:rPr lang="sv-SE" dirty="0" err="1"/>
              <a:t>Factors</a:t>
            </a:r>
            <a:r>
              <a:rPr lang="sv-SE" dirty="0"/>
              <a:t>, Lists, </a:t>
            </a:r>
            <a:r>
              <a:rPr lang="sv-SE" dirty="0" err="1"/>
              <a:t>Dataframes</a:t>
            </a:r>
            <a:r>
              <a:rPr lang="sv-SE" dirty="0"/>
              <a:t>)</a:t>
            </a:r>
          </a:p>
          <a:p>
            <a:pPr marL="514350" indent="-514350">
              <a:buFont typeface="+mj-lt"/>
              <a:buAutoNum type="arabicPeriod" startAt="3"/>
            </a:pPr>
            <a:r>
              <a:rPr lang="sv-SE" dirty="0"/>
              <a:t>Operators (</a:t>
            </a:r>
            <a:r>
              <a:rPr lang="sv-SE" dirty="0" err="1"/>
              <a:t>Arithmetic</a:t>
            </a:r>
            <a:r>
              <a:rPr lang="sv-SE" dirty="0"/>
              <a:t>, </a:t>
            </a:r>
            <a:r>
              <a:rPr lang="sv-SE" dirty="0" err="1"/>
              <a:t>Relational</a:t>
            </a:r>
            <a:r>
              <a:rPr lang="sv-SE" dirty="0"/>
              <a:t>, </a:t>
            </a:r>
            <a:r>
              <a:rPr lang="sv-SE" dirty="0" err="1"/>
              <a:t>Logical</a:t>
            </a:r>
            <a:r>
              <a:rPr lang="sv-SE" dirty="0"/>
              <a:t>) </a:t>
            </a:r>
          </a:p>
          <a:p>
            <a:pPr marL="514350" indent="-514350">
              <a:buFont typeface="+mj-lt"/>
              <a:buAutoNum type="arabicPeriod" startAt="3"/>
            </a:pPr>
            <a:r>
              <a:rPr lang="sv-SE" dirty="0" err="1"/>
              <a:t>Conditional</a:t>
            </a:r>
            <a:r>
              <a:rPr lang="sv-SE" dirty="0"/>
              <a:t> </a:t>
            </a:r>
            <a:r>
              <a:rPr lang="sv-SE" dirty="0" err="1"/>
              <a:t>Logic</a:t>
            </a:r>
            <a:endParaRPr lang="sv-SE" dirty="0"/>
          </a:p>
          <a:p>
            <a:pPr marL="514350" indent="-514350">
              <a:buFont typeface="+mj-lt"/>
              <a:buAutoNum type="arabicPeriod" startAt="3"/>
            </a:pPr>
            <a:r>
              <a:rPr lang="sv-SE" dirty="0" err="1"/>
              <a:t>Built</a:t>
            </a:r>
            <a:r>
              <a:rPr lang="sv-SE" dirty="0"/>
              <a:t> in </a:t>
            </a:r>
            <a:r>
              <a:rPr lang="sv-SE" dirty="0" err="1"/>
              <a:t>Functions</a:t>
            </a:r>
            <a:endParaRPr lang="sv-SE" dirty="0"/>
          </a:p>
          <a:p>
            <a:pPr marL="514350" indent="-514350">
              <a:buFont typeface="+mj-lt"/>
              <a:buAutoNum type="arabicPeriod" startAt="3"/>
            </a:pPr>
            <a:r>
              <a:rPr lang="sv-SE" dirty="0" err="1"/>
              <a:t>User</a:t>
            </a:r>
            <a:r>
              <a:rPr lang="sv-SE" dirty="0"/>
              <a:t> </a:t>
            </a:r>
            <a:r>
              <a:rPr lang="sv-SE" dirty="0" err="1"/>
              <a:t>defined</a:t>
            </a:r>
            <a:r>
              <a:rPr lang="sv-SE" dirty="0"/>
              <a:t> </a:t>
            </a:r>
            <a:r>
              <a:rPr lang="sv-SE" dirty="0" err="1"/>
              <a:t>Functions</a:t>
            </a:r>
            <a:endParaRPr lang="sv-SE" dirty="0"/>
          </a:p>
          <a:p>
            <a:pPr marL="514350" indent="-514350">
              <a:buFont typeface="+mj-lt"/>
              <a:buAutoNum type="arabicPeriod" startAt="3"/>
            </a:pPr>
            <a:endParaRPr lang="sv-SE" dirty="0"/>
          </a:p>
          <a:p>
            <a:pPr marL="514350" indent="-514350">
              <a:buFont typeface="+mj-lt"/>
              <a:buAutoNum type="arabicPeriod" startAt="3"/>
            </a:pPr>
            <a:endParaRPr lang="sv-SE" dirty="0"/>
          </a:p>
          <a:p>
            <a:pPr marL="514350" indent="-514350">
              <a:buFont typeface="+mj-lt"/>
              <a:buAutoNum type="arabicPeriod" startAt="3"/>
            </a:pPr>
            <a:endParaRPr lang="sv-SE" dirty="0"/>
          </a:p>
          <a:p>
            <a:pPr marL="514350" indent="-514350">
              <a:buFont typeface="+mj-lt"/>
              <a:buAutoNum type="arabicPeriod" startAt="3"/>
            </a:pPr>
            <a:endParaRPr lang="sv-SE" dirty="0"/>
          </a:p>
          <a:p>
            <a:pPr marL="514350" indent="-514350">
              <a:buFont typeface="+mj-lt"/>
              <a:buAutoNum type="arabicPeriod" startAt="3"/>
            </a:pPr>
            <a:endParaRPr lang="sv-SE" dirty="0"/>
          </a:p>
          <a:p>
            <a:endParaRPr lang="en-US" dirty="0"/>
          </a:p>
        </p:txBody>
      </p:sp>
      <p:sp>
        <p:nvSpPr>
          <p:cNvPr id="4" name="Content Placeholder 3">
            <a:extLst>
              <a:ext uri="{FF2B5EF4-FFF2-40B4-BE49-F238E27FC236}">
                <a16:creationId xmlns:a16="http://schemas.microsoft.com/office/drawing/2014/main" id="{AE2D84AF-6E1C-B8E9-806E-C5D080951C1C}"/>
              </a:ext>
            </a:extLst>
          </p:cNvPr>
          <p:cNvSpPr>
            <a:spLocks noGrp="1"/>
          </p:cNvSpPr>
          <p:nvPr>
            <p:ph sz="half" idx="2"/>
          </p:nvPr>
        </p:nvSpPr>
        <p:spPr>
          <a:xfrm>
            <a:off x="6172200" y="1825625"/>
            <a:ext cx="5812654" cy="4584053"/>
          </a:xfrm>
        </p:spPr>
        <p:txBody>
          <a:bodyPr>
            <a:normAutofit fontScale="62500" lnSpcReduction="20000"/>
          </a:bodyPr>
          <a:lstStyle/>
          <a:p>
            <a:pPr marL="514350" indent="-514350">
              <a:buFont typeface="+mj-lt"/>
              <a:buAutoNum type="arabicPeriod" startAt="13"/>
            </a:pPr>
            <a:r>
              <a:rPr lang="sv-SE" dirty="0"/>
              <a:t>Looping </a:t>
            </a:r>
          </a:p>
          <a:p>
            <a:pPr marL="514350" indent="-514350">
              <a:buFont typeface="+mj-lt"/>
              <a:buAutoNum type="arabicPeriod" startAt="13"/>
            </a:pPr>
            <a:r>
              <a:rPr lang="sv-SE" dirty="0"/>
              <a:t>Benchmarking – </a:t>
            </a:r>
            <a:r>
              <a:rPr lang="sv-SE" dirty="0" err="1"/>
              <a:t>Example</a:t>
            </a:r>
            <a:r>
              <a:rPr lang="sv-SE" dirty="0"/>
              <a:t> </a:t>
            </a:r>
            <a:r>
              <a:rPr lang="sv-SE" dirty="0" err="1"/>
              <a:t>with</a:t>
            </a:r>
            <a:r>
              <a:rPr lang="sv-SE" dirty="0"/>
              <a:t> </a:t>
            </a:r>
            <a:r>
              <a:rPr lang="sv-SE" dirty="0" err="1"/>
              <a:t>storing</a:t>
            </a:r>
            <a:r>
              <a:rPr lang="sv-SE" dirty="0"/>
              <a:t> </a:t>
            </a:r>
            <a:r>
              <a:rPr lang="sv-SE" dirty="0" err="1"/>
              <a:t>values</a:t>
            </a:r>
            <a:endParaRPr lang="sv-SE" dirty="0"/>
          </a:p>
          <a:p>
            <a:pPr marL="514350" indent="-514350">
              <a:buFont typeface="+mj-lt"/>
              <a:buAutoNum type="arabicPeriod" startAt="13"/>
            </a:pPr>
            <a:r>
              <a:rPr lang="sv-SE" dirty="0" err="1"/>
              <a:t>Loading</a:t>
            </a:r>
            <a:r>
              <a:rPr lang="sv-SE" dirty="0"/>
              <a:t> Excel Data</a:t>
            </a:r>
          </a:p>
          <a:p>
            <a:pPr marL="514350" indent="-514350">
              <a:buFont typeface="+mj-lt"/>
              <a:buAutoNum type="arabicPeriod" startAt="13"/>
            </a:pPr>
            <a:r>
              <a:rPr lang="sv-SE" dirty="0" err="1"/>
              <a:t>Plotting</a:t>
            </a:r>
            <a:endParaRPr lang="sv-SE" dirty="0"/>
          </a:p>
          <a:p>
            <a:pPr marL="514350" indent="-514350">
              <a:buFont typeface="+mj-lt"/>
              <a:buAutoNum type="arabicPeriod" startAt="13"/>
            </a:pPr>
            <a:endParaRPr lang="sv-SE" dirty="0"/>
          </a:p>
          <a:p>
            <a:pPr marL="514350" indent="-514350">
              <a:buFont typeface="+mj-lt"/>
              <a:buAutoNum type="arabicPeriod" startAt="13"/>
            </a:pPr>
            <a:r>
              <a:rPr lang="sv-SE" dirty="0" err="1"/>
              <a:t>Some</a:t>
            </a:r>
            <a:r>
              <a:rPr lang="sv-SE" dirty="0"/>
              <a:t> </a:t>
            </a:r>
            <a:r>
              <a:rPr lang="sv-SE" dirty="0" err="1"/>
              <a:t>Statistics</a:t>
            </a:r>
            <a:endParaRPr lang="sv-SE" dirty="0"/>
          </a:p>
          <a:p>
            <a:pPr marL="514350" indent="-514350">
              <a:buFont typeface="+mj-lt"/>
              <a:buAutoNum type="arabicPeriod" startAt="13"/>
            </a:pPr>
            <a:r>
              <a:rPr lang="sv-SE" dirty="0" err="1"/>
              <a:t>Linear</a:t>
            </a:r>
            <a:r>
              <a:rPr lang="sv-SE" dirty="0"/>
              <a:t> Regression</a:t>
            </a:r>
          </a:p>
          <a:p>
            <a:pPr marL="514350" indent="-514350">
              <a:buFont typeface="+mj-lt"/>
              <a:buAutoNum type="arabicPeriod" startAt="13"/>
            </a:pPr>
            <a:endParaRPr lang="sv-SE" dirty="0"/>
          </a:p>
          <a:p>
            <a:pPr marL="514350" indent="-514350">
              <a:buFont typeface="+mj-lt"/>
              <a:buAutoNum type="arabicPeriod" startAt="13"/>
            </a:pPr>
            <a:r>
              <a:rPr lang="sv-SE" dirty="0" err="1"/>
              <a:t>Tidyverse</a:t>
            </a:r>
            <a:endParaRPr lang="sv-SE" dirty="0"/>
          </a:p>
          <a:p>
            <a:pPr marL="514350" indent="-514350">
              <a:buFont typeface="+mj-lt"/>
              <a:buAutoNum type="arabicPeriod" startAt="13"/>
            </a:pPr>
            <a:r>
              <a:rPr lang="sv-SE" dirty="0" err="1"/>
              <a:t>Tibble</a:t>
            </a:r>
            <a:endParaRPr lang="sv-SE" dirty="0"/>
          </a:p>
          <a:p>
            <a:pPr marL="514350" indent="-514350">
              <a:buFont typeface="+mj-lt"/>
              <a:buAutoNum type="arabicPeriod" startAt="13"/>
            </a:pPr>
            <a:r>
              <a:rPr lang="sv-SE" dirty="0" err="1"/>
              <a:t>Dplyr</a:t>
            </a:r>
            <a:endParaRPr lang="sv-SE" dirty="0"/>
          </a:p>
          <a:p>
            <a:pPr marL="514350" indent="-514350">
              <a:buFont typeface="+mj-lt"/>
              <a:buAutoNum type="arabicPeriod" startAt="13"/>
            </a:pPr>
            <a:r>
              <a:rPr lang="sv-SE" dirty="0"/>
              <a:t>Ggplot2</a:t>
            </a:r>
          </a:p>
          <a:p>
            <a:pPr marL="514350" indent="-514350">
              <a:buFont typeface="+mj-lt"/>
              <a:buAutoNum type="arabicPeriod" startAt="13"/>
            </a:pPr>
            <a:endParaRPr lang="sv-SE" dirty="0"/>
          </a:p>
          <a:p>
            <a:pPr marL="514350" indent="-514350">
              <a:buFont typeface="+mj-lt"/>
              <a:buAutoNum type="arabicPeriod" startAt="13"/>
            </a:pPr>
            <a:r>
              <a:rPr lang="sv-SE" b="1" dirty="0" err="1"/>
              <a:t>Code</a:t>
            </a:r>
            <a:r>
              <a:rPr lang="sv-SE" b="1" dirty="0"/>
              <a:t> session in R</a:t>
            </a:r>
          </a:p>
        </p:txBody>
      </p:sp>
    </p:spTree>
    <p:extLst>
      <p:ext uri="{BB962C8B-B14F-4D97-AF65-F5344CB8AC3E}">
        <p14:creationId xmlns:p14="http://schemas.microsoft.com/office/powerpoint/2010/main" val="2975637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13BC-8A09-3C94-22A2-AE810749A293}"/>
              </a:ext>
            </a:extLst>
          </p:cNvPr>
          <p:cNvSpPr>
            <a:spLocks noGrp="1"/>
          </p:cNvSpPr>
          <p:nvPr>
            <p:ph type="title"/>
          </p:nvPr>
        </p:nvSpPr>
        <p:spPr/>
        <p:txBody>
          <a:bodyPr/>
          <a:lstStyle/>
          <a:p>
            <a:r>
              <a:rPr lang="sv-SE" dirty="0" err="1"/>
              <a:t>dplyr</a:t>
            </a:r>
            <a:r>
              <a:rPr lang="sv-SE" dirty="0"/>
              <a:t> – </a:t>
            </a:r>
            <a:r>
              <a:rPr lang="sv-SE" dirty="0" err="1"/>
              <a:t>Pipe</a:t>
            </a:r>
            <a:r>
              <a:rPr lang="sv-SE" dirty="0"/>
              <a:t> Operator</a:t>
            </a:r>
            <a:endParaRPr lang="en-US" dirty="0"/>
          </a:p>
        </p:txBody>
      </p:sp>
      <p:sp>
        <p:nvSpPr>
          <p:cNvPr id="3" name="Content Placeholder 2">
            <a:extLst>
              <a:ext uri="{FF2B5EF4-FFF2-40B4-BE49-F238E27FC236}">
                <a16:creationId xmlns:a16="http://schemas.microsoft.com/office/drawing/2014/main" id="{75A54998-29F3-CC0C-4D1B-48905B8D2485}"/>
              </a:ext>
            </a:extLst>
          </p:cNvPr>
          <p:cNvSpPr>
            <a:spLocks noGrp="1"/>
          </p:cNvSpPr>
          <p:nvPr>
            <p:ph idx="1"/>
          </p:nvPr>
        </p:nvSpPr>
        <p:spPr>
          <a:xfrm>
            <a:off x="838200" y="1612561"/>
            <a:ext cx="10515600" cy="4351338"/>
          </a:xfrm>
        </p:spPr>
        <p:txBody>
          <a:bodyPr/>
          <a:lstStyle/>
          <a:p>
            <a:r>
              <a:rPr lang="sv-SE" dirty="0">
                <a:solidFill>
                  <a:srgbClr val="0F1111"/>
                </a:solidFill>
                <a:latin typeface="Amazon Ember"/>
              </a:rPr>
              <a:t>The </a:t>
            </a:r>
            <a:r>
              <a:rPr lang="sv-SE" dirty="0" err="1">
                <a:solidFill>
                  <a:srgbClr val="0F1111"/>
                </a:solidFill>
                <a:latin typeface="Amazon Ember"/>
              </a:rPr>
              <a:t>pipe</a:t>
            </a:r>
            <a:r>
              <a:rPr lang="sv-SE" dirty="0">
                <a:solidFill>
                  <a:srgbClr val="0F1111"/>
                </a:solidFill>
                <a:latin typeface="Amazon Ember"/>
              </a:rPr>
              <a:t> operator </a:t>
            </a:r>
            <a:r>
              <a:rPr lang="sv-SE" dirty="0" err="1">
                <a:solidFill>
                  <a:srgbClr val="0F1111"/>
                </a:solidFill>
                <a:latin typeface="Amazon Ember"/>
              </a:rPr>
              <a:t>denoted</a:t>
            </a:r>
            <a:r>
              <a:rPr lang="sv-SE" dirty="0">
                <a:solidFill>
                  <a:srgbClr val="0F1111"/>
                </a:solidFill>
                <a:latin typeface="Amazon Ember"/>
              </a:rPr>
              <a:t> by %&gt;% is </a:t>
            </a:r>
            <a:r>
              <a:rPr lang="sv-SE" dirty="0" err="1">
                <a:solidFill>
                  <a:srgbClr val="0F1111"/>
                </a:solidFill>
                <a:latin typeface="Amazon Ember"/>
              </a:rPr>
              <a:t>used</a:t>
            </a:r>
            <a:r>
              <a:rPr lang="sv-SE" dirty="0">
                <a:solidFill>
                  <a:srgbClr val="0F1111"/>
                </a:solidFill>
                <a:latin typeface="Amazon Ember"/>
              </a:rPr>
              <a:t> to </a:t>
            </a:r>
            <a:r>
              <a:rPr lang="sv-SE" dirty="0" err="1">
                <a:solidFill>
                  <a:srgbClr val="0F1111"/>
                </a:solidFill>
                <a:latin typeface="Amazon Ember"/>
              </a:rPr>
              <a:t>chain</a:t>
            </a:r>
            <a:r>
              <a:rPr lang="sv-SE" dirty="0">
                <a:solidFill>
                  <a:srgbClr val="0F1111"/>
                </a:solidFill>
                <a:latin typeface="Amazon Ember"/>
              </a:rPr>
              <a:t> </a:t>
            </a:r>
            <a:r>
              <a:rPr lang="sv-SE" dirty="0" err="1">
                <a:solidFill>
                  <a:srgbClr val="0F1111"/>
                </a:solidFill>
                <a:latin typeface="Amazon Ember"/>
              </a:rPr>
              <a:t>multiple</a:t>
            </a:r>
            <a:r>
              <a:rPr lang="sv-SE" dirty="0">
                <a:solidFill>
                  <a:srgbClr val="0F1111"/>
                </a:solidFill>
                <a:latin typeface="Amazon Ember"/>
              </a:rPr>
              <a:t> operations </a:t>
            </a:r>
            <a:r>
              <a:rPr lang="sv-SE" dirty="0" err="1">
                <a:solidFill>
                  <a:srgbClr val="0F1111"/>
                </a:solidFill>
                <a:latin typeface="Amazon Ember"/>
              </a:rPr>
              <a:t>together</a:t>
            </a:r>
            <a:r>
              <a:rPr lang="sv-SE" dirty="0">
                <a:solidFill>
                  <a:srgbClr val="0F1111"/>
                </a:solidFill>
                <a:latin typeface="Amazon Ember"/>
              </a:rPr>
              <a:t>. The output from </a:t>
            </a:r>
            <a:r>
              <a:rPr lang="sv-SE" dirty="0" err="1">
                <a:solidFill>
                  <a:srgbClr val="0F1111"/>
                </a:solidFill>
                <a:latin typeface="Amazon Ember"/>
              </a:rPr>
              <a:t>one</a:t>
            </a:r>
            <a:r>
              <a:rPr lang="sv-SE" dirty="0">
                <a:solidFill>
                  <a:srgbClr val="0F1111"/>
                </a:solidFill>
                <a:latin typeface="Amazon Ember"/>
              </a:rPr>
              <a:t> </a:t>
            </a:r>
            <a:r>
              <a:rPr lang="sv-SE" dirty="0" err="1">
                <a:solidFill>
                  <a:srgbClr val="0F1111"/>
                </a:solidFill>
                <a:latin typeface="Amazon Ember"/>
              </a:rPr>
              <a:t>function</a:t>
            </a:r>
            <a:r>
              <a:rPr lang="sv-SE" dirty="0">
                <a:solidFill>
                  <a:srgbClr val="0F1111"/>
                </a:solidFill>
                <a:latin typeface="Amazon Ember"/>
              </a:rPr>
              <a:t> is the input to the </a:t>
            </a:r>
            <a:r>
              <a:rPr lang="sv-SE" dirty="0" err="1">
                <a:solidFill>
                  <a:srgbClr val="0F1111"/>
                </a:solidFill>
                <a:latin typeface="Amazon Ember"/>
              </a:rPr>
              <a:t>next</a:t>
            </a:r>
            <a:r>
              <a:rPr lang="sv-SE" dirty="0">
                <a:solidFill>
                  <a:srgbClr val="0F1111"/>
                </a:solidFill>
                <a:latin typeface="Amazon Ember"/>
              </a:rPr>
              <a:t>. The </a:t>
            </a:r>
            <a:r>
              <a:rPr lang="sv-SE" dirty="0" err="1">
                <a:solidFill>
                  <a:srgbClr val="0F1111"/>
                </a:solidFill>
                <a:latin typeface="Amazon Ember"/>
              </a:rPr>
              <a:t>pipe</a:t>
            </a:r>
            <a:r>
              <a:rPr lang="sv-SE" dirty="0">
                <a:solidFill>
                  <a:srgbClr val="0F1111"/>
                </a:solidFill>
                <a:latin typeface="Amazon Ember"/>
              </a:rPr>
              <a:t> operator is read as ”</a:t>
            </a:r>
            <a:r>
              <a:rPr lang="sv-SE" dirty="0" err="1">
                <a:solidFill>
                  <a:srgbClr val="0F1111"/>
                </a:solidFill>
                <a:latin typeface="Amazon Ember"/>
              </a:rPr>
              <a:t>then</a:t>
            </a:r>
            <a:r>
              <a:rPr lang="sv-SE" dirty="0">
                <a:solidFill>
                  <a:srgbClr val="0F1111"/>
                </a:solidFill>
                <a:latin typeface="Amazon Ember"/>
              </a:rPr>
              <a:t>”. </a:t>
            </a:r>
          </a:p>
          <a:p>
            <a:r>
              <a:rPr lang="sv-SE" dirty="0" err="1">
                <a:solidFill>
                  <a:srgbClr val="0F1111"/>
                </a:solidFill>
                <a:latin typeface="Amazon Ember"/>
              </a:rPr>
              <a:t>Allows</a:t>
            </a:r>
            <a:r>
              <a:rPr lang="sv-SE" dirty="0">
                <a:solidFill>
                  <a:srgbClr val="0F1111"/>
                </a:solidFill>
                <a:latin typeface="Amazon Ember"/>
              </a:rPr>
              <a:t> </a:t>
            </a:r>
            <a:r>
              <a:rPr lang="sv-SE" dirty="0" err="1">
                <a:solidFill>
                  <a:srgbClr val="0F1111"/>
                </a:solidFill>
                <a:latin typeface="Amazon Ember"/>
              </a:rPr>
              <a:t>us</a:t>
            </a:r>
            <a:r>
              <a:rPr lang="sv-SE" dirty="0">
                <a:solidFill>
                  <a:srgbClr val="0F1111"/>
                </a:solidFill>
                <a:latin typeface="Amazon Ember"/>
              </a:rPr>
              <a:t> to </a:t>
            </a:r>
            <a:r>
              <a:rPr lang="sv-SE" dirty="0" err="1">
                <a:solidFill>
                  <a:srgbClr val="0F1111"/>
                </a:solidFill>
                <a:latin typeface="Amazon Ember"/>
              </a:rPr>
              <a:t>write</a:t>
            </a:r>
            <a:r>
              <a:rPr lang="sv-SE" dirty="0">
                <a:solidFill>
                  <a:srgbClr val="0F1111"/>
                </a:solidFill>
                <a:latin typeface="Amazon Ember"/>
              </a:rPr>
              <a:t> a </a:t>
            </a:r>
            <a:r>
              <a:rPr lang="sv-SE" dirty="0" err="1">
                <a:solidFill>
                  <a:srgbClr val="0F1111"/>
                </a:solidFill>
                <a:latin typeface="Amazon Ember"/>
              </a:rPr>
              <a:t>sequence</a:t>
            </a:r>
            <a:r>
              <a:rPr lang="sv-SE" dirty="0">
                <a:solidFill>
                  <a:srgbClr val="0F1111"/>
                </a:solidFill>
                <a:latin typeface="Amazon Ember"/>
              </a:rPr>
              <a:t> </a:t>
            </a:r>
            <a:r>
              <a:rPr lang="sv-SE" dirty="0" err="1">
                <a:solidFill>
                  <a:srgbClr val="0F1111"/>
                </a:solidFill>
                <a:latin typeface="Amazon Ember"/>
              </a:rPr>
              <a:t>of</a:t>
            </a:r>
            <a:r>
              <a:rPr lang="sv-SE" dirty="0">
                <a:solidFill>
                  <a:srgbClr val="0F1111"/>
                </a:solidFill>
                <a:latin typeface="Amazon Ember"/>
              </a:rPr>
              <a:t> operations </a:t>
            </a:r>
            <a:r>
              <a:rPr lang="sv-SE" dirty="0" err="1">
                <a:solidFill>
                  <a:srgbClr val="0F1111"/>
                </a:solidFill>
                <a:latin typeface="Amazon Ember"/>
              </a:rPr>
              <a:t>without</a:t>
            </a:r>
            <a:r>
              <a:rPr lang="sv-SE" dirty="0">
                <a:solidFill>
                  <a:srgbClr val="0F1111"/>
                </a:solidFill>
                <a:latin typeface="Amazon Ember"/>
              </a:rPr>
              <a:t> </a:t>
            </a:r>
            <a:r>
              <a:rPr lang="sv-SE" dirty="0" err="1">
                <a:solidFill>
                  <a:srgbClr val="0F1111"/>
                </a:solidFill>
                <a:latin typeface="Amazon Ember"/>
              </a:rPr>
              <a:t>having</a:t>
            </a:r>
            <a:r>
              <a:rPr lang="sv-SE" dirty="0">
                <a:solidFill>
                  <a:srgbClr val="0F1111"/>
                </a:solidFill>
                <a:latin typeface="Amazon Ember"/>
              </a:rPr>
              <a:t> to do </a:t>
            </a:r>
            <a:r>
              <a:rPr lang="sv-SE" dirty="0" err="1">
                <a:solidFill>
                  <a:srgbClr val="0F1111"/>
                </a:solidFill>
                <a:latin typeface="Amazon Ember"/>
              </a:rPr>
              <a:t>intermediate</a:t>
            </a:r>
            <a:r>
              <a:rPr lang="sv-SE" dirty="0">
                <a:solidFill>
                  <a:srgbClr val="0F1111"/>
                </a:solidFill>
                <a:latin typeface="Amazon Ember"/>
              </a:rPr>
              <a:t> steps. </a:t>
            </a:r>
            <a:endParaRPr lang="en-US" dirty="0">
              <a:solidFill>
                <a:srgbClr val="0F1111"/>
              </a:solidFill>
              <a:latin typeface="Amazon Ember"/>
            </a:endParaRPr>
          </a:p>
          <a:p>
            <a:endParaRPr lang="en-US" dirty="0"/>
          </a:p>
        </p:txBody>
      </p:sp>
      <p:sp>
        <p:nvSpPr>
          <p:cNvPr id="4" name="TextBox 3">
            <a:extLst>
              <a:ext uri="{FF2B5EF4-FFF2-40B4-BE49-F238E27FC236}">
                <a16:creationId xmlns:a16="http://schemas.microsoft.com/office/drawing/2014/main" id="{95275D99-F552-4810-342B-7DA2EE94AD9E}"/>
              </a:ext>
            </a:extLst>
          </p:cNvPr>
          <p:cNvSpPr txBox="1"/>
          <p:nvPr/>
        </p:nvSpPr>
        <p:spPr>
          <a:xfrm>
            <a:off x="568911" y="4130936"/>
            <a:ext cx="5527089" cy="2462213"/>
          </a:xfrm>
          <a:prstGeom prst="rect">
            <a:avLst/>
          </a:prstGeom>
          <a:noFill/>
        </p:spPr>
        <p:txBody>
          <a:bodyPr wrap="square" rtlCol="0">
            <a:spAutoFit/>
          </a:bodyPr>
          <a:lstStyle/>
          <a:p>
            <a:r>
              <a:rPr lang="en-US" sz="2200" dirty="0">
                <a:solidFill>
                  <a:srgbClr val="008000"/>
                </a:solidFill>
                <a:highlight>
                  <a:srgbClr val="FFFFFF"/>
                </a:highlight>
              </a:rPr>
              <a:t># Approach with intermediate variables</a:t>
            </a:r>
            <a:endParaRPr lang="en-US" sz="2200" dirty="0">
              <a:solidFill>
                <a:srgbClr val="000000"/>
              </a:solidFill>
              <a:highlight>
                <a:srgbClr val="FFFFFF"/>
              </a:highlight>
            </a:endParaRPr>
          </a:p>
          <a:p>
            <a:r>
              <a:rPr lang="en-US" sz="2200" dirty="0">
                <a:solidFill>
                  <a:srgbClr val="000000"/>
                </a:solidFill>
                <a:highlight>
                  <a:srgbClr val="FFFFFF"/>
                </a:highlight>
              </a:rPr>
              <a:t>a1 </a:t>
            </a:r>
            <a:r>
              <a:rPr lang="en-US" sz="2200" b="1" dirty="0">
                <a:solidFill>
                  <a:srgbClr val="000080"/>
                </a:solidFill>
                <a:highlight>
                  <a:srgbClr val="FFFFFF"/>
                </a:highlight>
              </a:rPr>
              <a:t>&lt;-</a:t>
            </a:r>
            <a:r>
              <a:rPr lang="en-US" sz="2200" b="0" dirty="0">
                <a:solidFill>
                  <a:srgbClr val="000000"/>
                </a:solidFill>
                <a:highlight>
                  <a:srgbClr val="FFFFFF"/>
                </a:highlight>
              </a:rPr>
              <a:t> </a:t>
            </a:r>
            <a:r>
              <a:rPr lang="en-US" sz="2200" b="0" dirty="0" err="1">
                <a:solidFill>
                  <a:srgbClr val="000000"/>
                </a:solidFill>
                <a:highlight>
                  <a:srgbClr val="FFFFFF"/>
                </a:highlight>
              </a:rPr>
              <a:t>group_by</a:t>
            </a:r>
            <a:r>
              <a:rPr lang="en-US" sz="2200" b="1" dirty="0">
                <a:solidFill>
                  <a:srgbClr val="000080"/>
                </a:solidFill>
                <a:highlight>
                  <a:srgbClr val="FFFFFF"/>
                </a:highlight>
              </a:rPr>
              <a:t>(</a:t>
            </a:r>
            <a:r>
              <a:rPr lang="en-US" sz="2200" b="0" dirty="0" err="1">
                <a:solidFill>
                  <a:srgbClr val="000000"/>
                </a:solidFill>
                <a:highlight>
                  <a:srgbClr val="FFFFFF"/>
                </a:highlight>
              </a:rPr>
              <a:t>starwars</a:t>
            </a:r>
            <a:r>
              <a:rPr lang="en-US" sz="2200" b="0" dirty="0">
                <a:solidFill>
                  <a:srgbClr val="000000"/>
                </a:solidFill>
                <a:highlight>
                  <a:srgbClr val="FFFFFF"/>
                </a:highlight>
              </a:rPr>
              <a:t>, species, sex</a:t>
            </a:r>
            <a:r>
              <a:rPr lang="en-US" sz="2200" b="1" dirty="0">
                <a:solidFill>
                  <a:srgbClr val="000080"/>
                </a:solidFill>
                <a:highlight>
                  <a:srgbClr val="FFFFFF"/>
                </a:highlight>
              </a:rPr>
              <a:t>)</a:t>
            </a:r>
            <a:endParaRPr lang="en-US" sz="2200" b="0" dirty="0">
              <a:solidFill>
                <a:srgbClr val="000000"/>
              </a:solidFill>
              <a:highlight>
                <a:srgbClr val="FFFFFF"/>
              </a:highlight>
            </a:endParaRPr>
          </a:p>
          <a:p>
            <a:r>
              <a:rPr lang="en-US" sz="2200" b="0" dirty="0">
                <a:solidFill>
                  <a:srgbClr val="000000"/>
                </a:solidFill>
                <a:highlight>
                  <a:srgbClr val="FFFFFF"/>
                </a:highlight>
              </a:rPr>
              <a:t>a2 </a:t>
            </a:r>
            <a:r>
              <a:rPr lang="en-US" sz="2200" b="1" dirty="0">
                <a:solidFill>
                  <a:srgbClr val="000080"/>
                </a:solidFill>
                <a:highlight>
                  <a:srgbClr val="FFFFFF"/>
                </a:highlight>
              </a:rPr>
              <a:t>&lt;-</a:t>
            </a:r>
            <a:r>
              <a:rPr lang="en-US" sz="2200" b="0" dirty="0">
                <a:solidFill>
                  <a:srgbClr val="000000"/>
                </a:solidFill>
                <a:highlight>
                  <a:srgbClr val="FFFFFF"/>
                </a:highlight>
              </a:rPr>
              <a:t> select</a:t>
            </a:r>
            <a:r>
              <a:rPr lang="en-US" sz="2200" b="1" dirty="0">
                <a:solidFill>
                  <a:srgbClr val="000080"/>
                </a:solidFill>
                <a:highlight>
                  <a:srgbClr val="FFFFFF"/>
                </a:highlight>
              </a:rPr>
              <a:t>(</a:t>
            </a:r>
            <a:r>
              <a:rPr lang="en-US" sz="2200" b="0" dirty="0">
                <a:solidFill>
                  <a:srgbClr val="000000"/>
                </a:solidFill>
                <a:highlight>
                  <a:srgbClr val="FFFFFF"/>
                </a:highlight>
              </a:rPr>
              <a:t>a1, height, mass</a:t>
            </a:r>
            <a:r>
              <a:rPr lang="en-US" sz="2200" b="1" dirty="0">
                <a:solidFill>
                  <a:srgbClr val="000080"/>
                </a:solidFill>
                <a:highlight>
                  <a:srgbClr val="FFFFFF"/>
                </a:highlight>
              </a:rPr>
              <a:t>)</a:t>
            </a:r>
            <a:endParaRPr lang="en-US" sz="2200" b="0" dirty="0">
              <a:solidFill>
                <a:srgbClr val="000000"/>
              </a:solidFill>
              <a:highlight>
                <a:srgbClr val="FFFFFF"/>
              </a:highlight>
            </a:endParaRPr>
          </a:p>
          <a:p>
            <a:r>
              <a:rPr lang="en-US" sz="2200" b="0" dirty="0">
                <a:solidFill>
                  <a:srgbClr val="000000"/>
                </a:solidFill>
                <a:highlight>
                  <a:srgbClr val="FFFFFF"/>
                </a:highlight>
              </a:rPr>
              <a:t>a3 </a:t>
            </a:r>
            <a:r>
              <a:rPr lang="en-US" sz="2200" b="1" dirty="0">
                <a:solidFill>
                  <a:srgbClr val="000080"/>
                </a:solidFill>
                <a:highlight>
                  <a:srgbClr val="FFFFFF"/>
                </a:highlight>
              </a:rPr>
              <a:t>&lt;-</a:t>
            </a:r>
            <a:r>
              <a:rPr lang="en-US" sz="2200" b="0" dirty="0">
                <a:solidFill>
                  <a:srgbClr val="000000"/>
                </a:solidFill>
                <a:highlight>
                  <a:srgbClr val="FFFFFF"/>
                </a:highlight>
              </a:rPr>
              <a:t> </a:t>
            </a:r>
            <a:r>
              <a:rPr lang="en-US" sz="2200" b="0" dirty="0" err="1">
                <a:solidFill>
                  <a:srgbClr val="000000"/>
                </a:solidFill>
                <a:highlight>
                  <a:srgbClr val="FFFFFF"/>
                </a:highlight>
              </a:rPr>
              <a:t>summarise</a:t>
            </a:r>
            <a:r>
              <a:rPr lang="en-US" sz="2200" b="1" dirty="0">
                <a:solidFill>
                  <a:srgbClr val="000080"/>
                </a:solidFill>
                <a:highlight>
                  <a:srgbClr val="FFFFFF"/>
                </a:highlight>
              </a:rPr>
              <a:t>(</a:t>
            </a:r>
            <a:r>
              <a:rPr lang="en-US" sz="2200" b="0" dirty="0">
                <a:solidFill>
                  <a:srgbClr val="000000"/>
                </a:solidFill>
                <a:highlight>
                  <a:srgbClr val="FFFFFF"/>
                </a:highlight>
              </a:rPr>
              <a:t>a2,</a:t>
            </a:r>
          </a:p>
          <a:p>
            <a:r>
              <a:rPr lang="en-US" sz="2200" b="0" dirty="0">
                <a:solidFill>
                  <a:srgbClr val="000000"/>
                </a:solidFill>
                <a:highlight>
                  <a:srgbClr val="FFFFFF"/>
                </a:highlight>
              </a:rPr>
              <a:t>                height </a:t>
            </a:r>
            <a:r>
              <a:rPr lang="en-US" sz="2200" b="1" dirty="0">
                <a:solidFill>
                  <a:srgbClr val="000080"/>
                </a:solidFill>
                <a:highlight>
                  <a:srgbClr val="FFFFFF"/>
                </a:highlight>
              </a:rPr>
              <a:t>=</a:t>
            </a:r>
            <a:r>
              <a:rPr lang="en-US" sz="2200" b="0" dirty="0">
                <a:solidFill>
                  <a:srgbClr val="000000"/>
                </a:solidFill>
                <a:highlight>
                  <a:srgbClr val="FFFFFF"/>
                </a:highlight>
              </a:rPr>
              <a:t> </a:t>
            </a:r>
            <a:r>
              <a:rPr lang="en-US" sz="2200" b="0" dirty="0">
                <a:solidFill>
                  <a:srgbClr val="8000FF"/>
                </a:solidFill>
                <a:highlight>
                  <a:srgbClr val="FFFFFF"/>
                </a:highlight>
              </a:rPr>
              <a:t>mean</a:t>
            </a:r>
            <a:r>
              <a:rPr lang="en-US" sz="2200" b="1" dirty="0">
                <a:solidFill>
                  <a:srgbClr val="000080"/>
                </a:solidFill>
                <a:highlight>
                  <a:srgbClr val="FFFFFF"/>
                </a:highlight>
              </a:rPr>
              <a:t>(</a:t>
            </a:r>
            <a:r>
              <a:rPr lang="en-US" sz="2200" b="0" dirty="0">
                <a:solidFill>
                  <a:srgbClr val="000000"/>
                </a:solidFill>
                <a:highlight>
                  <a:srgbClr val="FFFFFF"/>
                </a:highlight>
              </a:rPr>
              <a:t>height, na.rm </a:t>
            </a:r>
            <a:r>
              <a:rPr lang="en-US" sz="2200" b="1" dirty="0">
                <a:solidFill>
                  <a:srgbClr val="000080"/>
                </a:solidFill>
                <a:highlight>
                  <a:srgbClr val="FFFFFF"/>
                </a:highlight>
              </a:rPr>
              <a:t>=</a:t>
            </a:r>
            <a:r>
              <a:rPr lang="en-US" sz="2200" b="0" dirty="0">
                <a:solidFill>
                  <a:srgbClr val="000000"/>
                </a:solidFill>
                <a:highlight>
                  <a:srgbClr val="FFFFFF"/>
                </a:highlight>
              </a:rPr>
              <a:t> </a:t>
            </a:r>
            <a:r>
              <a:rPr lang="en-US" sz="2200" b="1" dirty="0">
                <a:solidFill>
                  <a:srgbClr val="0000FF"/>
                </a:solidFill>
                <a:highlight>
                  <a:srgbClr val="FFFFFF"/>
                </a:highlight>
              </a:rPr>
              <a:t>TRUE</a:t>
            </a:r>
            <a:r>
              <a:rPr lang="en-US" sz="2200" b="1" dirty="0">
                <a:solidFill>
                  <a:srgbClr val="000080"/>
                </a:solidFill>
                <a:highlight>
                  <a:srgbClr val="FFFFFF"/>
                </a:highlight>
              </a:rPr>
              <a:t>)</a:t>
            </a:r>
            <a:r>
              <a:rPr lang="en-US" sz="2200" b="0" dirty="0">
                <a:solidFill>
                  <a:srgbClr val="000000"/>
                </a:solidFill>
                <a:highlight>
                  <a:srgbClr val="FFFFFF"/>
                </a:highlight>
              </a:rPr>
              <a:t>,</a:t>
            </a:r>
          </a:p>
          <a:p>
            <a:r>
              <a:rPr lang="en-US" sz="2200" b="0" dirty="0">
                <a:solidFill>
                  <a:srgbClr val="000000"/>
                </a:solidFill>
                <a:highlight>
                  <a:srgbClr val="FFFFFF"/>
                </a:highlight>
              </a:rPr>
              <a:t>                mass </a:t>
            </a:r>
            <a:r>
              <a:rPr lang="en-US" sz="2200" b="1" dirty="0">
                <a:solidFill>
                  <a:srgbClr val="000080"/>
                </a:solidFill>
                <a:highlight>
                  <a:srgbClr val="FFFFFF"/>
                </a:highlight>
              </a:rPr>
              <a:t>=</a:t>
            </a:r>
            <a:r>
              <a:rPr lang="en-US" sz="2200" b="0" dirty="0">
                <a:solidFill>
                  <a:srgbClr val="000000"/>
                </a:solidFill>
                <a:highlight>
                  <a:srgbClr val="FFFFFF"/>
                </a:highlight>
              </a:rPr>
              <a:t> </a:t>
            </a:r>
            <a:r>
              <a:rPr lang="en-US" sz="2200" b="0" dirty="0">
                <a:solidFill>
                  <a:srgbClr val="8000FF"/>
                </a:solidFill>
                <a:highlight>
                  <a:srgbClr val="FFFFFF"/>
                </a:highlight>
              </a:rPr>
              <a:t>mean</a:t>
            </a:r>
            <a:r>
              <a:rPr lang="en-US" sz="2200" b="1" dirty="0">
                <a:solidFill>
                  <a:srgbClr val="000080"/>
                </a:solidFill>
                <a:highlight>
                  <a:srgbClr val="FFFFFF"/>
                </a:highlight>
              </a:rPr>
              <a:t>(</a:t>
            </a:r>
            <a:r>
              <a:rPr lang="en-US" sz="2200" b="0" dirty="0">
                <a:solidFill>
                  <a:srgbClr val="000000"/>
                </a:solidFill>
                <a:highlight>
                  <a:srgbClr val="FFFFFF"/>
                </a:highlight>
              </a:rPr>
              <a:t>mass, na.rm </a:t>
            </a:r>
            <a:r>
              <a:rPr lang="en-US" sz="2200" b="1" dirty="0">
                <a:solidFill>
                  <a:srgbClr val="000080"/>
                </a:solidFill>
                <a:highlight>
                  <a:srgbClr val="FFFFFF"/>
                </a:highlight>
              </a:rPr>
              <a:t>=</a:t>
            </a:r>
            <a:r>
              <a:rPr lang="en-US" sz="2200" b="0" dirty="0">
                <a:solidFill>
                  <a:srgbClr val="000000"/>
                </a:solidFill>
                <a:highlight>
                  <a:srgbClr val="FFFFFF"/>
                </a:highlight>
              </a:rPr>
              <a:t> </a:t>
            </a:r>
            <a:r>
              <a:rPr lang="en-US" sz="2200" b="1" dirty="0">
                <a:solidFill>
                  <a:srgbClr val="0000FF"/>
                </a:solidFill>
                <a:highlight>
                  <a:srgbClr val="FFFFFF"/>
                </a:highlight>
              </a:rPr>
              <a:t>TRUE</a:t>
            </a:r>
            <a:r>
              <a:rPr lang="en-US" sz="2200" b="1" dirty="0">
                <a:solidFill>
                  <a:srgbClr val="000080"/>
                </a:solidFill>
                <a:highlight>
                  <a:srgbClr val="FFFFFF"/>
                </a:highlight>
              </a:rPr>
              <a:t>)</a:t>
            </a:r>
            <a:endParaRPr lang="en-US" sz="2200" b="0" dirty="0">
              <a:solidFill>
                <a:srgbClr val="000000"/>
              </a:solidFill>
              <a:highlight>
                <a:srgbClr val="FFFFFF"/>
              </a:highlight>
            </a:endParaRPr>
          </a:p>
          <a:p>
            <a:r>
              <a:rPr lang="en-US" sz="2200" b="1" dirty="0">
                <a:solidFill>
                  <a:srgbClr val="000080"/>
                </a:solidFill>
                <a:highlight>
                  <a:srgbClr val="FFFFFF"/>
                </a:highlight>
              </a:rPr>
              <a:t>)</a:t>
            </a:r>
            <a:endParaRPr lang="en-US" sz="2200" dirty="0"/>
          </a:p>
        </p:txBody>
      </p:sp>
      <p:sp>
        <p:nvSpPr>
          <p:cNvPr id="5" name="TextBox 4">
            <a:extLst>
              <a:ext uri="{FF2B5EF4-FFF2-40B4-BE49-F238E27FC236}">
                <a16:creationId xmlns:a16="http://schemas.microsoft.com/office/drawing/2014/main" id="{9C742DC5-2358-AC56-2789-144B4B33F5C1}"/>
              </a:ext>
            </a:extLst>
          </p:cNvPr>
          <p:cNvSpPr txBox="1"/>
          <p:nvPr/>
        </p:nvSpPr>
        <p:spPr>
          <a:xfrm>
            <a:off x="6826928" y="4057233"/>
            <a:ext cx="6237767" cy="2800767"/>
          </a:xfrm>
          <a:prstGeom prst="rect">
            <a:avLst/>
          </a:prstGeom>
          <a:noFill/>
        </p:spPr>
        <p:txBody>
          <a:bodyPr wrap="square">
            <a:spAutoFit/>
          </a:bodyPr>
          <a:lstStyle/>
          <a:p>
            <a:r>
              <a:rPr lang="en-US" sz="2200" dirty="0">
                <a:solidFill>
                  <a:srgbClr val="008000"/>
                </a:solidFill>
                <a:highlight>
                  <a:srgbClr val="FFFFFF"/>
                </a:highlight>
              </a:rPr>
              <a:t># Elegant approach with pipe operator</a:t>
            </a:r>
            <a:endParaRPr lang="en-US" sz="2200" dirty="0">
              <a:solidFill>
                <a:srgbClr val="000000"/>
              </a:solidFill>
              <a:highlight>
                <a:srgbClr val="FFFFFF"/>
              </a:highlight>
            </a:endParaRPr>
          </a:p>
          <a:p>
            <a:r>
              <a:rPr lang="en-US" sz="2200" dirty="0" err="1">
                <a:solidFill>
                  <a:srgbClr val="000000"/>
                </a:solidFill>
                <a:highlight>
                  <a:srgbClr val="FFFFFF"/>
                </a:highlight>
              </a:rPr>
              <a:t>starwars</a:t>
            </a:r>
            <a:r>
              <a:rPr lang="en-US" sz="2200" dirty="0">
                <a:solidFill>
                  <a:srgbClr val="000000"/>
                </a:solidFill>
                <a:highlight>
                  <a:srgbClr val="FFFFFF"/>
                </a:highlight>
              </a:rPr>
              <a:t> </a:t>
            </a:r>
            <a:r>
              <a:rPr lang="en-US" sz="2200" dirty="0">
                <a:solidFill>
                  <a:srgbClr val="804000"/>
                </a:solidFill>
                <a:highlight>
                  <a:srgbClr val="FFFFFF"/>
                </a:highlight>
              </a:rPr>
              <a:t>%&gt;%</a:t>
            </a:r>
            <a:endParaRPr lang="en-US" sz="2200" dirty="0">
              <a:solidFill>
                <a:srgbClr val="000000"/>
              </a:solidFill>
              <a:highlight>
                <a:srgbClr val="FFFFFF"/>
              </a:highlight>
            </a:endParaRPr>
          </a:p>
          <a:p>
            <a:r>
              <a:rPr lang="en-US" sz="2200" dirty="0">
                <a:solidFill>
                  <a:srgbClr val="000000"/>
                </a:solidFill>
                <a:highlight>
                  <a:srgbClr val="FFFFFF"/>
                </a:highlight>
              </a:rPr>
              <a:t>  </a:t>
            </a:r>
            <a:r>
              <a:rPr lang="en-US" sz="2200" dirty="0" err="1">
                <a:solidFill>
                  <a:srgbClr val="000000"/>
                </a:solidFill>
                <a:highlight>
                  <a:srgbClr val="FFFFFF"/>
                </a:highlight>
              </a:rPr>
              <a:t>group_by</a:t>
            </a:r>
            <a:r>
              <a:rPr lang="en-US" sz="2200" b="1" dirty="0">
                <a:solidFill>
                  <a:srgbClr val="000080"/>
                </a:solidFill>
                <a:highlight>
                  <a:srgbClr val="FFFFFF"/>
                </a:highlight>
              </a:rPr>
              <a:t>(</a:t>
            </a:r>
            <a:r>
              <a:rPr lang="en-US" sz="2200" b="0" dirty="0">
                <a:solidFill>
                  <a:srgbClr val="000000"/>
                </a:solidFill>
                <a:highlight>
                  <a:srgbClr val="FFFFFF"/>
                </a:highlight>
              </a:rPr>
              <a:t>species, sex</a:t>
            </a:r>
            <a:r>
              <a:rPr lang="en-US" sz="2200" b="1" dirty="0">
                <a:solidFill>
                  <a:srgbClr val="000080"/>
                </a:solidFill>
                <a:highlight>
                  <a:srgbClr val="FFFFFF"/>
                </a:highlight>
              </a:rPr>
              <a:t>)</a:t>
            </a:r>
            <a:r>
              <a:rPr lang="en-US" sz="2200" b="0" dirty="0">
                <a:solidFill>
                  <a:srgbClr val="000000"/>
                </a:solidFill>
                <a:highlight>
                  <a:srgbClr val="FFFFFF"/>
                </a:highlight>
              </a:rPr>
              <a:t> </a:t>
            </a:r>
            <a:r>
              <a:rPr lang="en-US" sz="2200" b="0" dirty="0">
                <a:solidFill>
                  <a:srgbClr val="804000"/>
                </a:solidFill>
                <a:highlight>
                  <a:srgbClr val="FFFFFF"/>
                </a:highlight>
              </a:rPr>
              <a:t>%&gt;%</a:t>
            </a:r>
            <a:endParaRPr lang="en-US" sz="2200" b="0" dirty="0">
              <a:solidFill>
                <a:srgbClr val="000000"/>
              </a:solidFill>
              <a:highlight>
                <a:srgbClr val="FFFFFF"/>
              </a:highlight>
            </a:endParaRPr>
          </a:p>
          <a:p>
            <a:r>
              <a:rPr lang="en-US" sz="2200" b="0" dirty="0">
                <a:solidFill>
                  <a:srgbClr val="000000"/>
                </a:solidFill>
                <a:highlight>
                  <a:srgbClr val="FFFFFF"/>
                </a:highlight>
              </a:rPr>
              <a:t>  select</a:t>
            </a:r>
            <a:r>
              <a:rPr lang="en-US" sz="2200" b="1" dirty="0">
                <a:solidFill>
                  <a:srgbClr val="000080"/>
                </a:solidFill>
                <a:highlight>
                  <a:srgbClr val="FFFFFF"/>
                </a:highlight>
              </a:rPr>
              <a:t>(</a:t>
            </a:r>
            <a:r>
              <a:rPr lang="en-US" sz="2200" b="0" dirty="0">
                <a:solidFill>
                  <a:srgbClr val="000000"/>
                </a:solidFill>
                <a:highlight>
                  <a:srgbClr val="FFFFFF"/>
                </a:highlight>
              </a:rPr>
              <a:t>height, mass</a:t>
            </a:r>
            <a:r>
              <a:rPr lang="en-US" sz="2200" b="1" dirty="0">
                <a:solidFill>
                  <a:srgbClr val="000080"/>
                </a:solidFill>
                <a:highlight>
                  <a:srgbClr val="FFFFFF"/>
                </a:highlight>
              </a:rPr>
              <a:t>)</a:t>
            </a:r>
            <a:r>
              <a:rPr lang="en-US" sz="2200" b="0" dirty="0">
                <a:solidFill>
                  <a:srgbClr val="000000"/>
                </a:solidFill>
                <a:highlight>
                  <a:srgbClr val="FFFFFF"/>
                </a:highlight>
              </a:rPr>
              <a:t> </a:t>
            </a:r>
            <a:r>
              <a:rPr lang="en-US" sz="2200" b="0" dirty="0">
                <a:solidFill>
                  <a:srgbClr val="804000"/>
                </a:solidFill>
                <a:highlight>
                  <a:srgbClr val="FFFFFF"/>
                </a:highlight>
              </a:rPr>
              <a:t>%&gt;%</a:t>
            </a:r>
            <a:endParaRPr lang="en-US" sz="2200" b="0" dirty="0">
              <a:solidFill>
                <a:srgbClr val="000000"/>
              </a:solidFill>
              <a:highlight>
                <a:srgbClr val="FFFFFF"/>
              </a:highlight>
            </a:endParaRPr>
          </a:p>
          <a:p>
            <a:r>
              <a:rPr lang="en-US" sz="2200" b="0" dirty="0">
                <a:solidFill>
                  <a:srgbClr val="000000"/>
                </a:solidFill>
                <a:highlight>
                  <a:srgbClr val="FFFFFF"/>
                </a:highlight>
              </a:rPr>
              <a:t>  </a:t>
            </a:r>
            <a:r>
              <a:rPr lang="en-US" sz="2200" b="0" dirty="0" err="1">
                <a:solidFill>
                  <a:srgbClr val="000000"/>
                </a:solidFill>
                <a:highlight>
                  <a:srgbClr val="FFFFFF"/>
                </a:highlight>
              </a:rPr>
              <a:t>summarise</a:t>
            </a:r>
            <a:r>
              <a:rPr lang="en-US" sz="2200" b="1" dirty="0">
                <a:solidFill>
                  <a:srgbClr val="000080"/>
                </a:solidFill>
                <a:highlight>
                  <a:srgbClr val="FFFFFF"/>
                </a:highlight>
              </a:rPr>
              <a:t>(</a:t>
            </a:r>
            <a:endParaRPr lang="en-US" sz="2200" b="0" dirty="0">
              <a:solidFill>
                <a:srgbClr val="000000"/>
              </a:solidFill>
              <a:highlight>
                <a:srgbClr val="FFFFFF"/>
              </a:highlight>
            </a:endParaRPr>
          </a:p>
          <a:p>
            <a:r>
              <a:rPr lang="en-US" sz="2200" b="0" dirty="0">
                <a:solidFill>
                  <a:srgbClr val="000000"/>
                </a:solidFill>
                <a:highlight>
                  <a:srgbClr val="FFFFFF"/>
                </a:highlight>
              </a:rPr>
              <a:t>    height </a:t>
            </a:r>
            <a:r>
              <a:rPr lang="en-US" sz="2200" b="1" dirty="0">
                <a:solidFill>
                  <a:srgbClr val="000080"/>
                </a:solidFill>
                <a:highlight>
                  <a:srgbClr val="FFFFFF"/>
                </a:highlight>
              </a:rPr>
              <a:t>=</a:t>
            </a:r>
            <a:r>
              <a:rPr lang="en-US" sz="2200" b="0" dirty="0">
                <a:solidFill>
                  <a:srgbClr val="000000"/>
                </a:solidFill>
                <a:highlight>
                  <a:srgbClr val="FFFFFF"/>
                </a:highlight>
              </a:rPr>
              <a:t> </a:t>
            </a:r>
            <a:r>
              <a:rPr lang="en-US" sz="2200" b="0" dirty="0">
                <a:solidFill>
                  <a:srgbClr val="8000FF"/>
                </a:solidFill>
                <a:highlight>
                  <a:srgbClr val="FFFFFF"/>
                </a:highlight>
              </a:rPr>
              <a:t>mean</a:t>
            </a:r>
            <a:r>
              <a:rPr lang="en-US" sz="2200" b="1" dirty="0">
                <a:solidFill>
                  <a:srgbClr val="000080"/>
                </a:solidFill>
                <a:highlight>
                  <a:srgbClr val="FFFFFF"/>
                </a:highlight>
              </a:rPr>
              <a:t>(</a:t>
            </a:r>
            <a:r>
              <a:rPr lang="en-US" sz="2200" b="0" dirty="0">
                <a:solidFill>
                  <a:srgbClr val="000000"/>
                </a:solidFill>
                <a:highlight>
                  <a:srgbClr val="FFFFFF"/>
                </a:highlight>
              </a:rPr>
              <a:t>height, na.rm </a:t>
            </a:r>
            <a:r>
              <a:rPr lang="en-US" sz="2200" b="1" dirty="0">
                <a:solidFill>
                  <a:srgbClr val="000080"/>
                </a:solidFill>
                <a:highlight>
                  <a:srgbClr val="FFFFFF"/>
                </a:highlight>
              </a:rPr>
              <a:t>=</a:t>
            </a:r>
            <a:r>
              <a:rPr lang="en-US" sz="2200" b="0" dirty="0">
                <a:solidFill>
                  <a:srgbClr val="000000"/>
                </a:solidFill>
                <a:highlight>
                  <a:srgbClr val="FFFFFF"/>
                </a:highlight>
              </a:rPr>
              <a:t> </a:t>
            </a:r>
            <a:r>
              <a:rPr lang="en-US" sz="2200" b="1" dirty="0">
                <a:solidFill>
                  <a:srgbClr val="0000FF"/>
                </a:solidFill>
                <a:highlight>
                  <a:srgbClr val="FFFFFF"/>
                </a:highlight>
              </a:rPr>
              <a:t>TRUE</a:t>
            </a:r>
            <a:r>
              <a:rPr lang="en-US" sz="2200" b="1" dirty="0">
                <a:solidFill>
                  <a:srgbClr val="000080"/>
                </a:solidFill>
                <a:highlight>
                  <a:srgbClr val="FFFFFF"/>
                </a:highlight>
              </a:rPr>
              <a:t>)</a:t>
            </a:r>
            <a:r>
              <a:rPr lang="en-US" sz="2200" b="0" dirty="0">
                <a:solidFill>
                  <a:srgbClr val="000000"/>
                </a:solidFill>
                <a:highlight>
                  <a:srgbClr val="FFFFFF"/>
                </a:highlight>
              </a:rPr>
              <a:t>,</a:t>
            </a:r>
          </a:p>
          <a:p>
            <a:r>
              <a:rPr lang="en-US" sz="2200" b="0" dirty="0">
                <a:solidFill>
                  <a:srgbClr val="000000"/>
                </a:solidFill>
                <a:highlight>
                  <a:srgbClr val="FFFFFF"/>
                </a:highlight>
              </a:rPr>
              <a:t>    mass </a:t>
            </a:r>
            <a:r>
              <a:rPr lang="en-US" sz="2200" b="1" dirty="0">
                <a:solidFill>
                  <a:srgbClr val="000080"/>
                </a:solidFill>
                <a:highlight>
                  <a:srgbClr val="FFFFFF"/>
                </a:highlight>
              </a:rPr>
              <a:t>=</a:t>
            </a:r>
            <a:r>
              <a:rPr lang="en-US" sz="2200" b="0" dirty="0">
                <a:solidFill>
                  <a:srgbClr val="000000"/>
                </a:solidFill>
                <a:highlight>
                  <a:srgbClr val="FFFFFF"/>
                </a:highlight>
              </a:rPr>
              <a:t> </a:t>
            </a:r>
            <a:r>
              <a:rPr lang="en-US" sz="2200" b="0" dirty="0">
                <a:solidFill>
                  <a:srgbClr val="8000FF"/>
                </a:solidFill>
                <a:highlight>
                  <a:srgbClr val="FFFFFF"/>
                </a:highlight>
              </a:rPr>
              <a:t>mean</a:t>
            </a:r>
            <a:r>
              <a:rPr lang="en-US" sz="2200" b="1" dirty="0">
                <a:solidFill>
                  <a:srgbClr val="000080"/>
                </a:solidFill>
                <a:highlight>
                  <a:srgbClr val="FFFFFF"/>
                </a:highlight>
              </a:rPr>
              <a:t>(</a:t>
            </a:r>
            <a:r>
              <a:rPr lang="en-US" sz="2200" b="0" dirty="0">
                <a:solidFill>
                  <a:srgbClr val="000000"/>
                </a:solidFill>
                <a:highlight>
                  <a:srgbClr val="FFFFFF"/>
                </a:highlight>
              </a:rPr>
              <a:t>mass, na.rm </a:t>
            </a:r>
            <a:r>
              <a:rPr lang="en-US" sz="2200" b="1" dirty="0">
                <a:solidFill>
                  <a:srgbClr val="000080"/>
                </a:solidFill>
                <a:highlight>
                  <a:srgbClr val="FFFFFF"/>
                </a:highlight>
              </a:rPr>
              <a:t>=</a:t>
            </a:r>
            <a:r>
              <a:rPr lang="en-US" sz="2200" b="0" dirty="0">
                <a:solidFill>
                  <a:srgbClr val="000000"/>
                </a:solidFill>
                <a:highlight>
                  <a:srgbClr val="FFFFFF"/>
                </a:highlight>
              </a:rPr>
              <a:t> </a:t>
            </a:r>
            <a:r>
              <a:rPr lang="en-US" sz="2200" b="1" dirty="0">
                <a:solidFill>
                  <a:srgbClr val="0000FF"/>
                </a:solidFill>
                <a:highlight>
                  <a:srgbClr val="FFFFFF"/>
                </a:highlight>
              </a:rPr>
              <a:t>TRUE</a:t>
            </a:r>
            <a:r>
              <a:rPr lang="en-US" sz="2200" b="1" dirty="0">
                <a:solidFill>
                  <a:srgbClr val="000080"/>
                </a:solidFill>
                <a:highlight>
                  <a:srgbClr val="FFFFFF"/>
                </a:highlight>
              </a:rPr>
              <a:t>)</a:t>
            </a:r>
            <a:endParaRPr lang="en-US" sz="2200" b="0" dirty="0">
              <a:solidFill>
                <a:srgbClr val="000000"/>
              </a:solidFill>
              <a:highlight>
                <a:srgbClr val="FFFFFF"/>
              </a:highlight>
            </a:endParaRPr>
          </a:p>
          <a:p>
            <a:r>
              <a:rPr lang="en-US" sz="2200" b="0" dirty="0">
                <a:solidFill>
                  <a:srgbClr val="000000"/>
                </a:solidFill>
                <a:highlight>
                  <a:srgbClr val="FFFFFF"/>
                </a:highlight>
              </a:rPr>
              <a:t>  </a:t>
            </a:r>
            <a:r>
              <a:rPr lang="en-US" sz="2200" b="1" dirty="0">
                <a:solidFill>
                  <a:srgbClr val="000080"/>
                </a:solidFill>
                <a:highlight>
                  <a:srgbClr val="FFFFFF"/>
                </a:highlight>
              </a:rPr>
              <a:t>)</a:t>
            </a:r>
            <a:endParaRPr lang="en-US" sz="2200" dirty="0"/>
          </a:p>
        </p:txBody>
      </p:sp>
      <p:pic>
        <p:nvPicPr>
          <p:cNvPr id="7" name="Picture 6" descr="A picture containing text&#10;&#10;Description automatically generated">
            <a:extLst>
              <a:ext uri="{FF2B5EF4-FFF2-40B4-BE49-F238E27FC236}">
                <a16:creationId xmlns:a16="http://schemas.microsoft.com/office/drawing/2014/main" id="{3CADBDC5-63F1-C2B5-74CD-DC7F195B7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3563" y="365125"/>
            <a:ext cx="1060473" cy="1223962"/>
          </a:xfrm>
          <a:prstGeom prst="rect">
            <a:avLst/>
          </a:prstGeom>
        </p:spPr>
      </p:pic>
    </p:spTree>
    <p:extLst>
      <p:ext uri="{BB962C8B-B14F-4D97-AF65-F5344CB8AC3E}">
        <p14:creationId xmlns:p14="http://schemas.microsoft.com/office/powerpoint/2010/main" val="46406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1571-74D4-410D-FF49-AEEE97E0802B}"/>
              </a:ext>
            </a:extLst>
          </p:cNvPr>
          <p:cNvSpPr>
            <a:spLocks noGrp="1"/>
          </p:cNvSpPr>
          <p:nvPr>
            <p:ph type="title"/>
          </p:nvPr>
        </p:nvSpPr>
        <p:spPr/>
        <p:txBody>
          <a:bodyPr/>
          <a:lstStyle/>
          <a:p>
            <a:r>
              <a:rPr lang="sv-SE" dirty="0" err="1"/>
              <a:t>dplyr</a:t>
            </a:r>
            <a:r>
              <a:rPr lang="sv-SE" dirty="0"/>
              <a:t> – </a:t>
            </a:r>
            <a:r>
              <a:rPr lang="sv-SE" dirty="0" err="1"/>
              <a:t>Two</a:t>
            </a:r>
            <a:r>
              <a:rPr lang="sv-SE" dirty="0"/>
              <a:t> Table Verbs</a:t>
            </a:r>
            <a:endParaRPr lang="en-US" dirty="0"/>
          </a:p>
        </p:txBody>
      </p:sp>
      <p:sp>
        <p:nvSpPr>
          <p:cNvPr id="3" name="Content Placeholder 2">
            <a:extLst>
              <a:ext uri="{FF2B5EF4-FFF2-40B4-BE49-F238E27FC236}">
                <a16:creationId xmlns:a16="http://schemas.microsoft.com/office/drawing/2014/main" id="{85797038-B6EC-A5FF-8031-545167CF46A5}"/>
              </a:ext>
            </a:extLst>
          </p:cNvPr>
          <p:cNvSpPr>
            <a:spLocks noGrp="1"/>
          </p:cNvSpPr>
          <p:nvPr>
            <p:ph idx="1"/>
          </p:nvPr>
        </p:nvSpPr>
        <p:spPr/>
        <p:txBody>
          <a:bodyPr>
            <a:normAutofit fontScale="92500" lnSpcReduction="20000"/>
          </a:bodyPr>
          <a:lstStyle/>
          <a:p>
            <a:r>
              <a:rPr lang="en-US" dirty="0"/>
              <a:t>In reality we often work with multiple tables. One common thing to do is to combine columns from multiple tables into one. In </a:t>
            </a:r>
            <a:r>
              <a:rPr lang="en-US" dirty="0" err="1"/>
              <a:t>dplyr</a:t>
            </a:r>
            <a:r>
              <a:rPr lang="en-US" dirty="0"/>
              <a:t>, there are three families of verbs that work with two tables at a time:</a:t>
            </a:r>
            <a:br>
              <a:rPr lang="en-US" dirty="0"/>
            </a:br>
            <a:endParaRPr lang="en-US" dirty="0"/>
          </a:p>
          <a:p>
            <a:pPr marL="514350" indent="-514350" algn="l">
              <a:buFont typeface="+mj-lt"/>
              <a:buAutoNum type="arabicPeriod"/>
            </a:pPr>
            <a:r>
              <a:rPr lang="en-US" b="1" dirty="0"/>
              <a:t>Mutating joins</a:t>
            </a:r>
            <a:r>
              <a:rPr lang="en-US" dirty="0"/>
              <a:t>, which add new variables to one table from matching rows in another. </a:t>
            </a:r>
            <a:br>
              <a:rPr lang="en-US" dirty="0"/>
            </a:br>
            <a:r>
              <a:rPr lang="en-US" dirty="0"/>
              <a:t>- Inner join, left join, and full join</a:t>
            </a:r>
          </a:p>
          <a:p>
            <a:pPr marL="514350" indent="-514350" algn="l">
              <a:buFont typeface="+mj-lt"/>
              <a:buAutoNum type="arabicPeriod"/>
            </a:pPr>
            <a:r>
              <a:rPr lang="en-US" b="1" dirty="0"/>
              <a:t>Filtering joins</a:t>
            </a:r>
            <a:r>
              <a:rPr lang="en-US" dirty="0"/>
              <a:t>, which filter observations from one table based on whether or not they match an observation in the other table.</a:t>
            </a:r>
            <a:br>
              <a:rPr lang="en-US" dirty="0"/>
            </a:br>
            <a:r>
              <a:rPr lang="en-US" dirty="0"/>
              <a:t>- semi join and anti join</a:t>
            </a:r>
          </a:p>
          <a:p>
            <a:pPr marL="514350" indent="-514350" algn="l">
              <a:buFont typeface="+mj-lt"/>
              <a:buAutoNum type="arabicPeriod"/>
            </a:pPr>
            <a:r>
              <a:rPr lang="en-US" b="1" dirty="0"/>
              <a:t>Set operations</a:t>
            </a:r>
            <a:r>
              <a:rPr lang="en-US" dirty="0"/>
              <a:t>, which combine the observations in the data sets as if they were set elements.</a:t>
            </a:r>
            <a:br>
              <a:rPr lang="en-US" dirty="0"/>
            </a:br>
            <a:r>
              <a:rPr lang="en-US" dirty="0"/>
              <a:t>- Union, intersection and </a:t>
            </a:r>
            <a:r>
              <a:rPr lang="en-US" dirty="0" err="1"/>
              <a:t>setdiff</a:t>
            </a:r>
            <a:endParaRPr lang="en-US" dirty="0"/>
          </a:p>
          <a:p>
            <a:pPr marL="514350" indent="-514350">
              <a:buFont typeface="+mj-lt"/>
              <a:buAutoNum type="arabicPeriod"/>
            </a:pPr>
            <a:endParaRPr lang="en-US" i="1" dirty="0">
              <a:solidFill>
                <a:srgbClr val="212529"/>
              </a:solidFill>
              <a:latin typeface="-apple-system"/>
            </a:endParaRPr>
          </a:p>
          <a:p>
            <a:endParaRPr lang="en-US" i="1" dirty="0">
              <a:solidFill>
                <a:srgbClr val="0F1111"/>
              </a:solidFill>
              <a:latin typeface="Amazon Ember"/>
            </a:endParaRPr>
          </a:p>
          <a:p>
            <a:endParaRPr lang="en-US" dirty="0"/>
          </a:p>
        </p:txBody>
      </p:sp>
      <p:pic>
        <p:nvPicPr>
          <p:cNvPr id="5" name="Picture 4" descr="A picture containing text&#10;&#10;Description automatically generated">
            <a:extLst>
              <a:ext uri="{FF2B5EF4-FFF2-40B4-BE49-F238E27FC236}">
                <a16:creationId xmlns:a16="http://schemas.microsoft.com/office/drawing/2014/main" id="{96949342-2255-DD04-FEDF-54F8D9E0B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3563" y="365125"/>
            <a:ext cx="1060473" cy="1223962"/>
          </a:xfrm>
          <a:prstGeom prst="rect">
            <a:avLst/>
          </a:prstGeom>
        </p:spPr>
      </p:pic>
    </p:spTree>
    <p:extLst>
      <p:ext uri="{BB962C8B-B14F-4D97-AF65-F5344CB8AC3E}">
        <p14:creationId xmlns:p14="http://schemas.microsoft.com/office/powerpoint/2010/main" val="3073960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7F23-8F20-F3E6-5C04-3D2F0F98CD83}"/>
              </a:ext>
            </a:extLst>
          </p:cNvPr>
          <p:cNvSpPr>
            <a:spLocks noGrp="1"/>
          </p:cNvSpPr>
          <p:nvPr>
            <p:ph type="title"/>
          </p:nvPr>
        </p:nvSpPr>
        <p:spPr/>
        <p:txBody>
          <a:bodyPr/>
          <a:lstStyle/>
          <a:p>
            <a:r>
              <a:rPr lang="sv-SE" dirty="0" err="1"/>
              <a:t>dplyr</a:t>
            </a:r>
            <a:r>
              <a:rPr lang="sv-SE" dirty="0"/>
              <a:t> – </a:t>
            </a:r>
            <a:r>
              <a:rPr lang="sv-SE" dirty="0" err="1"/>
              <a:t>Example</a:t>
            </a:r>
            <a:r>
              <a:rPr lang="sv-SE" dirty="0"/>
              <a:t> 2 (</a:t>
            </a:r>
            <a:r>
              <a:rPr lang="sv-SE" dirty="0" err="1"/>
              <a:t>Two</a:t>
            </a:r>
            <a:r>
              <a:rPr lang="sv-SE" dirty="0"/>
              <a:t> Table Verb)</a:t>
            </a:r>
            <a:endParaRPr lang="en-US" dirty="0"/>
          </a:p>
        </p:txBody>
      </p:sp>
      <p:sp>
        <p:nvSpPr>
          <p:cNvPr id="3" name="Content Placeholder 2">
            <a:extLst>
              <a:ext uri="{FF2B5EF4-FFF2-40B4-BE49-F238E27FC236}">
                <a16:creationId xmlns:a16="http://schemas.microsoft.com/office/drawing/2014/main" id="{7F28821D-25CD-31DC-0F6D-F281220529DF}"/>
              </a:ext>
            </a:extLst>
          </p:cNvPr>
          <p:cNvSpPr>
            <a:spLocks noGrp="1"/>
          </p:cNvSpPr>
          <p:nvPr>
            <p:ph idx="1"/>
          </p:nvPr>
        </p:nvSpPr>
        <p:spPr/>
        <p:txBody>
          <a:bodyPr>
            <a:normAutofit fontScale="92500" lnSpcReduction="10000"/>
          </a:bodyPr>
          <a:lstStyle/>
          <a:p>
            <a:pPr marL="0" indent="0">
              <a:buNone/>
            </a:pPr>
            <a:r>
              <a:rPr lang="en-US" sz="2800" dirty="0">
                <a:solidFill>
                  <a:srgbClr val="008000"/>
                </a:solidFill>
                <a:highlight>
                  <a:srgbClr val="FFFFFF"/>
                </a:highlight>
              </a:rPr>
              <a:t># </a:t>
            </a:r>
            <a:r>
              <a:rPr lang="en-US" sz="2800" dirty="0" err="1">
                <a:solidFill>
                  <a:srgbClr val="008000"/>
                </a:solidFill>
                <a:highlight>
                  <a:srgbClr val="FFFFFF"/>
                </a:highlight>
              </a:rPr>
              <a:t>left_join</a:t>
            </a:r>
            <a:r>
              <a:rPr lang="en-US" sz="2800" dirty="0">
                <a:solidFill>
                  <a:srgbClr val="008000"/>
                </a:solidFill>
                <a:highlight>
                  <a:srgbClr val="FFFFFF"/>
                </a:highlight>
              </a:rPr>
              <a:t>(x, y) includes all observations in x, regardless of whether they match or not (mutating join)</a:t>
            </a:r>
            <a:endParaRPr lang="en-US" sz="2800" dirty="0">
              <a:solidFill>
                <a:srgbClr val="000000"/>
              </a:solidFill>
              <a:highlight>
                <a:srgbClr val="FFFFFF"/>
              </a:highlight>
            </a:endParaRPr>
          </a:p>
          <a:p>
            <a:pPr marL="0" indent="0">
              <a:buNone/>
            </a:pPr>
            <a:r>
              <a:rPr lang="en-US" sz="2800" dirty="0">
                <a:solidFill>
                  <a:srgbClr val="000000"/>
                </a:solidFill>
                <a:highlight>
                  <a:srgbClr val="FFFFFF"/>
                </a:highlight>
              </a:rPr>
              <a:t>df1 </a:t>
            </a:r>
            <a:r>
              <a:rPr lang="en-US" sz="2800" dirty="0">
                <a:solidFill>
                  <a:srgbClr val="804000"/>
                </a:solidFill>
                <a:highlight>
                  <a:srgbClr val="FFFFFF"/>
                </a:highlight>
              </a:rPr>
              <a:t>%&gt;%</a:t>
            </a:r>
            <a:r>
              <a:rPr lang="en-US" sz="2800" dirty="0">
                <a:solidFill>
                  <a:srgbClr val="000000"/>
                </a:solidFill>
                <a:highlight>
                  <a:srgbClr val="FFFFFF"/>
                </a:highlight>
              </a:rPr>
              <a:t> </a:t>
            </a:r>
            <a:r>
              <a:rPr lang="en-US" sz="2800" dirty="0" err="1">
                <a:solidFill>
                  <a:srgbClr val="000000"/>
                </a:solidFill>
                <a:highlight>
                  <a:srgbClr val="FFFFFF"/>
                </a:highlight>
              </a:rPr>
              <a:t>left_join</a:t>
            </a:r>
            <a:r>
              <a:rPr lang="en-US" sz="2800" b="1" dirty="0">
                <a:solidFill>
                  <a:srgbClr val="000080"/>
                </a:solidFill>
                <a:highlight>
                  <a:srgbClr val="FFFFFF"/>
                </a:highlight>
              </a:rPr>
              <a:t>(</a:t>
            </a:r>
            <a:r>
              <a:rPr lang="en-US" sz="2800" b="0" dirty="0">
                <a:solidFill>
                  <a:srgbClr val="000000"/>
                </a:solidFill>
                <a:highlight>
                  <a:srgbClr val="FFFFFF"/>
                </a:highlight>
              </a:rPr>
              <a:t>df2, </a:t>
            </a:r>
            <a:r>
              <a:rPr lang="en-US" sz="2800" b="0" dirty="0">
                <a:solidFill>
                  <a:srgbClr val="8000FF"/>
                </a:solidFill>
                <a:highlight>
                  <a:srgbClr val="FFFFFF"/>
                </a:highlight>
              </a:rPr>
              <a:t>by</a:t>
            </a:r>
            <a:r>
              <a:rPr lang="en-US" sz="2800" b="0" dirty="0">
                <a:solidFill>
                  <a:srgbClr val="000000"/>
                </a:solidFill>
                <a:highlight>
                  <a:srgbClr val="FFFFFF"/>
                </a:highlight>
              </a:rPr>
              <a:t> </a:t>
            </a:r>
            <a:r>
              <a:rPr lang="en-US" sz="2800" b="1" dirty="0">
                <a:solidFill>
                  <a:srgbClr val="000080"/>
                </a:solidFill>
                <a:highlight>
                  <a:srgbClr val="FFFFFF"/>
                </a:highlight>
              </a:rPr>
              <a:t>=</a:t>
            </a:r>
            <a:r>
              <a:rPr lang="en-US" sz="2800" b="0" dirty="0">
                <a:solidFill>
                  <a:srgbClr val="000000"/>
                </a:solidFill>
                <a:highlight>
                  <a:srgbClr val="FFFFFF"/>
                </a:highlight>
              </a:rPr>
              <a:t> </a:t>
            </a:r>
            <a:r>
              <a:rPr lang="en-US" sz="2800" b="0" dirty="0">
                <a:solidFill>
                  <a:srgbClr val="808080"/>
                </a:solidFill>
                <a:highlight>
                  <a:srgbClr val="FFFFFF"/>
                </a:highlight>
              </a:rPr>
              <a:t>"x"</a:t>
            </a:r>
            <a:r>
              <a:rPr lang="en-US" sz="2800" b="1" dirty="0">
                <a:solidFill>
                  <a:srgbClr val="000080"/>
                </a:solidFill>
                <a:highlight>
                  <a:srgbClr val="FFFFFF"/>
                </a:highlight>
              </a:rPr>
              <a:t>)</a:t>
            </a:r>
            <a:endParaRPr lang="en-US" sz="2800" b="0" dirty="0">
              <a:solidFill>
                <a:srgbClr val="000000"/>
              </a:solidFill>
              <a:highlight>
                <a:srgbClr val="FFFFFF"/>
              </a:highlight>
            </a:endParaRPr>
          </a:p>
          <a:p>
            <a:pPr marL="0" indent="0">
              <a:buNone/>
            </a:pPr>
            <a:endParaRPr lang="en-US" sz="2800" b="0" dirty="0">
              <a:solidFill>
                <a:srgbClr val="000000"/>
              </a:solidFill>
              <a:highlight>
                <a:srgbClr val="FFFFFF"/>
              </a:highlight>
            </a:endParaRPr>
          </a:p>
          <a:p>
            <a:pPr marL="0" indent="0">
              <a:buNone/>
            </a:pPr>
            <a:r>
              <a:rPr lang="en-US" sz="2800" b="0" dirty="0">
                <a:solidFill>
                  <a:srgbClr val="008000"/>
                </a:solidFill>
                <a:highlight>
                  <a:srgbClr val="FFFFFF"/>
                </a:highlight>
              </a:rPr>
              <a:t># </a:t>
            </a:r>
            <a:r>
              <a:rPr lang="en-US" sz="2800" b="0" dirty="0" err="1">
                <a:solidFill>
                  <a:srgbClr val="008000"/>
                </a:solidFill>
                <a:highlight>
                  <a:srgbClr val="FFFFFF"/>
                </a:highlight>
              </a:rPr>
              <a:t>semi_join</a:t>
            </a:r>
            <a:r>
              <a:rPr lang="en-US" sz="2800" b="0" dirty="0">
                <a:solidFill>
                  <a:srgbClr val="008000"/>
                </a:solidFill>
                <a:highlight>
                  <a:srgbClr val="FFFFFF"/>
                </a:highlight>
              </a:rPr>
              <a:t>(x, y) keeps all observations in x that have a match in y (filtering join)</a:t>
            </a:r>
            <a:endParaRPr lang="en-US" sz="2800" b="0" dirty="0">
              <a:solidFill>
                <a:srgbClr val="000000"/>
              </a:solidFill>
              <a:highlight>
                <a:srgbClr val="FFFFFF"/>
              </a:highlight>
            </a:endParaRPr>
          </a:p>
          <a:p>
            <a:pPr marL="0" indent="0">
              <a:buNone/>
            </a:pPr>
            <a:r>
              <a:rPr lang="en-US" sz="2800" b="0" dirty="0">
                <a:solidFill>
                  <a:srgbClr val="000000"/>
                </a:solidFill>
                <a:highlight>
                  <a:srgbClr val="FFFFFF"/>
                </a:highlight>
              </a:rPr>
              <a:t>df3 </a:t>
            </a:r>
            <a:r>
              <a:rPr lang="en-US" sz="2800" b="0" dirty="0">
                <a:solidFill>
                  <a:srgbClr val="804000"/>
                </a:solidFill>
                <a:highlight>
                  <a:srgbClr val="FFFFFF"/>
                </a:highlight>
              </a:rPr>
              <a:t>%&gt;%</a:t>
            </a:r>
            <a:r>
              <a:rPr lang="en-US" sz="2800" b="0" dirty="0">
                <a:solidFill>
                  <a:srgbClr val="000000"/>
                </a:solidFill>
                <a:highlight>
                  <a:srgbClr val="FFFFFF"/>
                </a:highlight>
              </a:rPr>
              <a:t> </a:t>
            </a:r>
            <a:r>
              <a:rPr lang="en-US" sz="2800" b="0" dirty="0" err="1">
                <a:solidFill>
                  <a:srgbClr val="000000"/>
                </a:solidFill>
                <a:highlight>
                  <a:srgbClr val="FFFFFF"/>
                </a:highlight>
              </a:rPr>
              <a:t>semi_join</a:t>
            </a:r>
            <a:r>
              <a:rPr lang="en-US" sz="2800" b="1" dirty="0">
                <a:solidFill>
                  <a:srgbClr val="000080"/>
                </a:solidFill>
                <a:highlight>
                  <a:srgbClr val="FFFFFF"/>
                </a:highlight>
              </a:rPr>
              <a:t>(</a:t>
            </a:r>
            <a:r>
              <a:rPr lang="en-US" sz="2800" b="0" dirty="0">
                <a:solidFill>
                  <a:srgbClr val="000000"/>
                </a:solidFill>
                <a:highlight>
                  <a:srgbClr val="FFFFFF"/>
                </a:highlight>
              </a:rPr>
              <a:t>df4, </a:t>
            </a:r>
            <a:r>
              <a:rPr lang="en-US" sz="2800" b="0" dirty="0">
                <a:solidFill>
                  <a:srgbClr val="8000FF"/>
                </a:solidFill>
                <a:highlight>
                  <a:srgbClr val="FFFFFF"/>
                </a:highlight>
              </a:rPr>
              <a:t>by</a:t>
            </a:r>
            <a:r>
              <a:rPr lang="en-US" sz="2800" b="0" dirty="0">
                <a:solidFill>
                  <a:srgbClr val="000000"/>
                </a:solidFill>
                <a:highlight>
                  <a:srgbClr val="FFFFFF"/>
                </a:highlight>
              </a:rPr>
              <a:t> </a:t>
            </a:r>
            <a:r>
              <a:rPr lang="en-US" sz="2800" b="1" dirty="0">
                <a:solidFill>
                  <a:srgbClr val="000080"/>
                </a:solidFill>
                <a:highlight>
                  <a:srgbClr val="FFFFFF"/>
                </a:highlight>
              </a:rPr>
              <a:t>=</a:t>
            </a:r>
            <a:r>
              <a:rPr lang="en-US" sz="2800" b="0" dirty="0">
                <a:solidFill>
                  <a:srgbClr val="000000"/>
                </a:solidFill>
                <a:highlight>
                  <a:srgbClr val="FFFFFF"/>
                </a:highlight>
              </a:rPr>
              <a:t> </a:t>
            </a:r>
            <a:r>
              <a:rPr lang="en-US" sz="2800" b="0" dirty="0">
                <a:solidFill>
                  <a:srgbClr val="808080"/>
                </a:solidFill>
                <a:highlight>
                  <a:srgbClr val="FFFFFF"/>
                </a:highlight>
              </a:rPr>
              <a:t>"x"</a:t>
            </a:r>
            <a:r>
              <a:rPr lang="en-US" sz="2800" b="1" dirty="0">
                <a:solidFill>
                  <a:srgbClr val="000080"/>
                </a:solidFill>
                <a:highlight>
                  <a:srgbClr val="FFFFFF"/>
                </a:highlight>
              </a:rPr>
              <a:t>)</a:t>
            </a:r>
            <a:endParaRPr lang="en-US" sz="2800" b="0" dirty="0">
              <a:solidFill>
                <a:srgbClr val="000000"/>
              </a:solidFill>
              <a:highlight>
                <a:srgbClr val="FFFFFF"/>
              </a:highlight>
            </a:endParaRPr>
          </a:p>
          <a:p>
            <a:pPr marL="0" indent="0">
              <a:buNone/>
            </a:pPr>
            <a:endParaRPr lang="en-US" sz="2800" b="0" dirty="0">
              <a:solidFill>
                <a:srgbClr val="000000"/>
              </a:solidFill>
              <a:highlight>
                <a:srgbClr val="FFFFFF"/>
              </a:highlight>
            </a:endParaRPr>
          </a:p>
          <a:p>
            <a:pPr marL="0" indent="0">
              <a:buNone/>
            </a:pPr>
            <a:r>
              <a:rPr lang="en-US" sz="2800" b="0" dirty="0">
                <a:solidFill>
                  <a:srgbClr val="008000"/>
                </a:solidFill>
                <a:highlight>
                  <a:srgbClr val="FFFFFF"/>
                </a:highlight>
              </a:rPr>
              <a:t># intersect(x, y) return only observations in both x and y (set operation)</a:t>
            </a:r>
            <a:endParaRPr lang="en-US" sz="2800" b="0" dirty="0">
              <a:solidFill>
                <a:srgbClr val="000000"/>
              </a:solidFill>
              <a:highlight>
                <a:srgbClr val="FFFFFF"/>
              </a:highlight>
            </a:endParaRPr>
          </a:p>
          <a:p>
            <a:pPr marL="0" indent="0">
              <a:buNone/>
            </a:pPr>
            <a:r>
              <a:rPr lang="en-US" sz="2800" b="0" dirty="0">
                <a:solidFill>
                  <a:srgbClr val="8000FF"/>
                </a:solidFill>
                <a:highlight>
                  <a:srgbClr val="FFFFFF"/>
                </a:highlight>
              </a:rPr>
              <a:t>intersect</a:t>
            </a:r>
            <a:r>
              <a:rPr lang="en-US" sz="2800" b="1" dirty="0">
                <a:solidFill>
                  <a:srgbClr val="000080"/>
                </a:solidFill>
                <a:highlight>
                  <a:srgbClr val="FFFFFF"/>
                </a:highlight>
              </a:rPr>
              <a:t>(</a:t>
            </a:r>
            <a:r>
              <a:rPr lang="en-US" sz="2800" b="0" dirty="0">
                <a:solidFill>
                  <a:srgbClr val="000000"/>
                </a:solidFill>
                <a:highlight>
                  <a:srgbClr val="FFFFFF"/>
                </a:highlight>
              </a:rPr>
              <a:t>df5, df6</a:t>
            </a:r>
            <a:r>
              <a:rPr lang="en-US" sz="2800" b="1" dirty="0">
                <a:solidFill>
                  <a:srgbClr val="000080"/>
                </a:solidFill>
                <a:highlight>
                  <a:srgbClr val="FFFFFF"/>
                </a:highlight>
              </a:rPr>
              <a:t>)</a:t>
            </a:r>
            <a:endParaRPr lang="en-US" strike="sngStrike" dirty="0"/>
          </a:p>
          <a:p>
            <a:pPr marL="0" indent="0">
              <a:buNone/>
            </a:pPr>
            <a:endParaRPr lang="en-US" dirty="0"/>
          </a:p>
        </p:txBody>
      </p:sp>
      <p:pic>
        <p:nvPicPr>
          <p:cNvPr id="5" name="Picture 4" descr="A picture containing text&#10;&#10;Description automatically generated">
            <a:extLst>
              <a:ext uri="{FF2B5EF4-FFF2-40B4-BE49-F238E27FC236}">
                <a16:creationId xmlns:a16="http://schemas.microsoft.com/office/drawing/2014/main" id="{699778A8-D4A3-C55D-A658-537C92B34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3563" y="365125"/>
            <a:ext cx="1060473" cy="1223962"/>
          </a:xfrm>
          <a:prstGeom prst="rect">
            <a:avLst/>
          </a:prstGeom>
        </p:spPr>
      </p:pic>
    </p:spTree>
    <p:extLst>
      <p:ext uri="{BB962C8B-B14F-4D97-AF65-F5344CB8AC3E}">
        <p14:creationId xmlns:p14="http://schemas.microsoft.com/office/powerpoint/2010/main" val="3944481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B4DA-3156-506E-8B47-935D66D00D8A}"/>
              </a:ext>
            </a:extLst>
          </p:cNvPr>
          <p:cNvSpPr>
            <a:spLocks noGrp="1"/>
          </p:cNvSpPr>
          <p:nvPr>
            <p:ph type="title"/>
          </p:nvPr>
        </p:nvSpPr>
        <p:spPr/>
        <p:txBody>
          <a:bodyPr/>
          <a:lstStyle/>
          <a:p>
            <a:r>
              <a:rPr lang="sv-SE" dirty="0" err="1"/>
              <a:t>dplyr</a:t>
            </a:r>
            <a:r>
              <a:rPr lang="sv-SE" dirty="0"/>
              <a:t> – </a:t>
            </a:r>
            <a:r>
              <a:rPr lang="sv-SE" dirty="0" err="1"/>
              <a:t>Learn</a:t>
            </a:r>
            <a:r>
              <a:rPr lang="sv-SE" dirty="0"/>
              <a:t> </a:t>
            </a:r>
            <a:r>
              <a:rPr lang="sv-SE" dirty="0" err="1"/>
              <a:t>More</a:t>
            </a:r>
            <a:endParaRPr lang="en-US" dirty="0"/>
          </a:p>
        </p:txBody>
      </p:sp>
      <p:sp>
        <p:nvSpPr>
          <p:cNvPr id="3" name="Content Placeholder 2">
            <a:extLst>
              <a:ext uri="{FF2B5EF4-FFF2-40B4-BE49-F238E27FC236}">
                <a16:creationId xmlns:a16="http://schemas.microsoft.com/office/drawing/2014/main" id="{FA7D4FEE-7E7C-71BD-A45B-CD793CD7A70A}"/>
              </a:ext>
            </a:extLst>
          </p:cNvPr>
          <p:cNvSpPr>
            <a:spLocks noGrp="1"/>
          </p:cNvSpPr>
          <p:nvPr>
            <p:ph idx="1"/>
          </p:nvPr>
        </p:nvSpPr>
        <p:spPr/>
        <p:txBody>
          <a:bodyPr/>
          <a:lstStyle/>
          <a:p>
            <a:r>
              <a:rPr lang="sv-SE" dirty="0" err="1">
                <a:solidFill>
                  <a:srgbClr val="0F1111"/>
                </a:solidFill>
                <a:latin typeface="Amazon Ember"/>
              </a:rPr>
              <a:t>Home</a:t>
            </a:r>
            <a:r>
              <a:rPr lang="sv-SE" dirty="0">
                <a:solidFill>
                  <a:srgbClr val="0F1111"/>
                </a:solidFill>
                <a:latin typeface="Amazon Ember"/>
              </a:rPr>
              <a:t> page </a:t>
            </a:r>
            <a:r>
              <a:rPr lang="sv-SE" dirty="0" err="1">
                <a:solidFill>
                  <a:srgbClr val="0F1111"/>
                </a:solidFill>
                <a:latin typeface="Amazon Ember"/>
              </a:rPr>
              <a:t>of</a:t>
            </a:r>
            <a:r>
              <a:rPr lang="sv-SE" dirty="0">
                <a:solidFill>
                  <a:srgbClr val="0F1111"/>
                </a:solidFill>
                <a:latin typeface="Amazon Ember"/>
              </a:rPr>
              <a:t> </a:t>
            </a:r>
            <a:r>
              <a:rPr lang="sv-SE" dirty="0" err="1">
                <a:solidFill>
                  <a:srgbClr val="0F1111"/>
                </a:solidFill>
                <a:latin typeface="Amazon Ember"/>
              </a:rPr>
              <a:t>dplyr</a:t>
            </a:r>
            <a:r>
              <a:rPr lang="sv-SE" dirty="0">
                <a:solidFill>
                  <a:srgbClr val="0F1111"/>
                </a:solidFill>
                <a:latin typeface="Amazon Ember"/>
              </a:rPr>
              <a:t>: </a:t>
            </a:r>
            <a:r>
              <a:rPr lang="sv-SE" dirty="0">
                <a:solidFill>
                  <a:srgbClr val="0F1111"/>
                </a:solidFill>
                <a:latin typeface="Amazon Ember"/>
                <a:hlinkClick r:id="rId2"/>
              </a:rPr>
              <a:t>https://dplyr.tidyverse.org/</a:t>
            </a:r>
            <a:r>
              <a:rPr lang="sv-SE" dirty="0">
                <a:solidFill>
                  <a:srgbClr val="0F1111"/>
                </a:solidFill>
                <a:latin typeface="Amazon Ember"/>
              </a:rPr>
              <a:t> </a:t>
            </a:r>
          </a:p>
          <a:p>
            <a:endParaRPr lang="sv-SE" dirty="0">
              <a:solidFill>
                <a:srgbClr val="0F1111"/>
              </a:solidFill>
              <a:latin typeface="Amazon Ember"/>
            </a:endParaRPr>
          </a:p>
          <a:p>
            <a:r>
              <a:rPr lang="en-US" dirty="0">
                <a:solidFill>
                  <a:srgbClr val="212529"/>
                </a:solidFill>
                <a:latin typeface="-apple-system"/>
              </a:rPr>
              <a:t>To learn more about one-table verbs, check for example: </a:t>
            </a:r>
            <a:r>
              <a:rPr lang="en-US" dirty="0">
                <a:solidFill>
                  <a:srgbClr val="212529"/>
                </a:solidFill>
                <a:latin typeface="-apple-system"/>
                <a:hlinkClick r:id="rId3"/>
              </a:rPr>
              <a:t>https://dplyr.tidyverse.org/articles/dplyr.html</a:t>
            </a:r>
            <a:r>
              <a:rPr lang="en-US" dirty="0">
                <a:solidFill>
                  <a:srgbClr val="212529"/>
                </a:solidFill>
                <a:latin typeface="-apple-system"/>
              </a:rPr>
              <a:t> </a:t>
            </a:r>
          </a:p>
          <a:p>
            <a:r>
              <a:rPr lang="en-US" dirty="0">
                <a:solidFill>
                  <a:srgbClr val="212529"/>
                </a:solidFill>
                <a:latin typeface="-apple-system"/>
              </a:rPr>
              <a:t>To learn more about two-table verbs, check for example: </a:t>
            </a:r>
            <a:r>
              <a:rPr lang="en-US" dirty="0">
                <a:solidFill>
                  <a:srgbClr val="0F1111"/>
                </a:solidFill>
                <a:latin typeface="Amazon Ember"/>
                <a:hlinkClick r:id="rId4"/>
              </a:rPr>
              <a:t>https://dplyr.tidyverse.org/articles/two-table.html</a:t>
            </a:r>
            <a:r>
              <a:rPr lang="en-US" dirty="0">
                <a:solidFill>
                  <a:srgbClr val="0F1111"/>
                </a:solidFill>
                <a:latin typeface="Amazon Ember"/>
              </a:rPr>
              <a:t> </a:t>
            </a:r>
          </a:p>
          <a:p>
            <a:endParaRPr lang="en-US" dirty="0"/>
          </a:p>
        </p:txBody>
      </p:sp>
      <p:pic>
        <p:nvPicPr>
          <p:cNvPr id="5" name="Picture 4" descr="A picture containing text&#10;&#10;Description automatically generated">
            <a:extLst>
              <a:ext uri="{FF2B5EF4-FFF2-40B4-BE49-F238E27FC236}">
                <a16:creationId xmlns:a16="http://schemas.microsoft.com/office/drawing/2014/main" id="{A8D9EB1F-EF15-3BE0-91D5-0A8A0A4460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3563" y="365125"/>
            <a:ext cx="1060473" cy="1223962"/>
          </a:xfrm>
          <a:prstGeom prst="rect">
            <a:avLst/>
          </a:prstGeom>
        </p:spPr>
      </p:pic>
    </p:spTree>
    <p:extLst>
      <p:ext uri="{BB962C8B-B14F-4D97-AF65-F5344CB8AC3E}">
        <p14:creationId xmlns:p14="http://schemas.microsoft.com/office/powerpoint/2010/main" val="1218054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6AB4-BA72-C05C-D7C8-993C94B3A9CD}"/>
              </a:ext>
            </a:extLst>
          </p:cNvPr>
          <p:cNvSpPr>
            <a:spLocks noGrp="1"/>
          </p:cNvSpPr>
          <p:nvPr>
            <p:ph type="title"/>
          </p:nvPr>
        </p:nvSpPr>
        <p:spPr/>
        <p:txBody>
          <a:bodyPr/>
          <a:lstStyle/>
          <a:p>
            <a:r>
              <a:rPr lang="sv-SE" dirty="0"/>
              <a:t>ggplot2 - </a:t>
            </a:r>
            <a:r>
              <a:rPr lang="sv-SE" dirty="0" err="1"/>
              <a:t>Background</a:t>
            </a:r>
            <a:endParaRPr lang="en-US" dirty="0"/>
          </a:p>
        </p:txBody>
      </p:sp>
      <p:sp>
        <p:nvSpPr>
          <p:cNvPr id="3" name="Content Placeholder 2">
            <a:extLst>
              <a:ext uri="{FF2B5EF4-FFF2-40B4-BE49-F238E27FC236}">
                <a16:creationId xmlns:a16="http://schemas.microsoft.com/office/drawing/2014/main" id="{37D985A6-1376-80C2-9EF8-C06C5981757B}"/>
              </a:ext>
            </a:extLst>
          </p:cNvPr>
          <p:cNvSpPr>
            <a:spLocks noGrp="1"/>
          </p:cNvSpPr>
          <p:nvPr>
            <p:ph idx="1"/>
          </p:nvPr>
        </p:nvSpPr>
        <p:spPr/>
        <p:txBody>
          <a:bodyPr>
            <a:normAutofit/>
          </a:bodyPr>
          <a:lstStyle/>
          <a:p>
            <a:r>
              <a:rPr lang="sv-SE" dirty="0"/>
              <a:t>ggplot2 is a data </a:t>
            </a:r>
            <a:r>
              <a:rPr lang="sv-SE" dirty="0" err="1"/>
              <a:t>visualization</a:t>
            </a:r>
            <a:r>
              <a:rPr lang="sv-SE" dirty="0"/>
              <a:t> </a:t>
            </a:r>
            <a:r>
              <a:rPr lang="sv-SE" dirty="0" err="1"/>
              <a:t>package</a:t>
            </a:r>
            <a:r>
              <a:rPr lang="sv-SE" dirty="0"/>
              <a:t> </a:t>
            </a:r>
            <a:r>
              <a:rPr lang="sv-SE" dirty="0" err="1"/>
              <a:t>that</a:t>
            </a:r>
            <a:r>
              <a:rPr lang="sv-SE" dirty="0"/>
              <a:t> is </a:t>
            </a:r>
            <a:r>
              <a:rPr lang="sv-SE" dirty="0" err="1"/>
              <a:t>based</a:t>
            </a:r>
            <a:r>
              <a:rPr lang="sv-SE" dirty="0"/>
              <a:t> on </a:t>
            </a:r>
            <a:r>
              <a:rPr lang="sv-SE" i="1" dirty="0"/>
              <a:t>”</a:t>
            </a:r>
            <a:r>
              <a:rPr lang="en-US" i="1" dirty="0">
                <a:solidFill>
                  <a:srgbClr val="0F1111"/>
                </a:solidFill>
                <a:effectLst/>
                <a:latin typeface="Amazon Ember"/>
              </a:rPr>
              <a:t>The Grammar of Graphics” </a:t>
            </a:r>
            <a:r>
              <a:rPr lang="en-US" i="1" dirty="0">
                <a:solidFill>
                  <a:srgbClr val="0F1111"/>
                </a:solidFill>
                <a:latin typeface="Amazon Ember"/>
              </a:rPr>
              <a:t>(Leland Wilkinson).</a:t>
            </a:r>
            <a:endParaRPr lang="en-US" dirty="0">
              <a:solidFill>
                <a:srgbClr val="0F1111"/>
              </a:solidFill>
              <a:latin typeface="Amazon Ember"/>
            </a:endParaRPr>
          </a:p>
          <a:p>
            <a:r>
              <a:rPr lang="en-US" b="0" dirty="0">
                <a:solidFill>
                  <a:srgbClr val="212529"/>
                </a:solidFill>
                <a:effectLst/>
                <a:latin typeface="-apple-system"/>
              </a:rPr>
              <a:t>The grammar of graphics is based on the insight that you can uniquely describe any plot as a combination of a </a:t>
            </a:r>
            <a:r>
              <a:rPr lang="en-US" b="1" dirty="0">
                <a:solidFill>
                  <a:srgbClr val="212529"/>
                </a:solidFill>
                <a:effectLst/>
                <a:latin typeface="-apple-system"/>
              </a:rPr>
              <a:t>dataset</a:t>
            </a:r>
            <a:r>
              <a:rPr lang="en-US" b="0" dirty="0">
                <a:solidFill>
                  <a:srgbClr val="212529"/>
                </a:solidFill>
                <a:effectLst/>
                <a:latin typeface="-apple-system"/>
              </a:rPr>
              <a:t>, a </a:t>
            </a:r>
            <a:r>
              <a:rPr lang="en-US" b="1" dirty="0" err="1">
                <a:solidFill>
                  <a:srgbClr val="212529"/>
                </a:solidFill>
                <a:effectLst/>
                <a:latin typeface="-apple-system"/>
              </a:rPr>
              <a:t>geom</a:t>
            </a:r>
            <a:r>
              <a:rPr lang="en-US" b="0" dirty="0">
                <a:solidFill>
                  <a:srgbClr val="212529"/>
                </a:solidFill>
                <a:effectLst/>
                <a:latin typeface="-apple-system"/>
              </a:rPr>
              <a:t>, a set of </a:t>
            </a:r>
            <a:r>
              <a:rPr lang="en-US" b="1" dirty="0">
                <a:solidFill>
                  <a:srgbClr val="212529"/>
                </a:solidFill>
                <a:effectLst/>
                <a:latin typeface="-apple-system"/>
              </a:rPr>
              <a:t>mappings</a:t>
            </a:r>
            <a:r>
              <a:rPr lang="en-US" b="0" dirty="0">
                <a:solidFill>
                  <a:srgbClr val="212529"/>
                </a:solidFill>
                <a:effectLst/>
                <a:latin typeface="-apple-system"/>
              </a:rPr>
              <a:t>, a </a:t>
            </a:r>
            <a:r>
              <a:rPr lang="en-US" dirty="0">
                <a:solidFill>
                  <a:srgbClr val="212529"/>
                </a:solidFill>
                <a:effectLst/>
                <a:latin typeface="-apple-system"/>
              </a:rPr>
              <a:t>stat</a:t>
            </a:r>
            <a:r>
              <a:rPr lang="en-US" b="0" dirty="0">
                <a:solidFill>
                  <a:srgbClr val="212529"/>
                </a:solidFill>
                <a:effectLst/>
                <a:latin typeface="-apple-system"/>
              </a:rPr>
              <a:t>, a </a:t>
            </a:r>
            <a:r>
              <a:rPr lang="en-US" dirty="0">
                <a:solidFill>
                  <a:srgbClr val="212529"/>
                </a:solidFill>
                <a:effectLst/>
                <a:latin typeface="-apple-system"/>
              </a:rPr>
              <a:t>position adjustment</a:t>
            </a:r>
            <a:r>
              <a:rPr lang="en-US" b="0" dirty="0">
                <a:solidFill>
                  <a:srgbClr val="212529"/>
                </a:solidFill>
                <a:effectLst/>
                <a:latin typeface="-apple-system"/>
              </a:rPr>
              <a:t>, a </a:t>
            </a:r>
            <a:r>
              <a:rPr lang="en-US" dirty="0">
                <a:solidFill>
                  <a:srgbClr val="212529"/>
                </a:solidFill>
                <a:effectLst/>
                <a:latin typeface="-apple-system"/>
              </a:rPr>
              <a:t>coordinate system</a:t>
            </a:r>
            <a:r>
              <a:rPr lang="en-US" b="0" dirty="0">
                <a:solidFill>
                  <a:srgbClr val="212529"/>
                </a:solidFill>
                <a:effectLst/>
                <a:latin typeface="-apple-system"/>
              </a:rPr>
              <a:t>, and a </a:t>
            </a:r>
            <a:r>
              <a:rPr lang="en-US" dirty="0">
                <a:solidFill>
                  <a:srgbClr val="212529"/>
                </a:solidFill>
                <a:effectLst/>
                <a:latin typeface="-apple-system"/>
              </a:rPr>
              <a:t>faceting scheme.</a:t>
            </a:r>
            <a:endParaRPr lang="en-US" dirty="0">
              <a:solidFill>
                <a:srgbClr val="212529"/>
              </a:solidFill>
              <a:latin typeface="-apple-system"/>
            </a:endParaRPr>
          </a:p>
          <a:p>
            <a:endParaRPr lang="en-US" i="1" dirty="0">
              <a:solidFill>
                <a:srgbClr val="212529"/>
              </a:solidFill>
              <a:latin typeface="-apple-system"/>
            </a:endParaRPr>
          </a:p>
          <a:p>
            <a:r>
              <a:rPr lang="en-US" dirty="0">
                <a:solidFill>
                  <a:srgbClr val="212529"/>
                </a:solidFill>
                <a:latin typeface="-apple-system"/>
              </a:rPr>
              <a:t>To make a plot, we need a data layer, a geometric layer and an aesthetic layer. The rest is not required and often has sensible defaults. </a:t>
            </a:r>
          </a:p>
          <a:p>
            <a:endParaRPr lang="en-US" i="1" dirty="0">
              <a:solidFill>
                <a:srgbClr val="212529"/>
              </a:solidFill>
              <a:latin typeface="-apple-system"/>
            </a:endParaRPr>
          </a:p>
          <a:p>
            <a:endParaRPr lang="en-US" i="1" dirty="0">
              <a:solidFill>
                <a:srgbClr val="212529"/>
              </a:solidFill>
              <a:latin typeface="-apple-system"/>
            </a:endParaRPr>
          </a:p>
          <a:p>
            <a:endParaRPr lang="en-US" i="1" dirty="0">
              <a:solidFill>
                <a:srgbClr val="0F1111"/>
              </a:solidFill>
              <a:latin typeface="Amazon Ember"/>
            </a:endParaRPr>
          </a:p>
          <a:p>
            <a:endParaRPr lang="en-US" dirty="0"/>
          </a:p>
        </p:txBody>
      </p:sp>
      <p:pic>
        <p:nvPicPr>
          <p:cNvPr id="4" name="Content Placeholder 4" descr="A picture containing icon&#10;&#10;Description automatically generated">
            <a:extLst>
              <a:ext uri="{FF2B5EF4-FFF2-40B4-BE49-F238E27FC236}">
                <a16:creationId xmlns:a16="http://schemas.microsoft.com/office/drawing/2014/main" id="{3D58E9C0-4CC9-3C8B-F54B-86D20E24F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5804" y="365125"/>
            <a:ext cx="1015992" cy="1176858"/>
          </a:xfrm>
          <a:prstGeom prst="rect">
            <a:avLst/>
          </a:prstGeom>
        </p:spPr>
      </p:pic>
    </p:spTree>
    <p:extLst>
      <p:ext uri="{BB962C8B-B14F-4D97-AF65-F5344CB8AC3E}">
        <p14:creationId xmlns:p14="http://schemas.microsoft.com/office/powerpoint/2010/main" val="2538484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20AE-F23A-12BB-9652-794E0666F9AB}"/>
              </a:ext>
            </a:extLst>
          </p:cNvPr>
          <p:cNvSpPr>
            <a:spLocks noGrp="1"/>
          </p:cNvSpPr>
          <p:nvPr>
            <p:ph type="title"/>
          </p:nvPr>
        </p:nvSpPr>
        <p:spPr/>
        <p:txBody>
          <a:bodyPr/>
          <a:lstStyle/>
          <a:p>
            <a:r>
              <a:rPr lang="sv-SE" dirty="0"/>
              <a:t>ggplot2 - </a:t>
            </a:r>
            <a:r>
              <a:rPr lang="sv-SE" dirty="0" err="1"/>
              <a:t>Example</a:t>
            </a:r>
            <a:r>
              <a:rPr lang="sv-SE" dirty="0"/>
              <a:t> </a:t>
            </a:r>
            <a:endParaRPr lang="en-US" dirty="0"/>
          </a:p>
        </p:txBody>
      </p:sp>
      <p:sp>
        <p:nvSpPr>
          <p:cNvPr id="4" name="TextBox 3">
            <a:extLst>
              <a:ext uri="{FF2B5EF4-FFF2-40B4-BE49-F238E27FC236}">
                <a16:creationId xmlns:a16="http://schemas.microsoft.com/office/drawing/2014/main" id="{396AB7A9-C951-7C5D-6E23-987305FA6171}"/>
              </a:ext>
            </a:extLst>
          </p:cNvPr>
          <p:cNvSpPr txBox="1"/>
          <p:nvPr/>
        </p:nvSpPr>
        <p:spPr>
          <a:xfrm>
            <a:off x="746966" y="1642989"/>
            <a:ext cx="6096000" cy="923330"/>
          </a:xfrm>
          <a:prstGeom prst="rect">
            <a:avLst/>
          </a:prstGeom>
          <a:noFill/>
        </p:spPr>
        <p:txBody>
          <a:bodyPr wrap="square">
            <a:spAutoFit/>
          </a:bodyPr>
          <a:lstStyle/>
          <a:p>
            <a:r>
              <a:rPr lang="en-US" sz="1800" dirty="0">
                <a:solidFill>
                  <a:srgbClr val="008000"/>
                </a:solidFill>
                <a:highlight>
                  <a:srgbClr val="FFFFFF"/>
                </a:highlight>
              </a:rPr>
              <a:t># Creating a simple scatterplot</a:t>
            </a:r>
            <a:endParaRPr lang="en-US" sz="1800" dirty="0">
              <a:solidFill>
                <a:srgbClr val="000000"/>
              </a:solidFill>
              <a:highlight>
                <a:srgbClr val="FFFFFF"/>
              </a:highlight>
            </a:endParaRPr>
          </a:p>
          <a:p>
            <a:r>
              <a:rPr lang="en-US" sz="1800" dirty="0" err="1">
                <a:solidFill>
                  <a:srgbClr val="000000"/>
                </a:solidFill>
                <a:highlight>
                  <a:srgbClr val="FFFFFF"/>
                </a:highlight>
              </a:rPr>
              <a:t>ggplot</a:t>
            </a:r>
            <a:r>
              <a:rPr lang="en-US" sz="1800" b="1" dirty="0">
                <a:solidFill>
                  <a:srgbClr val="000080"/>
                </a:solidFill>
                <a:highlight>
                  <a:srgbClr val="FFFFFF"/>
                </a:highlight>
              </a:rPr>
              <a:t>(</a:t>
            </a:r>
            <a:r>
              <a:rPr lang="en-US" sz="1800" b="0" dirty="0">
                <a:solidFill>
                  <a:srgbClr val="8000FF"/>
                </a:solidFill>
                <a:highlight>
                  <a:srgbClr val="FFFFFF"/>
                </a:highlight>
              </a:rPr>
              <a:t>data</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 mpg</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geom_point</a:t>
            </a:r>
            <a:r>
              <a:rPr lang="en-US" sz="1800" b="1" dirty="0">
                <a:solidFill>
                  <a:srgbClr val="000080"/>
                </a:solidFill>
                <a:highlight>
                  <a:srgbClr val="FFFFFF"/>
                </a:highlight>
              </a:rPr>
              <a:t>(</a:t>
            </a:r>
            <a:r>
              <a:rPr lang="en-US" sz="1800" b="0" dirty="0">
                <a:solidFill>
                  <a:srgbClr val="000000"/>
                </a:solidFill>
                <a:highlight>
                  <a:srgbClr val="FFFFFF"/>
                </a:highlight>
              </a:rPr>
              <a:t>mapping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err="1">
                <a:solidFill>
                  <a:srgbClr val="000000"/>
                </a:solidFill>
                <a:highlight>
                  <a:srgbClr val="FFFFFF"/>
                </a:highlight>
              </a:rPr>
              <a:t>aes</a:t>
            </a:r>
            <a:r>
              <a:rPr lang="en-US" sz="1800" b="1" dirty="0">
                <a:solidFill>
                  <a:srgbClr val="000080"/>
                </a:solidFill>
                <a:highlight>
                  <a:srgbClr val="FFFFFF"/>
                </a:highlight>
              </a:rPr>
              <a:t>(</a:t>
            </a:r>
            <a:r>
              <a:rPr lang="en-US" sz="1800" b="0" dirty="0">
                <a:solidFill>
                  <a:srgbClr val="000000"/>
                </a:solidFill>
                <a:highlight>
                  <a:srgbClr val="FFFFFF"/>
                </a:highlight>
              </a:rPr>
              <a:t>x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err="1">
                <a:solidFill>
                  <a:srgbClr val="000000"/>
                </a:solidFill>
                <a:highlight>
                  <a:srgbClr val="FFFFFF"/>
                </a:highlight>
              </a:rPr>
              <a:t>displ</a:t>
            </a:r>
            <a:r>
              <a:rPr lang="en-US" sz="1800" b="0" dirty="0">
                <a:solidFill>
                  <a:srgbClr val="000000"/>
                </a:solidFill>
                <a:highlight>
                  <a:srgbClr val="FFFFFF"/>
                </a:highlight>
              </a:rPr>
              <a:t>, y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err="1">
                <a:solidFill>
                  <a:srgbClr val="000000"/>
                </a:solidFill>
                <a:highlight>
                  <a:srgbClr val="FFFFFF"/>
                </a:highlight>
              </a:rPr>
              <a:t>hwy</a:t>
            </a:r>
            <a:r>
              <a:rPr lang="en-US" sz="1800" b="1" dirty="0">
                <a:solidFill>
                  <a:srgbClr val="000080"/>
                </a:solidFill>
                <a:highlight>
                  <a:srgbClr val="FFFFFF"/>
                </a:highlight>
              </a:rPr>
              <a:t>))</a:t>
            </a:r>
            <a:endParaRPr lang="en-US" dirty="0"/>
          </a:p>
        </p:txBody>
      </p:sp>
      <p:pic>
        <p:nvPicPr>
          <p:cNvPr id="5" name="Picture 4" descr="Chart, scatter chart&#10;&#10;Description automatically generated">
            <a:extLst>
              <a:ext uri="{FF2B5EF4-FFF2-40B4-BE49-F238E27FC236}">
                <a16:creationId xmlns:a16="http://schemas.microsoft.com/office/drawing/2014/main" id="{2372F6B5-0A26-6EBC-54DA-13E9D9119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643" y="2566319"/>
            <a:ext cx="6504797" cy="4158558"/>
          </a:xfrm>
          <a:prstGeom prst="rect">
            <a:avLst/>
          </a:prstGeom>
        </p:spPr>
      </p:pic>
      <p:pic>
        <p:nvPicPr>
          <p:cNvPr id="6" name="Content Placeholder 4" descr="A picture containing icon&#10;&#10;Description automatically generated">
            <a:extLst>
              <a:ext uri="{FF2B5EF4-FFF2-40B4-BE49-F238E27FC236}">
                <a16:creationId xmlns:a16="http://schemas.microsoft.com/office/drawing/2014/main" id="{484030F1-4F94-658C-06F7-051E4484C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5804" y="363217"/>
            <a:ext cx="1015992" cy="1176858"/>
          </a:xfrm>
          <a:prstGeom prst="rect">
            <a:avLst/>
          </a:prstGeom>
        </p:spPr>
      </p:pic>
    </p:spTree>
    <p:extLst>
      <p:ext uri="{BB962C8B-B14F-4D97-AF65-F5344CB8AC3E}">
        <p14:creationId xmlns:p14="http://schemas.microsoft.com/office/powerpoint/2010/main" val="1395889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7B30-BFD8-B1F0-CFA2-1B3629D90C10}"/>
              </a:ext>
            </a:extLst>
          </p:cNvPr>
          <p:cNvSpPr>
            <a:spLocks noGrp="1"/>
          </p:cNvSpPr>
          <p:nvPr>
            <p:ph type="title"/>
          </p:nvPr>
        </p:nvSpPr>
        <p:spPr/>
        <p:txBody>
          <a:bodyPr/>
          <a:lstStyle/>
          <a:p>
            <a:r>
              <a:rPr lang="sv-SE" dirty="0"/>
              <a:t>ggplot2 – </a:t>
            </a:r>
            <a:r>
              <a:rPr lang="sv-SE" dirty="0" err="1"/>
              <a:t>Learn</a:t>
            </a:r>
            <a:r>
              <a:rPr lang="sv-SE" dirty="0"/>
              <a:t> </a:t>
            </a:r>
            <a:r>
              <a:rPr lang="sv-SE" dirty="0" err="1"/>
              <a:t>More</a:t>
            </a:r>
            <a:endParaRPr lang="en-US" dirty="0"/>
          </a:p>
        </p:txBody>
      </p:sp>
      <p:sp>
        <p:nvSpPr>
          <p:cNvPr id="3" name="Content Placeholder 2">
            <a:extLst>
              <a:ext uri="{FF2B5EF4-FFF2-40B4-BE49-F238E27FC236}">
                <a16:creationId xmlns:a16="http://schemas.microsoft.com/office/drawing/2014/main" id="{5A314586-A8E6-7AE4-DA15-003DEF0DD12D}"/>
              </a:ext>
            </a:extLst>
          </p:cNvPr>
          <p:cNvSpPr>
            <a:spLocks noGrp="1"/>
          </p:cNvSpPr>
          <p:nvPr>
            <p:ph idx="1"/>
          </p:nvPr>
        </p:nvSpPr>
        <p:spPr/>
        <p:txBody>
          <a:bodyPr/>
          <a:lstStyle/>
          <a:p>
            <a:r>
              <a:rPr lang="en-US" dirty="0">
                <a:solidFill>
                  <a:srgbClr val="212529"/>
                </a:solidFill>
                <a:latin typeface="-apple-system"/>
              </a:rPr>
              <a:t>Home page of ggplot2: </a:t>
            </a:r>
            <a:r>
              <a:rPr lang="en-US" dirty="0">
                <a:solidFill>
                  <a:srgbClr val="212529"/>
                </a:solidFill>
                <a:latin typeface="-apple-system"/>
                <a:hlinkClick r:id="rId2"/>
              </a:rPr>
              <a:t>https://ggplot2.tidyverse.org/</a:t>
            </a:r>
            <a:r>
              <a:rPr lang="en-US" dirty="0">
                <a:solidFill>
                  <a:srgbClr val="212529"/>
                </a:solidFill>
                <a:latin typeface="-apple-system"/>
              </a:rPr>
              <a:t> </a:t>
            </a:r>
          </a:p>
          <a:p>
            <a:endParaRPr lang="en-US" dirty="0">
              <a:solidFill>
                <a:srgbClr val="212529"/>
              </a:solidFill>
              <a:latin typeface="-apple-system"/>
            </a:endParaRPr>
          </a:p>
          <a:p>
            <a:r>
              <a:rPr lang="en-US" dirty="0">
                <a:solidFill>
                  <a:srgbClr val="212529"/>
                </a:solidFill>
                <a:latin typeface="-apple-system"/>
              </a:rPr>
              <a:t>To learn more, check for example: </a:t>
            </a:r>
            <a:r>
              <a:rPr lang="en-US" dirty="0">
                <a:solidFill>
                  <a:srgbClr val="212529"/>
                </a:solidFill>
                <a:latin typeface="-apple-system"/>
                <a:hlinkClick r:id="rId3"/>
              </a:rPr>
              <a:t>https://r4ds.had.co.nz/data-visualisation.html</a:t>
            </a:r>
            <a:r>
              <a:rPr lang="en-US" dirty="0">
                <a:solidFill>
                  <a:srgbClr val="212529"/>
                </a:solidFill>
                <a:latin typeface="-apple-system"/>
              </a:rPr>
              <a:t> </a:t>
            </a:r>
          </a:p>
          <a:p>
            <a:endParaRPr lang="en-US" i="1" dirty="0">
              <a:solidFill>
                <a:srgbClr val="0F1111"/>
              </a:solidFill>
              <a:latin typeface="Amazon Ember"/>
            </a:endParaRPr>
          </a:p>
          <a:p>
            <a:endParaRPr lang="en-US" dirty="0"/>
          </a:p>
        </p:txBody>
      </p:sp>
      <p:pic>
        <p:nvPicPr>
          <p:cNvPr id="5" name="Content Placeholder 4" descr="A picture containing icon&#10;&#10;Description automatically generated">
            <a:extLst>
              <a:ext uri="{FF2B5EF4-FFF2-40B4-BE49-F238E27FC236}">
                <a16:creationId xmlns:a16="http://schemas.microsoft.com/office/drawing/2014/main" id="{52EC413F-E706-F592-0027-9468A23FC0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5804" y="365125"/>
            <a:ext cx="1015992" cy="1176858"/>
          </a:xfrm>
          <a:prstGeom prst="rect">
            <a:avLst/>
          </a:prstGeom>
        </p:spPr>
      </p:pic>
    </p:spTree>
    <p:extLst>
      <p:ext uri="{BB962C8B-B14F-4D97-AF65-F5344CB8AC3E}">
        <p14:creationId xmlns:p14="http://schemas.microsoft.com/office/powerpoint/2010/main" val="434329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A168-1723-2B70-59DB-48D634A3DF75}"/>
              </a:ext>
            </a:extLst>
          </p:cNvPr>
          <p:cNvSpPr>
            <a:spLocks noGrp="1"/>
          </p:cNvSpPr>
          <p:nvPr>
            <p:ph type="ctrTitle"/>
          </p:nvPr>
        </p:nvSpPr>
        <p:spPr>
          <a:xfrm>
            <a:off x="6276976" y="1045174"/>
            <a:ext cx="4661092" cy="2795160"/>
          </a:xfrm>
        </p:spPr>
        <p:txBody>
          <a:bodyPr>
            <a:normAutofit/>
          </a:bodyPr>
          <a:lstStyle/>
          <a:p>
            <a:r>
              <a:rPr lang="sv-SE" sz="4400" dirty="0" err="1"/>
              <a:t>Introduction</a:t>
            </a:r>
            <a:r>
              <a:rPr lang="sv-SE" sz="4400" dirty="0"/>
              <a:t> to R </a:t>
            </a:r>
            <a:r>
              <a:rPr lang="sv-SE" sz="4400" dirty="0" err="1"/>
              <a:t>Programming</a:t>
            </a:r>
            <a:endParaRPr lang="en-US" sz="4400" dirty="0"/>
          </a:p>
        </p:txBody>
      </p:sp>
      <p:sp>
        <p:nvSpPr>
          <p:cNvPr id="3" name="Subtitle 2">
            <a:extLst>
              <a:ext uri="{FF2B5EF4-FFF2-40B4-BE49-F238E27FC236}">
                <a16:creationId xmlns:a16="http://schemas.microsoft.com/office/drawing/2014/main" id="{BF5DB151-C346-5CBC-69E5-B8C18A8C6563}"/>
              </a:ext>
            </a:extLst>
          </p:cNvPr>
          <p:cNvSpPr>
            <a:spLocks noGrp="1"/>
          </p:cNvSpPr>
          <p:nvPr>
            <p:ph type="subTitle" idx="1"/>
          </p:nvPr>
        </p:nvSpPr>
        <p:spPr>
          <a:xfrm>
            <a:off x="6380462" y="4174333"/>
            <a:ext cx="4661092" cy="1136843"/>
          </a:xfrm>
        </p:spPr>
        <p:txBody>
          <a:bodyPr>
            <a:normAutofit/>
          </a:bodyPr>
          <a:lstStyle/>
          <a:p>
            <a:r>
              <a:rPr lang="sv-SE" sz="1800" dirty="0"/>
              <a:t>Antonio Prgomet</a:t>
            </a:r>
          </a:p>
          <a:p>
            <a:r>
              <a:rPr lang="en-US" sz="1800" dirty="0">
                <a:hlinkClick r:id="rId2"/>
              </a:rPr>
              <a:t>https://www.linkedin.com/in/antonioprgomet/</a:t>
            </a:r>
            <a:r>
              <a:rPr lang="sv-SE" sz="1800" dirty="0"/>
              <a:t> </a:t>
            </a:r>
            <a:endParaRPr lang="en-US" sz="1800" dirty="0"/>
          </a:p>
        </p:txBody>
      </p:sp>
      <p:pic>
        <p:nvPicPr>
          <p:cNvPr id="1026" name="Picture 2" descr="Logo, icon&#10;&#10;Description automatically generated">
            <a:extLst>
              <a:ext uri="{FF2B5EF4-FFF2-40B4-BE49-F238E27FC236}">
                <a16:creationId xmlns:a16="http://schemas.microsoft.com/office/drawing/2014/main" id="{163D4AAC-CD2A-80A3-03D1-094B6086590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7387" y="2045930"/>
            <a:ext cx="3647438" cy="2826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73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E5B1-B6A1-858F-9D14-F2E45BDE4CF0}"/>
              </a:ext>
            </a:extLst>
          </p:cNvPr>
          <p:cNvSpPr>
            <a:spLocks noGrp="1"/>
          </p:cNvSpPr>
          <p:nvPr>
            <p:ph type="title"/>
          </p:nvPr>
        </p:nvSpPr>
        <p:spPr/>
        <p:txBody>
          <a:bodyPr/>
          <a:lstStyle/>
          <a:p>
            <a:r>
              <a:rPr lang="sv-SE" dirty="0" err="1"/>
              <a:t>What</a:t>
            </a:r>
            <a:r>
              <a:rPr lang="sv-SE" dirty="0"/>
              <a:t> is R?</a:t>
            </a:r>
            <a:endParaRPr lang="en-US" dirty="0"/>
          </a:p>
        </p:txBody>
      </p:sp>
      <p:sp>
        <p:nvSpPr>
          <p:cNvPr id="3" name="Content Placeholder 2">
            <a:extLst>
              <a:ext uri="{FF2B5EF4-FFF2-40B4-BE49-F238E27FC236}">
                <a16:creationId xmlns:a16="http://schemas.microsoft.com/office/drawing/2014/main" id="{46B68F06-09DC-C5CF-7A40-C4934B2409F7}"/>
              </a:ext>
            </a:extLst>
          </p:cNvPr>
          <p:cNvSpPr>
            <a:spLocks noGrp="1"/>
          </p:cNvSpPr>
          <p:nvPr>
            <p:ph idx="1"/>
          </p:nvPr>
        </p:nvSpPr>
        <p:spPr/>
        <p:txBody>
          <a:bodyPr>
            <a:normAutofit/>
          </a:bodyPr>
          <a:lstStyle/>
          <a:p>
            <a:r>
              <a:rPr lang="en-US" dirty="0"/>
              <a:t>R is a programming language for statistical computing and graphics. </a:t>
            </a:r>
          </a:p>
          <a:p>
            <a:endParaRPr lang="en-US" dirty="0"/>
          </a:p>
          <a:p>
            <a:r>
              <a:rPr lang="en-US" dirty="0"/>
              <a:t>The name “R” is due to being a successor of the S programming language and it is also the shared first letter of the founders; Ross Ihaka and Robert Gentleman. </a:t>
            </a:r>
          </a:p>
          <a:p>
            <a:endParaRPr lang="en-US" dirty="0"/>
          </a:p>
          <a:p>
            <a:r>
              <a:rPr lang="en-US" dirty="0"/>
              <a:t>Website of R: </a:t>
            </a:r>
            <a:r>
              <a:rPr lang="en-US" dirty="0">
                <a:hlinkClick r:id="rId2"/>
              </a:rPr>
              <a:t>https://www.r-project.org/</a:t>
            </a:r>
            <a:r>
              <a:rPr lang="en-US" dirty="0"/>
              <a:t> </a:t>
            </a:r>
          </a:p>
          <a:p>
            <a:endParaRPr lang="en-US" dirty="0"/>
          </a:p>
        </p:txBody>
      </p:sp>
    </p:spTree>
    <p:extLst>
      <p:ext uri="{BB962C8B-B14F-4D97-AF65-F5344CB8AC3E}">
        <p14:creationId xmlns:p14="http://schemas.microsoft.com/office/powerpoint/2010/main" val="3969359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1" descr="Graphical user interface, text, application, email&#10;&#10;Description automatically generated">
            <a:extLst>
              <a:ext uri="{FF2B5EF4-FFF2-40B4-BE49-F238E27FC236}">
                <a16:creationId xmlns:a16="http://schemas.microsoft.com/office/drawing/2014/main" id="{EC878423-D1B6-1411-C671-5882E1AAC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9" y="139959"/>
            <a:ext cx="12120842" cy="6578081"/>
          </a:xfrm>
          <a:prstGeom prst="rect">
            <a:avLst/>
          </a:prstGeom>
        </p:spPr>
      </p:pic>
    </p:spTree>
    <p:extLst>
      <p:ext uri="{BB962C8B-B14F-4D97-AF65-F5344CB8AC3E}">
        <p14:creationId xmlns:p14="http://schemas.microsoft.com/office/powerpoint/2010/main" val="335181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E4AF-DA5C-3261-CCAC-D3B43D76B188}"/>
              </a:ext>
            </a:extLst>
          </p:cNvPr>
          <p:cNvSpPr>
            <a:spLocks noGrp="1"/>
          </p:cNvSpPr>
          <p:nvPr>
            <p:ph type="title"/>
          </p:nvPr>
        </p:nvSpPr>
        <p:spPr/>
        <p:txBody>
          <a:bodyPr/>
          <a:lstStyle/>
          <a:p>
            <a:r>
              <a:rPr lang="sv-SE" dirty="0" err="1"/>
              <a:t>RStudio</a:t>
            </a:r>
            <a:r>
              <a:rPr lang="sv-SE" dirty="0"/>
              <a:t> </a:t>
            </a:r>
            <a:endParaRPr lang="en-US" dirty="0"/>
          </a:p>
        </p:txBody>
      </p:sp>
      <p:sp>
        <p:nvSpPr>
          <p:cNvPr id="3" name="Content Placeholder 2">
            <a:extLst>
              <a:ext uri="{FF2B5EF4-FFF2-40B4-BE49-F238E27FC236}">
                <a16:creationId xmlns:a16="http://schemas.microsoft.com/office/drawing/2014/main" id="{C6F8A54F-B06A-33A7-858D-873B180F0418}"/>
              </a:ext>
            </a:extLst>
          </p:cNvPr>
          <p:cNvSpPr>
            <a:spLocks noGrp="1"/>
          </p:cNvSpPr>
          <p:nvPr>
            <p:ph idx="1"/>
          </p:nvPr>
        </p:nvSpPr>
        <p:spPr/>
        <p:txBody>
          <a:bodyPr>
            <a:normAutofit fontScale="70000" lnSpcReduction="20000"/>
          </a:bodyPr>
          <a:lstStyle/>
          <a:p>
            <a:r>
              <a:rPr lang="sv-SE" dirty="0" err="1"/>
              <a:t>RStudio</a:t>
            </a:r>
            <a:r>
              <a:rPr lang="sv-SE" dirty="0"/>
              <a:t> is an </a:t>
            </a:r>
            <a:r>
              <a:rPr lang="sv-SE" dirty="0" err="1"/>
              <a:t>integrated</a:t>
            </a:r>
            <a:r>
              <a:rPr lang="sv-SE" dirty="0"/>
              <a:t> </a:t>
            </a:r>
            <a:r>
              <a:rPr lang="sv-SE" dirty="0" err="1"/>
              <a:t>development</a:t>
            </a:r>
            <a:r>
              <a:rPr lang="sv-SE" dirty="0"/>
              <a:t> </a:t>
            </a:r>
            <a:r>
              <a:rPr lang="sv-SE" dirty="0" err="1"/>
              <a:t>enviroment</a:t>
            </a:r>
            <a:r>
              <a:rPr lang="sv-SE" dirty="0"/>
              <a:t> (IDE) for R. It has </a:t>
            </a:r>
            <a:r>
              <a:rPr lang="sv-SE" dirty="0" err="1"/>
              <a:t>several</a:t>
            </a:r>
            <a:r>
              <a:rPr lang="sv-SE" dirty="0"/>
              <a:t> </a:t>
            </a:r>
            <a:r>
              <a:rPr lang="sv-SE" dirty="0" err="1"/>
              <a:t>nice</a:t>
            </a:r>
            <a:r>
              <a:rPr lang="sv-SE" dirty="0"/>
              <a:t> features, </a:t>
            </a:r>
            <a:r>
              <a:rPr lang="sv-SE" dirty="0" err="1"/>
              <a:t>some</a:t>
            </a:r>
            <a:r>
              <a:rPr lang="sv-SE" dirty="0"/>
              <a:t> </a:t>
            </a:r>
            <a:r>
              <a:rPr lang="sv-SE" dirty="0" err="1"/>
              <a:t>examples</a:t>
            </a:r>
            <a:r>
              <a:rPr lang="sv-SE" dirty="0"/>
              <a:t> </a:t>
            </a:r>
            <a:r>
              <a:rPr lang="sv-SE" dirty="0" err="1"/>
              <a:t>are</a:t>
            </a:r>
            <a:r>
              <a:rPr lang="sv-SE" dirty="0"/>
              <a:t>:</a:t>
            </a:r>
          </a:p>
          <a:p>
            <a:endParaRPr lang="sv-SE" dirty="0"/>
          </a:p>
          <a:p>
            <a:pPr marL="514350" indent="-514350">
              <a:buFont typeface="+mj-lt"/>
              <a:buAutoNum type="arabicPeriod"/>
            </a:pPr>
            <a:r>
              <a:rPr lang="sv-SE" dirty="0" err="1"/>
              <a:t>You</a:t>
            </a:r>
            <a:r>
              <a:rPr lang="sv-SE" dirty="0"/>
              <a:t> </a:t>
            </a:r>
            <a:r>
              <a:rPr lang="sv-SE" dirty="0" err="1"/>
              <a:t>can</a:t>
            </a:r>
            <a:r>
              <a:rPr lang="sv-SE" dirty="0"/>
              <a:t> </a:t>
            </a:r>
            <a:r>
              <a:rPr lang="sv-SE" dirty="0" err="1"/>
              <a:t>create</a:t>
            </a:r>
            <a:r>
              <a:rPr lang="sv-SE" dirty="0"/>
              <a:t> </a:t>
            </a:r>
            <a:r>
              <a:rPr lang="sv-SE" dirty="0" err="1"/>
              <a:t>your</a:t>
            </a:r>
            <a:r>
              <a:rPr lang="sv-SE" dirty="0"/>
              <a:t> scripts in the IDE.</a:t>
            </a:r>
          </a:p>
          <a:p>
            <a:pPr marL="514350" indent="-514350">
              <a:buFont typeface="+mj-lt"/>
              <a:buAutoNum type="arabicPeriod"/>
            </a:pPr>
            <a:r>
              <a:rPr lang="sv-SE" dirty="0"/>
              <a:t>In the </a:t>
            </a:r>
            <a:r>
              <a:rPr lang="sv-SE" b="1" dirty="0"/>
              <a:t>”</a:t>
            </a:r>
            <a:r>
              <a:rPr lang="sv-SE" b="1" dirty="0" err="1"/>
              <a:t>Console</a:t>
            </a:r>
            <a:r>
              <a:rPr lang="sv-SE" b="1" dirty="0"/>
              <a:t>”</a:t>
            </a:r>
            <a:r>
              <a:rPr lang="sv-SE" dirty="0"/>
              <a:t> </a:t>
            </a:r>
            <a:r>
              <a:rPr lang="sv-SE" dirty="0" err="1"/>
              <a:t>you</a:t>
            </a:r>
            <a:r>
              <a:rPr lang="sv-SE" dirty="0"/>
              <a:t> </a:t>
            </a:r>
            <a:r>
              <a:rPr lang="sv-SE" dirty="0" err="1"/>
              <a:t>can</a:t>
            </a:r>
            <a:r>
              <a:rPr lang="sv-SE" dirty="0"/>
              <a:t> </a:t>
            </a:r>
            <a:r>
              <a:rPr lang="sv-SE" dirty="0" err="1"/>
              <a:t>see</a:t>
            </a:r>
            <a:r>
              <a:rPr lang="sv-SE" dirty="0"/>
              <a:t> the </a:t>
            </a:r>
            <a:r>
              <a:rPr lang="sv-SE" dirty="0" err="1"/>
              <a:t>results</a:t>
            </a:r>
            <a:r>
              <a:rPr lang="sv-SE" dirty="0"/>
              <a:t> </a:t>
            </a:r>
            <a:r>
              <a:rPr lang="sv-SE" dirty="0" err="1"/>
              <a:t>of</a:t>
            </a:r>
            <a:r>
              <a:rPr lang="sv-SE" dirty="0"/>
              <a:t> </a:t>
            </a:r>
            <a:r>
              <a:rPr lang="sv-SE" dirty="0" err="1"/>
              <a:t>executed</a:t>
            </a:r>
            <a:r>
              <a:rPr lang="sv-SE" dirty="0"/>
              <a:t> </a:t>
            </a:r>
            <a:r>
              <a:rPr lang="sv-SE" dirty="0" err="1"/>
              <a:t>code</a:t>
            </a:r>
            <a:r>
              <a:rPr lang="sv-SE" dirty="0"/>
              <a:t> and </a:t>
            </a:r>
            <a:r>
              <a:rPr lang="sv-SE" dirty="0" err="1"/>
              <a:t>command</a:t>
            </a:r>
            <a:r>
              <a:rPr lang="sv-SE" dirty="0"/>
              <a:t> </a:t>
            </a:r>
            <a:r>
              <a:rPr lang="sv-SE" dirty="0" err="1"/>
              <a:t>history</a:t>
            </a:r>
            <a:r>
              <a:rPr lang="sv-SE" dirty="0"/>
              <a:t>.</a:t>
            </a:r>
          </a:p>
          <a:p>
            <a:pPr marL="514350" indent="-514350">
              <a:buFont typeface="+mj-lt"/>
              <a:buAutoNum type="arabicPeriod"/>
            </a:pPr>
            <a:r>
              <a:rPr lang="sv-SE" dirty="0"/>
              <a:t>In the </a:t>
            </a:r>
            <a:r>
              <a:rPr lang="sv-SE" b="1" dirty="0"/>
              <a:t>”</a:t>
            </a:r>
            <a:r>
              <a:rPr lang="sv-SE" b="1" dirty="0" err="1"/>
              <a:t>Enviroment</a:t>
            </a:r>
            <a:r>
              <a:rPr lang="sv-SE" b="1" dirty="0"/>
              <a:t>” </a:t>
            </a:r>
            <a:r>
              <a:rPr lang="sv-SE" dirty="0" err="1"/>
              <a:t>you</a:t>
            </a:r>
            <a:r>
              <a:rPr lang="sv-SE" dirty="0"/>
              <a:t> </a:t>
            </a:r>
            <a:r>
              <a:rPr lang="sv-SE" dirty="0" err="1"/>
              <a:t>can</a:t>
            </a:r>
            <a:r>
              <a:rPr lang="sv-SE" dirty="0"/>
              <a:t> </a:t>
            </a:r>
            <a:r>
              <a:rPr lang="sv-SE" dirty="0" err="1"/>
              <a:t>see</a:t>
            </a:r>
            <a:r>
              <a:rPr lang="sv-SE" dirty="0"/>
              <a:t> information </a:t>
            </a:r>
            <a:r>
              <a:rPr lang="sv-SE" dirty="0" err="1"/>
              <a:t>about</a:t>
            </a:r>
            <a:r>
              <a:rPr lang="sv-SE" dirty="0"/>
              <a:t> </a:t>
            </a:r>
            <a:r>
              <a:rPr lang="sv-SE" dirty="0" err="1"/>
              <a:t>variables</a:t>
            </a:r>
            <a:r>
              <a:rPr lang="sv-SE" dirty="0"/>
              <a:t> and </a:t>
            </a:r>
            <a:r>
              <a:rPr lang="sv-SE" dirty="0" err="1"/>
              <a:t>datasets</a:t>
            </a:r>
            <a:r>
              <a:rPr lang="sv-SE" dirty="0"/>
              <a:t> </a:t>
            </a:r>
            <a:r>
              <a:rPr lang="sv-SE" dirty="0" err="1"/>
              <a:t>currently</a:t>
            </a:r>
            <a:r>
              <a:rPr lang="sv-SE" dirty="0"/>
              <a:t> </a:t>
            </a:r>
            <a:r>
              <a:rPr lang="sv-SE" dirty="0" err="1"/>
              <a:t>stored</a:t>
            </a:r>
            <a:r>
              <a:rPr lang="sv-SE" dirty="0"/>
              <a:t> in the </a:t>
            </a:r>
            <a:r>
              <a:rPr lang="sv-SE" dirty="0" err="1"/>
              <a:t>working</a:t>
            </a:r>
            <a:r>
              <a:rPr lang="sv-SE" dirty="0"/>
              <a:t> </a:t>
            </a:r>
            <a:r>
              <a:rPr lang="sv-SE" dirty="0" err="1"/>
              <a:t>enviroment</a:t>
            </a:r>
            <a:r>
              <a:rPr lang="sv-SE" dirty="0"/>
              <a:t> </a:t>
            </a:r>
            <a:r>
              <a:rPr lang="sv-SE" dirty="0" err="1"/>
              <a:t>during</a:t>
            </a:r>
            <a:r>
              <a:rPr lang="sv-SE" dirty="0"/>
              <a:t> </a:t>
            </a:r>
            <a:r>
              <a:rPr lang="sv-SE" dirty="0" err="1"/>
              <a:t>your</a:t>
            </a:r>
            <a:r>
              <a:rPr lang="sv-SE" dirty="0"/>
              <a:t> R session.</a:t>
            </a:r>
          </a:p>
          <a:p>
            <a:pPr marL="514350" indent="-514350">
              <a:buFont typeface="+mj-lt"/>
              <a:buAutoNum type="arabicPeriod"/>
            </a:pPr>
            <a:r>
              <a:rPr lang="sv-SE" dirty="0"/>
              <a:t>In </a:t>
            </a:r>
            <a:r>
              <a:rPr lang="sv-SE" b="1" dirty="0"/>
              <a:t>”</a:t>
            </a:r>
            <a:r>
              <a:rPr lang="sv-SE" b="1" dirty="0" err="1"/>
              <a:t>Packages</a:t>
            </a:r>
            <a:r>
              <a:rPr lang="sv-SE" b="1" dirty="0"/>
              <a:t>” </a:t>
            </a:r>
            <a:r>
              <a:rPr lang="sv-SE" dirty="0" err="1"/>
              <a:t>you</a:t>
            </a:r>
            <a:r>
              <a:rPr lang="sv-SE" dirty="0"/>
              <a:t> </a:t>
            </a:r>
            <a:r>
              <a:rPr lang="sv-SE" dirty="0" err="1"/>
              <a:t>can</a:t>
            </a:r>
            <a:r>
              <a:rPr lang="sv-SE" dirty="0"/>
              <a:t> </a:t>
            </a:r>
            <a:r>
              <a:rPr lang="sv-SE" dirty="0" err="1"/>
              <a:t>install</a:t>
            </a:r>
            <a:r>
              <a:rPr lang="sv-SE" dirty="0"/>
              <a:t> </a:t>
            </a:r>
            <a:r>
              <a:rPr lang="sv-SE" dirty="0" err="1"/>
              <a:t>packages</a:t>
            </a:r>
            <a:r>
              <a:rPr lang="sv-SE" dirty="0"/>
              <a:t> </a:t>
            </a:r>
            <a:r>
              <a:rPr lang="sv-SE" dirty="0" err="1"/>
              <a:t>through</a:t>
            </a:r>
            <a:r>
              <a:rPr lang="sv-SE" dirty="0"/>
              <a:t> a </a:t>
            </a:r>
            <a:r>
              <a:rPr lang="sv-SE" dirty="0" err="1"/>
              <a:t>graphical</a:t>
            </a:r>
            <a:r>
              <a:rPr lang="sv-SE" dirty="0"/>
              <a:t> </a:t>
            </a:r>
            <a:r>
              <a:rPr lang="sv-SE" dirty="0" err="1"/>
              <a:t>user</a:t>
            </a:r>
            <a:r>
              <a:rPr lang="sv-SE" dirty="0"/>
              <a:t> interface </a:t>
            </a:r>
            <a:r>
              <a:rPr lang="sv-SE" dirty="0" err="1"/>
              <a:t>if</a:t>
            </a:r>
            <a:r>
              <a:rPr lang="sv-SE" dirty="0"/>
              <a:t> </a:t>
            </a:r>
            <a:r>
              <a:rPr lang="sv-SE" dirty="0" err="1"/>
              <a:t>you</a:t>
            </a:r>
            <a:r>
              <a:rPr lang="sv-SE" dirty="0"/>
              <a:t> </a:t>
            </a:r>
            <a:r>
              <a:rPr lang="sv-SE" dirty="0" err="1"/>
              <a:t>prefer</a:t>
            </a:r>
            <a:r>
              <a:rPr lang="sv-SE" dirty="0"/>
              <a:t> </a:t>
            </a:r>
            <a:r>
              <a:rPr lang="sv-SE" dirty="0" err="1"/>
              <a:t>that</a:t>
            </a:r>
            <a:r>
              <a:rPr lang="sv-SE" dirty="0"/>
              <a:t>.</a:t>
            </a:r>
          </a:p>
          <a:p>
            <a:pPr marL="514350" indent="-514350">
              <a:buFont typeface="+mj-lt"/>
              <a:buAutoNum type="arabicPeriod"/>
            </a:pPr>
            <a:r>
              <a:rPr lang="sv-SE" dirty="0"/>
              <a:t>In </a:t>
            </a:r>
            <a:r>
              <a:rPr lang="sv-SE" b="1" dirty="0"/>
              <a:t>”</a:t>
            </a:r>
            <a:r>
              <a:rPr lang="sv-SE" b="1" dirty="0" err="1"/>
              <a:t>Plots</a:t>
            </a:r>
            <a:r>
              <a:rPr lang="sv-SE" b="1" dirty="0"/>
              <a:t>” </a:t>
            </a:r>
            <a:r>
              <a:rPr lang="sv-SE" dirty="0" err="1"/>
              <a:t>you</a:t>
            </a:r>
            <a:r>
              <a:rPr lang="sv-SE" dirty="0"/>
              <a:t> </a:t>
            </a:r>
            <a:r>
              <a:rPr lang="sv-SE" dirty="0" err="1"/>
              <a:t>can</a:t>
            </a:r>
            <a:r>
              <a:rPr lang="sv-SE" dirty="0"/>
              <a:t> </a:t>
            </a:r>
            <a:r>
              <a:rPr lang="sv-SE" dirty="0" err="1"/>
              <a:t>see</a:t>
            </a:r>
            <a:r>
              <a:rPr lang="sv-SE" dirty="0"/>
              <a:t> </a:t>
            </a:r>
            <a:r>
              <a:rPr lang="sv-SE" dirty="0" err="1"/>
              <a:t>plots</a:t>
            </a:r>
            <a:r>
              <a:rPr lang="sv-SE" dirty="0"/>
              <a:t> </a:t>
            </a:r>
            <a:r>
              <a:rPr lang="sv-SE" dirty="0" err="1"/>
              <a:t>that</a:t>
            </a:r>
            <a:r>
              <a:rPr lang="sv-SE" dirty="0"/>
              <a:t> </a:t>
            </a:r>
            <a:r>
              <a:rPr lang="sv-SE" dirty="0" err="1"/>
              <a:t>you</a:t>
            </a:r>
            <a:r>
              <a:rPr lang="sv-SE" dirty="0"/>
              <a:t> </a:t>
            </a:r>
            <a:r>
              <a:rPr lang="sv-SE" dirty="0" err="1"/>
              <a:t>have</a:t>
            </a:r>
            <a:r>
              <a:rPr lang="sv-SE" dirty="0"/>
              <a:t> </a:t>
            </a:r>
            <a:r>
              <a:rPr lang="sv-SE" dirty="0" err="1"/>
              <a:t>created</a:t>
            </a:r>
            <a:r>
              <a:rPr lang="sv-SE" dirty="0"/>
              <a:t>.</a:t>
            </a:r>
            <a:endParaRPr lang="sv-SE" b="1" dirty="0"/>
          </a:p>
          <a:p>
            <a:pPr marL="0" indent="0">
              <a:buNone/>
            </a:pPr>
            <a:endParaRPr lang="sv-SE" dirty="0"/>
          </a:p>
          <a:p>
            <a:r>
              <a:rPr lang="sv-SE" dirty="0"/>
              <a:t>Check </a:t>
            </a:r>
            <a:r>
              <a:rPr lang="sv-SE" dirty="0" err="1"/>
              <a:t>out</a:t>
            </a:r>
            <a:r>
              <a:rPr lang="sv-SE" dirty="0"/>
              <a:t> </a:t>
            </a:r>
            <a:r>
              <a:rPr lang="sv-SE" b="1" dirty="0"/>
              <a:t>Tools &gt; Keyboard </a:t>
            </a:r>
            <a:r>
              <a:rPr lang="sv-SE" b="1" dirty="0" err="1"/>
              <a:t>Shortcuts</a:t>
            </a:r>
            <a:r>
              <a:rPr lang="sv-SE" b="1" dirty="0"/>
              <a:t> </a:t>
            </a:r>
            <a:r>
              <a:rPr lang="sv-SE" b="1" dirty="0" err="1"/>
              <a:t>Help</a:t>
            </a:r>
            <a:r>
              <a:rPr lang="sv-SE" dirty="0"/>
              <a:t> to </a:t>
            </a:r>
            <a:r>
              <a:rPr lang="sv-SE" dirty="0" err="1"/>
              <a:t>see</a:t>
            </a:r>
            <a:r>
              <a:rPr lang="sv-SE" dirty="0"/>
              <a:t> for </a:t>
            </a:r>
            <a:r>
              <a:rPr lang="sv-SE" dirty="0" err="1"/>
              <a:t>instance</a:t>
            </a:r>
            <a:r>
              <a:rPr lang="sv-SE" dirty="0"/>
              <a:t>:</a:t>
            </a:r>
          </a:p>
          <a:p>
            <a:pPr marL="914400" lvl="1" indent="-457200">
              <a:buFont typeface="+mj-lt"/>
              <a:buAutoNum type="arabicPeriod"/>
            </a:pPr>
            <a:r>
              <a:rPr lang="sv-SE" sz="2800" dirty="0" err="1"/>
              <a:t>How</a:t>
            </a:r>
            <a:r>
              <a:rPr lang="sv-SE" sz="2800" dirty="0"/>
              <a:t> to </a:t>
            </a:r>
            <a:r>
              <a:rPr lang="sv-SE" sz="2800" dirty="0" err="1"/>
              <a:t>execute</a:t>
            </a:r>
            <a:r>
              <a:rPr lang="sv-SE" sz="2800" dirty="0"/>
              <a:t> </a:t>
            </a:r>
            <a:r>
              <a:rPr lang="sv-SE" sz="2800" dirty="0" err="1"/>
              <a:t>code</a:t>
            </a:r>
            <a:r>
              <a:rPr lang="sv-SE" sz="2800" dirty="0"/>
              <a:t>.</a:t>
            </a:r>
          </a:p>
          <a:p>
            <a:pPr marL="914400" lvl="1" indent="-457200">
              <a:buFont typeface="+mj-lt"/>
              <a:buAutoNum type="arabicPeriod"/>
            </a:pPr>
            <a:r>
              <a:rPr lang="sv-SE" sz="2800" dirty="0" err="1"/>
              <a:t>Comment</a:t>
            </a:r>
            <a:r>
              <a:rPr lang="sv-SE" sz="2800" dirty="0"/>
              <a:t> </a:t>
            </a:r>
            <a:r>
              <a:rPr lang="sv-SE" sz="2800" dirty="0" err="1"/>
              <a:t>code</a:t>
            </a:r>
            <a:endParaRPr lang="sv-SE" sz="3200" dirty="0"/>
          </a:p>
          <a:p>
            <a:pPr marL="457200" lvl="1" indent="0">
              <a:buNone/>
            </a:pPr>
            <a:endParaRPr lang="sv-SE" sz="2800" dirty="0"/>
          </a:p>
          <a:p>
            <a:pPr marL="457200" lvl="1" indent="0">
              <a:buNone/>
            </a:pPr>
            <a:endParaRPr lang="sv-SE" sz="2800" dirty="0"/>
          </a:p>
          <a:p>
            <a:pPr marL="914400" lvl="1" indent="-457200">
              <a:buFont typeface="+mj-lt"/>
              <a:buAutoNum type="arabicPeriod"/>
            </a:pPr>
            <a:endParaRPr lang="en-US" dirty="0"/>
          </a:p>
        </p:txBody>
      </p:sp>
    </p:spTree>
    <p:extLst>
      <p:ext uri="{BB962C8B-B14F-4D97-AF65-F5344CB8AC3E}">
        <p14:creationId xmlns:p14="http://schemas.microsoft.com/office/powerpoint/2010/main" val="53042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852E-F4A8-91FB-4729-8F2EFB9BD7C7}"/>
              </a:ext>
            </a:extLst>
          </p:cNvPr>
          <p:cNvSpPr>
            <a:spLocks noGrp="1"/>
          </p:cNvSpPr>
          <p:nvPr>
            <p:ph type="title"/>
          </p:nvPr>
        </p:nvSpPr>
        <p:spPr/>
        <p:txBody>
          <a:bodyPr/>
          <a:lstStyle/>
          <a:p>
            <a:r>
              <a:rPr lang="sv-SE" dirty="0"/>
              <a:t>hello, </a:t>
            </a:r>
            <a:r>
              <a:rPr lang="sv-SE" dirty="0" err="1"/>
              <a:t>world</a:t>
            </a:r>
            <a:endParaRPr lang="en-US" dirty="0"/>
          </a:p>
        </p:txBody>
      </p:sp>
      <p:sp>
        <p:nvSpPr>
          <p:cNvPr id="3" name="Content Placeholder 2">
            <a:extLst>
              <a:ext uri="{FF2B5EF4-FFF2-40B4-BE49-F238E27FC236}">
                <a16:creationId xmlns:a16="http://schemas.microsoft.com/office/drawing/2014/main" id="{001CF947-8415-C548-E355-2114C3D6C69A}"/>
              </a:ext>
            </a:extLst>
          </p:cNvPr>
          <p:cNvSpPr>
            <a:spLocks noGrp="1"/>
          </p:cNvSpPr>
          <p:nvPr>
            <p:ph idx="1"/>
          </p:nvPr>
        </p:nvSpPr>
        <p:spPr/>
        <p:txBody>
          <a:bodyPr>
            <a:normAutofit/>
          </a:bodyPr>
          <a:lstStyle/>
          <a:p>
            <a:pPr marL="0" indent="0">
              <a:buNone/>
            </a:pPr>
            <a:r>
              <a:rPr lang="en-US" sz="2400" dirty="0">
                <a:solidFill>
                  <a:srgbClr val="8000FF"/>
                </a:solidFill>
                <a:highlight>
                  <a:srgbClr val="FFFFFF"/>
                </a:highlight>
              </a:rPr>
              <a:t>print</a:t>
            </a:r>
            <a:r>
              <a:rPr lang="en-US" sz="2400" b="1" dirty="0">
                <a:solidFill>
                  <a:srgbClr val="000080"/>
                </a:solidFill>
                <a:highlight>
                  <a:srgbClr val="FFFFFF"/>
                </a:highlight>
              </a:rPr>
              <a:t>(</a:t>
            </a:r>
            <a:r>
              <a:rPr lang="en-US" sz="2400" b="0" dirty="0">
                <a:solidFill>
                  <a:srgbClr val="808080"/>
                </a:solidFill>
                <a:highlight>
                  <a:srgbClr val="FFFFFF"/>
                </a:highlight>
              </a:rPr>
              <a:t>"hello, world"</a:t>
            </a:r>
            <a:r>
              <a:rPr lang="en-US" sz="2400" b="1" dirty="0">
                <a:solidFill>
                  <a:srgbClr val="000080"/>
                </a:solidFill>
                <a:highlight>
                  <a:srgbClr val="FFFFFF"/>
                </a:highlight>
              </a:rPr>
              <a:t>)</a:t>
            </a:r>
            <a:endParaRPr lang="en-US" sz="3600" dirty="0"/>
          </a:p>
        </p:txBody>
      </p:sp>
    </p:spTree>
    <p:extLst>
      <p:ext uri="{BB962C8B-B14F-4D97-AF65-F5344CB8AC3E}">
        <p14:creationId xmlns:p14="http://schemas.microsoft.com/office/powerpoint/2010/main" val="1286039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6E9A-55CB-E635-51C8-14AD9AAF2CCB}"/>
              </a:ext>
            </a:extLst>
          </p:cNvPr>
          <p:cNvSpPr>
            <a:spLocks noGrp="1"/>
          </p:cNvSpPr>
          <p:nvPr>
            <p:ph type="title"/>
          </p:nvPr>
        </p:nvSpPr>
        <p:spPr/>
        <p:txBody>
          <a:bodyPr/>
          <a:lstStyle/>
          <a:p>
            <a:r>
              <a:rPr lang="sv-SE" dirty="0" err="1"/>
              <a:t>Packages</a:t>
            </a:r>
            <a:endParaRPr lang="en-US" dirty="0"/>
          </a:p>
        </p:txBody>
      </p:sp>
      <p:sp>
        <p:nvSpPr>
          <p:cNvPr id="3" name="Content Placeholder 2">
            <a:extLst>
              <a:ext uri="{FF2B5EF4-FFF2-40B4-BE49-F238E27FC236}">
                <a16:creationId xmlns:a16="http://schemas.microsoft.com/office/drawing/2014/main" id="{0E308801-BEE3-2AC7-FB59-C3C5A1F873DA}"/>
              </a:ext>
            </a:extLst>
          </p:cNvPr>
          <p:cNvSpPr>
            <a:spLocks noGrp="1"/>
          </p:cNvSpPr>
          <p:nvPr>
            <p:ph idx="1"/>
          </p:nvPr>
        </p:nvSpPr>
        <p:spPr/>
        <p:txBody>
          <a:bodyPr>
            <a:normAutofit fontScale="92500" lnSpcReduction="20000"/>
          </a:bodyPr>
          <a:lstStyle/>
          <a:p>
            <a:r>
              <a:rPr lang="en-US" sz="2400" dirty="0"/>
              <a:t>R can be extended through packages and that is one of the reason why R is as famous as it is.</a:t>
            </a:r>
            <a:endParaRPr lang="en-US" sz="2400" dirty="0">
              <a:solidFill>
                <a:srgbClr val="000000"/>
              </a:solidFill>
              <a:highlight>
                <a:srgbClr val="FFFFFF"/>
              </a:highlight>
            </a:endParaRPr>
          </a:p>
          <a:p>
            <a:r>
              <a:rPr lang="en-US" sz="2400" dirty="0">
                <a:solidFill>
                  <a:srgbClr val="000000"/>
                </a:solidFill>
                <a:highlight>
                  <a:srgbClr val="FFFFFF"/>
                </a:highlight>
              </a:rPr>
              <a:t>Example: Installing and Loading </a:t>
            </a:r>
            <a:r>
              <a:rPr lang="en-US" sz="2400" dirty="0" err="1">
                <a:solidFill>
                  <a:srgbClr val="000000"/>
                </a:solidFill>
                <a:highlight>
                  <a:srgbClr val="FFFFFF"/>
                </a:highlight>
              </a:rPr>
              <a:t>Tidyverse</a:t>
            </a:r>
            <a:r>
              <a:rPr lang="en-US" sz="2400" dirty="0">
                <a:solidFill>
                  <a:srgbClr val="000000"/>
                </a:solidFill>
                <a:highlight>
                  <a:srgbClr val="FFFFFF"/>
                </a:highlight>
              </a:rPr>
              <a:t>.</a:t>
            </a:r>
          </a:p>
          <a:p>
            <a:pPr marL="0" indent="0">
              <a:buNone/>
            </a:pPr>
            <a:endParaRPr lang="en-US" sz="2400" dirty="0">
              <a:solidFill>
                <a:srgbClr val="000000"/>
              </a:solidFill>
              <a:highlight>
                <a:srgbClr val="FFFFFF"/>
              </a:highlight>
            </a:endParaRPr>
          </a:p>
          <a:p>
            <a:pPr marL="0" indent="0">
              <a:buNone/>
            </a:pPr>
            <a:r>
              <a:rPr lang="en-US" sz="2400" dirty="0" err="1">
                <a:solidFill>
                  <a:srgbClr val="000000"/>
                </a:solidFill>
                <a:highlight>
                  <a:srgbClr val="FFFFFF"/>
                </a:highlight>
              </a:rPr>
              <a:t>install.packages</a:t>
            </a:r>
            <a:r>
              <a:rPr lang="en-US" sz="2400" b="1" dirty="0">
                <a:solidFill>
                  <a:srgbClr val="000080"/>
                </a:solidFill>
                <a:highlight>
                  <a:srgbClr val="FFFFFF"/>
                </a:highlight>
              </a:rPr>
              <a:t>(</a:t>
            </a:r>
            <a:r>
              <a:rPr lang="en-US" sz="2400" b="0" dirty="0">
                <a:solidFill>
                  <a:srgbClr val="808080"/>
                </a:solidFill>
                <a:highlight>
                  <a:srgbClr val="FFFFFF"/>
                </a:highlight>
              </a:rPr>
              <a:t>"</a:t>
            </a:r>
            <a:r>
              <a:rPr lang="en-US" sz="2400" b="0" dirty="0" err="1">
                <a:solidFill>
                  <a:srgbClr val="808080"/>
                </a:solidFill>
                <a:highlight>
                  <a:srgbClr val="FFFFFF"/>
                </a:highlight>
              </a:rPr>
              <a:t>tidyverse</a:t>
            </a:r>
            <a:r>
              <a:rPr lang="en-US" sz="2400" b="0" dirty="0">
                <a:solidFill>
                  <a:srgbClr val="808080"/>
                </a:solidFill>
                <a:highlight>
                  <a:srgbClr val="FFFFFF"/>
                </a:highlight>
              </a:rPr>
              <a:t>"</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a:solidFill>
                  <a:srgbClr val="008000"/>
                </a:solidFill>
                <a:highlight>
                  <a:srgbClr val="FFFFFF"/>
                </a:highlight>
              </a:rPr>
              <a:t># Install Package</a:t>
            </a:r>
            <a:endParaRPr lang="en-US" sz="2400" b="0" dirty="0">
              <a:solidFill>
                <a:srgbClr val="000000"/>
              </a:solidFill>
              <a:highlight>
                <a:srgbClr val="FFFFFF"/>
              </a:highlight>
            </a:endParaRPr>
          </a:p>
          <a:p>
            <a:pPr marL="0" indent="0">
              <a:buNone/>
            </a:pPr>
            <a:r>
              <a:rPr lang="en-US" sz="2400" b="0" dirty="0">
                <a:solidFill>
                  <a:srgbClr val="8000FF"/>
                </a:solidFill>
                <a:highlight>
                  <a:srgbClr val="FFFFFF"/>
                </a:highlight>
              </a:rPr>
              <a:t>library</a:t>
            </a:r>
            <a:r>
              <a:rPr lang="en-US" sz="2400" b="1" dirty="0">
                <a:solidFill>
                  <a:srgbClr val="000080"/>
                </a:solidFill>
                <a:highlight>
                  <a:srgbClr val="FFFFFF"/>
                </a:highlight>
              </a:rPr>
              <a:t>(</a:t>
            </a:r>
            <a:r>
              <a:rPr lang="en-US" sz="2400" b="0" dirty="0">
                <a:solidFill>
                  <a:srgbClr val="808080"/>
                </a:solidFill>
                <a:highlight>
                  <a:srgbClr val="FFFFFF"/>
                </a:highlight>
              </a:rPr>
              <a:t>"</a:t>
            </a:r>
            <a:r>
              <a:rPr lang="en-US" sz="2400" b="0" dirty="0" err="1">
                <a:solidFill>
                  <a:srgbClr val="808080"/>
                </a:solidFill>
                <a:highlight>
                  <a:srgbClr val="FFFFFF"/>
                </a:highlight>
              </a:rPr>
              <a:t>tidyverse</a:t>
            </a:r>
            <a:r>
              <a:rPr lang="en-US" sz="2400" b="0" dirty="0">
                <a:solidFill>
                  <a:srgbClr val="808080"/>
                </a:solidFill>
                <a:highlight>
                  <a:srgbClr val="FFFFFF"/>
                </a:highlight>
              </a:rPr>
              <a:t>"</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a:solidFill>
                  <a:srgbClr val="008000"/>
                </a:solidFill>
                <a:highlight>
                  <a:srgbClr val="FFFFFF"/>
                </a:highlight>
              </a:rPr>
              <a:t># Load package</a:t>
            </a:r>
            <a:endParaRPr lang="en-US" sz="2400" b="0" dirty="0">
              <a:solidFill>
                <a:srgbClr val="000000"/>
              </a:solidFill>
              <a:highlight>
                <a:srgbClr val="FFFFFF"/>
              </a:highlight>
            </a:endParaRPr>
          </a:p>
          <a:p>
            <a:pPr marL="0" indent="0">
              <a:buNone/>
            </a:pPr>
            <a:endParaRPr lang="en-US" sz="2400" b="0" dirty="0">
              <a:solidFill>
                <a:srgbClr val="000000"/>
              </a:solidFill>
              <a:highlight>
                <a:srgbClr val="FFFFFF"/>
              </a:highlight>
            </a:endParaRPr>
          </a:p>
          <a:p>
            <a:pPr marL="0" indent="0">
              <a:buNone/>
            </a:pPr>
            <a:r>
              <a:rPr lang="en-US" sz="2400" b="0" dirty="0">
                <a:solidFill>
                  <a:srgbClr val="008000"/>
                </a:solidFill>
                <a:highlight>
                  <a:srgbClr val="FFFFFF"/>
                </a:highlight>
              </a:rPr>
              <a:t># Show which packages are currently loaded</a:t>
            </a:r>
            <a:endParaRPr lang="en-US" sz="2400" b="0" dirty="0">
              <a:solidFill>
                <a:srgbClr val="000000"/>
              </a:solidFill>
              <a:highlight>
                <a:srgbClr val="FFFFFF"/>
              </a:highlight>
            </a:endParaRPr>
          </a:p>
          <a:p>
            <a:pPr marL="0" indent="0">
              <a:buNone/>
            </a:pPr>
            <a:r>
              <a:rPr lang="en-US" sz="2400" b="0" dirty="0">
                <a:solidFill>
                  <a:srgbClr val="8000FF"/>
                </a:solidFill>
                <a:highlight>
                  <a:srgbClr val="FFFFFF"/>
                </a:highlight>
              </a:rPr>
              <a:t>search</a:t>
            </a:r>
            <a:r>
              <a:rPr lang="en-US" sz="2400" b="1" dirty="0">
                <a:solidFill>
                  <a:srgbClr val="000080"/>
                </a:solidFill>
                <a:highlight>
                  <a:srgbClr val="FFFFFF"/>
                </a:highlight>
              </a:rPr>
              <a:t>()</a:t>
            </a:r>
            <a:br>
              <a:rPr lang="en-US" sz="2400" b="1" dirty="0">
                <a:solidFill>
                  <a:srgbClr val="000080"/>
                </a:solidFill>
                <a:highlight>
                  <a:srgbClr val="FFFFFF"/>
                </a:highlight>
              </a:rPr>
            </a:br>
            <a:br>
              <a:rPr lang="en-US" sz="2400" b="1" dirty="0">
                <a:solidFill>
                  <a:srgbClr val="000080"/>
                </a:solidFill>
                <a:highlight>
                  <a:srgbClr val="FFFFFF"/>
                </a:highlight>
              </a:rPr>
            </a:br>
            <a:endParaRPr lang="en-US" sz="2400" b="1" dirty="0">
              <a:solidFill>
                <a:srgbClr val="000080"/>
              </a:solidFill>
              <a:highlight>
                <a:srgbClr val="FFFFFF"/>
              </a:highlight>
            </a:endParaRPr>
          </a:p>
          <a:p>
            <a:r>
              <a:rPr lang="en-US" sz="2400" dirty="0"/>
              <a:t>At “CRAN Task Views” you can see which packages on CRAN are relevant for specific topics: </a:t>
            </a:r>
            <a:r>
              <a:rPr lang="en-US" sz="2400" dirty="0">
                <a:hlinkClick r:id="rId2"/>
              </a:rPr>
              <a:t>https://cran.r-project.org/web/views/</a:t>
            </a:r>
            <a:r>
              <a:rPr lang="en-US" sz="2400" dirty="0"/>
              <a:t> </a:t>
            </a:r>
          </a:p>
          <a:p>
            <a:pPr marL="0" indent="0">
              <a:buNone/>
            </a:pPr>
            <a:endParaRPr lang="en-US" sz="3200" b="0" dirty="0">
              <a:solidFill>
                <a:srgbClr val="000000"/>
              </a:solidFill>
              <a:highlight>
                <a:srgbClr val="FFFFFF"/>
              </a:highlight>
            </a:endParaRPr>
          </a:p>
          <a:p>
            <a:pPr marL="0" indent="0">
              <a:buNone/>
            </a:pPr>
            <a:endParaRPr lang="en-US" sz="2400" dirty="0">
              <a:solidFill>
                <a:srgbClr val="008000"/>
              </a:solidFill>
              <a:highlight>
                <a:srgbClr val="FFFFFF"/>
              </a:highlight>
            </a:endParaRPr>
          </a:p>
          <a:p>
            <a:pPr marL="0" indent="0">
              <a:buNone/>
            </a:pPr>
            <a:endParaRPr lang="en-US" sz="4400" dirty="0"/>
          </a:p>
        </p:txBody>
      </p:sp>
    </p:spTree>
    <p:extLst>
      <p:ext uri="{BB962C8B-B14F-4D97-AF65-F5344CB8AC3E}">
        <p14:creationId xmlns:p14="http://schemas.microsoft.com/office/powerpoint/2010/main" val="377421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0F39-C741-94DD-CED1-92C735756F82}"/>
              </a:ext>
            </a:extLst>
          </p:cNvPr>
          <p:cNvSpPr>
            <a:spLocks noGrp="1"/>
          </p:cNvSpPr>
          <p:nvPr>
            <p:ph type="title"/>
          </p:nvPr>
        </p:nvSpPr>
        <p:spPr/>
        <p:txBody>
          <a:bodyPr/>
          <a:lstStyle/>
          <a:p>
            <a:r>
              <a:rPr lang="sv-SE" dirty="0" err="1"/>
              <a:t>Variable</a:t>
            </a:r>
            <a:r>
              <a:rPr lang="sv-SE" dirty="0"/>
              <a:t> </a:t>
            </a:r>
            <a:r>
              <a:rPr lang="sv-SE" dirty="0" err="1"/>
              <a:t>Assignment</a:t>
            </a:r>
            <a:endParaRPr lang="en-US" dirty="0"/>
          </a:p>
        </p:txBody>
      </p:sp>
      <p:sp>
        <p:nvSpPr>
          <p:cNvPr id="3" name="Content Placeholder 2">
            <a:extLst>
              <a:ext uri="{FF2B5EF4-FFF2-40B4-BE49-F238E27FC236}">
                <a16:creationId xmlns:a16="http://schemas.microsoft.com/office/drawing/2014/main" id="{27947EFC-3BFA-8A3F-6FC5-8D6B6F1264EC}"/>
              </a:ext>
            </a:extLst>
          </p:cNvPr>
          <p:cNvSpPr>
            <a:spLocks noGrp="1"/>
          </p:cNvSpPr>
          <p:nvPr>
            <p:ph idx="1"/>
          </p:nvPr>
        </p:nvSpPr>
        <p:spPr/>
        <p:txBody>
          <a:bodyPr>
            <a:normAutofit fontScale="92500" lnSpcReduction="10000"/>
          </a:bodyPr>
          <a:lstStyle/>
          <a:p>
            <a:pPr marL="0" indent="0">
              <a:buNone/>
            </a:pPr>
            <a:r>
              <a:rPr lang="en-US" sz="2400" dirty="0">
                <a:solidFill>
                  <a:srgbClr val="008000"/>
                </a:solidFill>
                <a:highlight>
                  <a:srgbClr val="FFFFFF"/>
                </a:highlight>
              </a:rPr>
              <a:t># Standard approach to assign a variable</a:t>
            </a:r>
            <a:endParaRPr lang="en-US" sz="2400" dirty="0">
              <a:solidFill>
                <a:srgbClr val="000000"/>
              </a:solidFill>
              <a:highlight>
                <a:srgbClr val="FFFFFF"/>
              </a:highlight>
            </a:endParaRPr>
          </a:p>
          <a:p>
            <a:pPr marL="0" indent="0">
              <a:buNone/>
            </a:pPr>
            <a:r>
              <a:rPr lang="en-US" sz="2400" dirty="0">
                <a:solidFill>
                  <a:srgbClr val="000000"/>
                </a:solidFill>
                <a:highlight>
                  <a:srgbClr val="FFFFFF"/>
                </a:highlight>
              </a:rPr>
              <a:t>var1 </a:t>
            </a:r>
            <a:r>
              <a:rPr lang="en-US" sz="2400" b="1" dirty="0">
                <a:solidFill>
                  <a:srgbClr val="000080"/>
                </a:solidFill>
                <a:highlight>
                  <a:srgbClr val="FFFFFF"/>
                </a:highlight>
              </a:rPr>
              <a:t>&lt;-</a:t>
            </a:r>
            <a:r>
              <a:rPr lang="en-US" sz="2400" b="0" dirty="0">
                <a:solidFill>
                  <a:srgbClr val="000000"/>
                </a:solidFill>
                <a:highlight>
                  <a:srgbClr val="FFFFFF"/>
                </a:highlight>
              </a:rPr>
              <a:t> </a:t>
            </a:r>
            <a:r>
              <a:rPr lang="en-US" sz="2400" b="0" dirty="0">
                <a:solidFill>
                  <a:srgbClr val="808080"/>
                </a:solidFill>
                <a:highlight>
                  <a:srgbClr val="FFFFFF"/>
                </a:highlight>
              </a:rPr>
              <a:t>"Leftward Assignment"</a:t>
            </a:r>
            <a:endParaRPr lang="en-US" sz="2400" b="0" dirty="0">
              <a:solidFill>
                <a:srgbClr val="000000"/>
              </a:solidFill>
              <a:highlight>
                <a:srgbClr val="FFFFFF"/>
              </a:highlight>
            </a:endParaRPr>
          </a:p>
          <a:p>
            <a:pPr marL="0" indent="0">
              <a:buNone/>
            </a:pPr>
            <a:endParaRPr lang="en-US" sz="2400" b="0" dirty="0">
              <a:solidFill>
                <a:srgbClr val="000000"/>
              </a:solidFill>
              <a:highlight>
                <a:srgbClr val="FFFFFF"/>
              </a:highlight>
            </a:endParaRPr>
          </a:p>
          <a:p>
            <a:pPr marL="0" indent="0">
              <a:buNone/>
            </a:pPr>
            <a:r>
              <a:rPr lang="en-US" sz="2400" b="0" dirty="0">
                <a:solidFill>
                  <a:srgbClr val="008000"/>
                </a:solidFill>
                <a:highlight>
                  <a:srgbClr val="FFFFFF"/>
                </a:highlight>
              </a:rPr>
              <a:t># Rightward assignment is possible</a:t>
            </a:r>
            <a:endParaRPr lang="en-US" sz="2400" b="0" dirty="0">
              <a:solidFill>
                <a:srgbClr val="000000"/>
              </a:solidFill>
              <a:highlight>
                <a:srgbClr val="FFFFFF"/>
              </a:highlight>
            </a:endParaRPr>
          </a:p>
          <a:p>
            <a:pPr marL="0" indent="0">
              <a:buNone/>
            </a:pPr>
            <a:r>
              <a:rPr lang="en-US" sz="2400" b="0" dirty="0">
                <a:solidFill>
                  <a:srgbClr val="808080"/>
                </a:solidFill>
                <a:highlight>
                  <a:srgbClr val="FFFFFF"/>
                </a:highlight>
              </a:rPr>
              <a:t>"Rightward Assignment"</a:t>
            </a:r>
            <a:r>
              <a:rPr lang="en-US" sz="2400" b="0" dirty="0">
                <a:solidFill>
                  <a:srgbClr val="000000"/>
                </a:solidFill>
                <a:highlight>
                  <a:srgbClr val="FFFFFF"/>
                </a:highlight>
              </a:rPr>
              <a:t> </a:t>
            </a:r>
            <a:r>
              <a:rPr lang="en-US" sz="2400" b="1" dirty="0">
                <a:solidFill>
                  <a:srgbClr val="000080"/>
                </a:solidFill>
                <a:highlight>
                  <a:srgbClr val="FFFFFF"/>
                </a:highlight>
              </a:rPr>
              <a:t>-&gt;</a:t>
            </a:r>
            <a:r>
              <a:rPr lang="en-US" sz="2400" b="0" dirty="0">
                <a:solidFill>
                  <a:srgbClr val="000000"/>
                </a:solidFill>
                <a:highlight>
                  <a:srgbClr val="FFFFFF"/>
                </a:highlight>
              </a:rPr>
              <a:t> var2</a:t>
            </a:r>
          </a:p>
          <a:p>
            <a:pPr marL="0" indent="0">
              <a:buNone/>
            </a:pPr>
            <a:endParaRPr lang="en-US" sz="2400" b="0" dirty="0">
              <a:solidFill>
                <a:srgbClr val="000000"/>
              </a:solidFill>
              <a:highlight>
                <a:srgbClr val="FFFFFF"/>
              </a:highlight>
            </a:endParaRPr>
          </a:p>
          <a:p>
            <a:pPr marL="0" indent="0">
              <a:buNone/>
            </a:pPr>
            <a:r>
              <a:rPr lang="en-US" sz="2400" b="0" dirty="0">
                <a:solidFill>
                  <a:srgbClr val="008000"/>
                </a:solidFill>
                <a:highlight>
                  <a:srgbClr val="FFFFFF"/>
                </a:highlight>
              </a:rPr>
              <a:t># Equal sign works but does not follow the </a:t>
            </a:r>
            <a:r>
              <a:rPr lang="en-US" sz="2400" b="0" dirty="0" err="1">
                <a:solidFill>
                  <a:srgbClr val="008000"/>
                </a:solidFill>
                <a:highlight>
                  <a:srgbClr val="FFFFFF"/>
                </a:highlight>
              </a:rPr>
              <a:t>styleguide</a:t>
            </a:r>
            <a:endParaRPr lang="en-US" sz="2400" b="0" dirty="0">
              <a:solidFill>
                <a:srgbClr val="000000"/>
              </a:solidFill>
              <a:highlight>
                <a:srgbClr val="FFFFFF"/>
              </a:highlight>
            </a:endParaRPr>
          </a:p>
          <a:p>
            <a:pPr marL="0" indent="0">
              <a:buNone/>
            </a:pPr>
            <a:r>
              <a:rPr lang="en-US" sz="2400" b="0" dirty="0">
                <a:solidFill>
                  <a:srgbClr val="000000"/>
                </a:solidFill>
                <a:highlight>
                  <a:srgbClr val="FFFFFF"/>
                </a:highlight>
              </a:rPr>
              <a:t>var3 </a:t>
            </a:r>
            <a:r>
              <a:rPr lang="en-US" sz="2400" b="1" dirty="0">
                <a:solidFill>
                  <a:srgbClr val="000080"/>
                </a:solidFill>
                <a:highlight>
                  <a:srgbClr val="FFFFFF"/>
                </a:highlight>
              </a:rPr>
              <a:t>=</a:t>
            </a:r>
            <a:r>
              <a:rPr lang="en-US" sz="2400" b="0" dirty="0">
                <a:solidFill>
                  <a:srgbClr val="000000"/>
                </a:solidFill>
                <a:highlight>
                  <a:srgbClr val="FFFFFF"/>
                </a:highlight>
              </a:rPr>
              <a:t> </a:t>
            </a:r>
            <a:r>
              <a:rPr lang="en-US" sz="2400" b="0" dirty="0">
                <a:solidFill>
                  <a:srgbClr val="FF8000"/>
                </a:solidFill>
                <a:highlight>
                  <a:srgbClr val="FFFFFF"/>
                </a:highlight>
              </a:rPr>
              <a:t>5</a:t>
            </a:r>
            <a:endParaRPr lang="en-US" sz="2400" b="0" dirty="0">
              <a:solidFill>
                <a:srgbClr val="000000"/>
              </a:solidFill>
              <a:highlight>
                <a:srgbClr val="FFFFFF"/>
              </a:highlight>
            </a:endParaRPr>
          </a:p>
          <a:p>
            <a:pPr marL="0" indent="0">
              <a:buNone/>
            </a:pPr>
            <a:endParaRPr lang="en-US" sz="2400" b="0" dirty="0">
              <a:solidFill>
                <a:srgbClr val="000000"/>
              </a:solidFill>
              <a:highlight>
                <a:srgbClr val="FFFFFF"/>
              </a:highlight>
            </a:endParaRPr>
          </a:p>
          <a:p>
            <a:pPr marL="0" indent="0">
              <a:buNone/>
            </a:pPr>
            <a:r>
              <a:rPr lang="en-US" sz="2400" b="0" dirty="0">
                <a:solidFill>
                  <a:srgbClr val="008000"/>
                </a:solidFill>
                <a:highlight>
                  <a:srgbClr val="FFFFFF"/>
                </a:highlight>
              </a:rPr>
              <a:t># Print out all the variables in workspace</a:t>
            </a:r>
            <a:endParaRPr lang="en-US" sz="2400" b="0" dirty="0">
              <a:solidFill>
                <a:srgbClr val="000000"/>
              </a:solidFill>
              <a:highlight>
                <a:srgbClr val="FFFFFF"/>
              </a:highlight>
            </a:endParaRPr>
          </a:p>
          <a:p>
            <a:pPr marL="0" indent="0">
              <a:buNone/>
            </a:pPr>
            <a:r>
              <a:rPr lang="en-US" sz="2400" b="0" dirty="0">
                <a:solidFill>
                  <a:srgbClr val="8000FF"/>
                </a:solidFill>
                <a:highlight>
                  <a:srgbClr val="FFFFFF"/>
                </a:highlight>
              </a:rPr>
              <a:t>ls</a:t>
            </a:r>
            <a:r>
              <a:rPr lang="en-US" sz="2400" b="1" dirty="0">
                <a:solidFill>
                  <a:srgbClr val="000080"/>
                </a:solidFill>
                <a:highlight>
                  <a:srgbClr val="FFFFFF"/>
                </a:highlight>
              </a:rPr>
              <a:t>()</a:t>
            </a:r>
            <a:endParaRPr lang="en-US" sz="3200" b="0" dirty="0">
              <a:solidFill>
                <a:srgbClr val="000000"/>
              </a:solidFill>
              <a:highlight>
                <a:srgbClr val="FFFFFF"/>
              </a:highlight>
            </a:endParaRPr>
          </a:p>
        </p:txBody>
      </p:sp>
    </p:spTree>
    <p:extLst>
      <p:ext uri="{BB962C8B-B14F-4D97-AF65-F5344CB8AC3E}">
        <p14:creationId xmlns:p14="http://schemas.microsoft.com/office/powerpoint/2010/main" val="278268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3486</TotalTime>
  <Words>2804</Words>
  <Application>Microsoft Office PowerPoint</Application>
  <PresentationFormat>Widescreen</PresentationFormat>
  <Paragraphs>335</Paragraphs>
  <Slides>37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Amazon Ember</vt:lpstr>
      <vt:lpstr>-apple-system</vt:lpstr>
      <vt:lpstr>Arial</vt:lpstr>
      <vt:lpstr>Calibri</vt:lpstr>
      <vt:lpstr>Calibri Light</vt:lpstr>
      <vt:lpstr>Courier New</vt:lpstr>
      <vt:lpstr>Office Theme</vt:lpstr>
      <vt:lpstr>Introduction to R Programming</vt:lpstr>
      <vt:lpstr>Course Setup</vt:lpstr>
      <vt:lpstr>Course Content</vt:lpstr>
      <vt:lpstr>What is R?</vt:lpstr>
      <vt:lpstr>PowerPoint Presentation</vt:lpstr>
      <vt:lpstr>RStudio </vt:lpstr>
      <vt:lpstr>hello, world</vt:lpstr>
      <vt:lpstr>Packages</vt:lpstr>
      <vt:lpstr>Variable Assignment</vt:lpstr>
      <vt:lpstr>Styleguide</vt:lpstr>
      <vt:lpstr>Styleguide – Some Takeaways (1/2)</vt:lpstr>
      <vt:lpstr>Styleguide – Some Takeaways (2/2)</vt:lpstr>
      <vt:lpstr>Data Types</vt:lpstr>
      <vt:lpstr>Data Structures</vt:lpstr>
      <vt:lpstr>Operators</vt:lpstr>
      <vt:lpstr>Conditional Logic</vt:lpstr>
      <vt:lpstr>Built in Functions</vt:lpstr>
      <vt:lpstr>User Defined Functions</vt:lpstr>
      <vt:lpstr>Looping</vt:lpstr>
      <vt:lpstr>Benchmarking – Example With Storing Values</vt:lpstr>
      <vt:lpstr>Loading Excel Data</vt:lpstr>
      <vt:lpstr>Plotting</vt:lpstr>
      <vt:lpstr>Some Statistics</vt:lpstr>
      <vt:lpstr>Linear Regression</vt:lpstr>
      <vt:lpstr>Tidyverse</vt:lpstr>
      <vt:lpstr>Tibble</vt:lpstr>
      <vt:lpstr>dplyr - Background</vt:lpstr>
      <vt:lpstr>dplyr – Single Table Verbs</vt:lpstr>
      <vt:lpstr>dplyr – Example 1 (Single Table Verb)</vt:lpstr>
      <vt:lpstr>dplyr – Pipe Operator</vt:lpstr>
      <vt:lpstr>dplyr – Two Table Verbs</vt:lpstr>
      <vt:lpstr>dplyr – Example 2 (Two Table Verb)</vt:lpstr>
      <vt:lpstr>dplyr – Learn More</vt:lpstr>
      <vt:lpstr>ggplot2 - Background</vt:lpstr>
      <vt:lpstr>ggplot2 - Example </vt:lpstr>
      <vt:lpstr>ggplot2 – Learn More</vt:lpstr>
      <vt:lpstr>Introduction to R Programming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Antonio Prgomet</dc:creator>
  <cp:lastModifiedBy>Antonio Prgomet</cp:lastModifiedBy>
  <cp:revision>87</cp:revision>
  <dcterms:created xsi:type="dcterms:W3CDTF">2023-03-18T12:22:30Z</dcterms:created>
  <dcterms:modified xsi:type="dcterms:W3CDTF">2023-04-02T16:11:59Z</dcterms:modified>
</cp:coreProperties>
</file>