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38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5864C8-512E-38D2-10A4-515832E8B9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D7FE6ED-5C01-7086-A0D2-B2E0457EA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3BE1D6-9D50-1B80-FAF6-71E8F144D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36104-DF43-4BEF-AA7F-92D5AD0FFB59}" type="datetimeFigureOut">
              <a:rPr lang="it-IT" smtClean="0"/>
              <a:t>31/10/2023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F04A056-C486-EDCB-3331-A94DAB5B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1E5A627-7EE6-51D9-644B-5CBD65690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D1A1-9B1A-477F-83CD-23826A9AD7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116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ED9E53-7148-D0D5-5967-CDE040940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55F2FDB-011A-8701-5F58-92D75C365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33C105B-2F28-F99F-C5EA-04A877FBC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36104-DF43-4BEF-AA7F-92D5AD0FFB59}" type="datetimeFigureOut">
              <a:rPr lang="it-IT" smtClean="0"/>
              <a:t>31/10/2023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6F66A1D-6CD7-B4EC-BE4D-F6BC890F5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42CA491-56E5-A30F-6934-C6743D13E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D1A1-9B1A-477F-83CD-23826A9AD7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356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E39D732-D676-BF59-AC7E-2F8DDE098B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7277CE3-3801-5490-3D27-FDC9C95B2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48E9038-D5C9-28D7-E86A-D4A6D98DC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36104-DF43-4BEF-AA7F-92D5AD0FFB59}" type="datetimeFigureOut">
              <a:rPr lang="it-IT" smtClean="0"/>
              <a:t>31/10/2023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4BBC6EE-1179-D972-4D0E-85B67E356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79B451E-0A5E-C231-49E0-7E65C96A7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D1A1-9B1A-477F-83CD-23826A9AD7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311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1EA262-0EE0-9E62-4B6D-014303460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21DDCD-F5E9-220E-7E31-3EEB41461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7493B6-1D1E-1026-40EA-1FEC3EB84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36104-DF43-4BEF-AA7F-92D5AD0FFB59}" type="datetimeFigureOut">
              <a:rPr lang="it-IT" smtClean="0"/>
              <a:t>31/10/2023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A68D9C-B05F-233A-B572-BA119DB2D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47BC1D-357C-C423-6998-B33F017E3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D1A1-9B1A-477F-83CD-23826A9AD7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025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B07203-3B84-5894-1AC1-889B78B10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4F0A00-C1AF-3D76-7E0D-F31E81BC3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DDFEF8-B889-006F-2A26-4545CFB25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36104-DF43-4BEF-AA7F-92D5AD0FFB59}" type="datetimeFigureOut">
              <a:rPr lang="it-IT" smtClean="0"/>
              <a:t>31/10/2023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E6CB77-623B-B92C-19FD-6A725821F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B1253B5-D543-32FE-7330-B40ADAF88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D1A1-9B1A-477F-83CD-23826A9AD7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6726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7BBCD8-6DFC-E13B-79FC-1D32B8E59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588BE3-E894-4979-E76D-63793DE4FB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A3F96A3-81C8-63E0-B244-B6058543C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9510725-F2CC-331D-90A0-9673AF0E5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36104-DF43-4BEF-AA7F-92D5AD0FFB59}" type="datetimeFigureOut">
              <a:rPr lang="it-IT" smtClean="0"/>
              <a:t>31/10/2023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858E245-390F-8AA4-B460-AA8A44B50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120DF0E-EA23-8FB5-5D17-056A4E7C5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D1A1-9B1A-477F-83CD-23826A9AD7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2396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65911C-9E87-B75A-6104-222C4D63F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10147BE-E597-06FD-5B9C-FB3AA93A4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773AB64-A183-958E-855B-04FC3F658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B8E10B4-4481-F47E-7A14-F969D0B9FE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DA82942-1160-FDDE-2597-A1ED4B3E5C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38E8C81-9955-CDCB-FB8C-EC42C6338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36104-DF43-4BEF-AA7F-92D5AD0FFB59}" type="datetimeFigureOut">
              <a:rPr lang="it-IT" smtClean="0"/>
              <a:t>31/10/2023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9BF40C2-2BEF-F43A-717A-1E1B63FF8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E47E388-C4CE-D104-EA41-31B8D707D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D1A1-9B1A-477F-83CD-23826A9AD7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1246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558C05-B4E0-3023-6E36-21DF0ACF3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B3BE62F-30BB-3743-6684-E1489D844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36104-DF43-4BEF-AA7F-92D5AD0FFB59}" type="datetimeFigureOut">
              <a:rPr lang="it-IT" smtClean="0"/>
              <a:t>31/10/2023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1A8B269-CD26-24A7-AA3E-E9331484D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A796492-4BC6-2207-836D-BF6CD162D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D1A1-9B1A-477F-83CD-23826A9AD7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5611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44F4D17-F67A-BE89-832A-D8743A60E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36104-DF43-4BEF-AA7F-92D5AD0FFB59}" type="datetimeFigureOut">
              <a:rPr lang="it-IT" smtClean="0"/>
              <a:t>31/10/2023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FDFF876-2547-D4D3-1E54-C8F444BD7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E433CED-DA68-FD93-4580-77C324CAA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D1A1-9B1A-477F-83CD-23826A9AD7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1225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E1562C-C6D1-AE6C-A7D8-DF29A68A8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9C52D1-5F83-76D7-D04C-4650A51B8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278E554-8ED4-E115-EDD3-633736999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2B41D98-C6AB-B483-3DAD-B3C7F0F78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36104-DF43-4BEF-AA7F-92D5AD0FFB59}" type="datetimeFigureOut">
              <a:rPr lang="it-IT" smtClean="0"/>
              <a:t>31/10/2023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BE50143-868F-D7C6-C1BD-4B8BFB9C7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D7E122F-9C60-F59E-3F82-DD60269B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D1A1-9B1A-477F-83CD-23826A9AD7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8792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A78A32-D3D2-0F74-CAAF-7F0563770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C72A493-B462-FA4A-BB30-7802C76C97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1DB027D-1AF7-AE09-A731-8F50C3DE8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68A104D-CE7F-FCFD-55C7-FEC43D191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36104-DF43-4BEF-AA7F-92D5AD0FFB59}" type="datetimeFigureOut">
              <a:rPr lang="it-IT" smtClean="0"/>
              <a:t>31/10/2023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96D4577-C978-3B7C-9527-92CAE183D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AAD98B7-4384-274A-9F52-BFE46E75D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9D1A1-9B1A-477F-83CD-23826A9AD7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3995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C819683-1C04-DD55-BCED-274B9FAED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D3537B0-7A33-C264-8CDB-2E611FAEE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7C68EB-BEF0-C66B-1393-CB80EE1493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36104-DF43-4BEF-AA7F-92D5AD0FFB59}" type="datetimeFigureOut">
              <a:rPr lang="it-IT" smtClean="0"/>
              <a:t>31/10/2023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8E1F3B9-A9B6-395F-17D2-FFBA34306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C2231D-6E4E-9493-FFB4-480231AE0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9D1A1-9B1A-477F-83CD-23826A9AD7C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545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BC6C6CCF-4D18-4D52-44D8-A6607FFEF8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220966"/>
              </p:ext>
            </p:extLst>
          </p:nvPr>
        </p:nvGraphicFramePr>
        <p:xfrm>
          <a:off x="2032000" y="719666"/>
          <a:ext cx="8127999" cy="18542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5437472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027104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8375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ExtGrid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ffc000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ffe699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578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Gen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ed7d31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f8cbad</a:t>
                      </a:r>
                    </a:p>
                  </a:txBody>
                  <a:tcPr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055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Loads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5b9bd5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bdd7ee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756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Bess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70ad47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c5e0b4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888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44546a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adb9ca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842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4749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15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Antonio Ricca</dc:creator>
  <cp:lastModifiedBy>Antonio Ricca</cp:lastModifiedBy>
  <cp:revision>1</cp:revision>
  <dcterms:created xsi:type="dcterms:W3CDTF">2023-10-31T14:39:01Z</dcterms:created>
  <dcterms:modified xsi:type="dcterms:W3CDTF">2023-10-31T15:47:57Z</dcterms:modified>
</cp:coreProperties>
</file>