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4fb1821d7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4fb1821d7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4fb1821d7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54fb1821d7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4fb1821d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54fb1821d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54fb1821d7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54fb1821d7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thenextweb.com/news/how-pixars-toy-story-2-was-deleted-twice-once-by-technology-and-again-for-its-own-good#.tnw_On03emUc" TargetMode="External"/><Relationship Id="rId4" Type="http://schemas.openxmlformats.org/officeDocument/2006/relationships/hyperlink" Target="https://strongholddata.com/4-real-life-examples-of-data-loss/" TargetMode="External"/><Relationship Id="rId5" Type="http://schemas.openxmlformats.org/officeDocument/2006/relationships/hyperlink" Target="https://backupgarantido.com.br/blog/perda-de-dado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78250" y="1302750"/>
            <a:ext cx="5520900" cy="18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22"/>
              <a:t>Recuperação a Falhas no Banco de Dados</a:t>
            </a:r>
            <a:endParaRPr sz="4222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235000" y="3576975"/>
            <a:ext cx="4689600" cy="10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pt-BR" sz="1960"/>
              <a:t>Antonio Rangel Chaves - 180098021</a:t>
            </a:r>
            <a:endParaRPr sz="19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pt-BR" sz="1960"/>
              <a:t>Artur Vinicius Dias Nunes - 190142421</a:t>
            </a:r>
            <a:endParaRPr sz="19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pt-BR" sz="1960"/>
              <a:t>Davi Lima da Silva - 190026588</a:t>
            </a:r>
            <a:endParaRPr sz="196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Existem falhas nos Bancos de Dados?</a:t>
            </a:r>
            <a:endParaRPr sz="2800">
              <a:solidFill>
                <a:schemeClr val="accent5"/>
              </a:solidFill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3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Falha de transação (que é onde o SGBD entra em ação) que pode ser originada por um erro lógico, que ocorre por alguma questão interna. Ou por um erro de sistema, em que a transação deve ser abortada porque o sistema entrou em um estado inadequado.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Falha de sistema que compromete a memória volátil, mas não altera a unidade de armazenamento não volátil, é originada pelo encerramento da execução do sistema de forma anormal.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Falha de disco: A unidade de armazenamento não volátil e tem uma perda parcial ou total, por causa dessa perda, a unidade pode ficar inacessível.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Classes de falhas</a:t>
            </a:r>
            <a:endParaRPr sz="28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Catastrófica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As catastróficas precisam recuperar o backup do banco, esse processo é realizado através dos arquivos de log.</a:t>
            </a:r>
            <a:endParaRPr/>
          </a:p>
        </p:txBody>
      </p:sp>
      <p:sp>
        <p:nvSpPr>
          <p:cNvPr id="148" name="Google Shape;148;p1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Não Catastrófica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Nas não catastróficas, as alterações são revertidas desfazendo as transações não confirmadas e refazendo as que foram confirmadas.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Exemplos reais</a:t>
            </a:r>
            <a:endParaRPr sz="2800"/>
          </a:p>
        </p:txBody>
      </p:sp>
      <p:sp>
        <p:nvSpPr>
          <p:cNvPr id="154" name="Google Shape;154;p16"/>
          <p:cNvSpPr txBox="1"/>
          <p:nvPr/>
        </p:nvSpPr>
        <p:spPr>
          <a:xfrm>
            <a:off x="174600" y="1307850"/>
            <a:ext cx="66930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Toy Story 2</a:t>
            </a:r>
            <a:endParaRPr b="1"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Em 1998, um dos funcionários da Pixar usou o comando /bin/rm -r -f</a:t>
            </a:r>
            <a:r>
              <a:rPr lang="pt-B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* indevidamente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90% do filme foi apagado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Centenas de homem-horas de trabalho foram apagados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log de erro estava vazio, porque a unidade de fita estava cheia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projeto foi recuperado por causa de uma funcionária trabalhando de casa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1700" y="2810025"/>
            <a:ext cx="2390199" cy="14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Exemplos reais</a:t>
            </a:r>
            <a:endParaRPr sz="2800"/>
          </a:p>
        </p:txBody>
      </p:sp>
      <p:sp>
        <p:nvSpPr>
          <p:cNvPr id="161" name="Google Shape;161;p17"/>
          <p:cNvSpPr txBox="1"/>
          <p:nvPr/>
        </p:nvSpPr>
        <p:spPr>
          <a:xfrm>
            <a:off x="174600" y="1434000"/>
            <a:ext cx="6693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Microsoft Sidekick</a:t>
            </a:r>
            <a:endParaRPr b="1"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Em 2009 uma falha no servidor da Danger fez com que mais de 800 mil usuários fossem vítimas de uma série de perda de dados.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Em um comunicado da Microsoft a empresa informa que as falhas afetaram o banco de dados e o backup da Danger.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Após</a:t>
            </a:r>
            <a:r>
              <a:rPr lang="pt-B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reiniciar o sistema a maioria dos dados foram recuperados, entretanto alguns usuários continuaram prejudicados.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7600" y="1700900"/>
            <a:ext cx="1971600" cy="1741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Referências</a:t>
            </a:r>
            <a:endParaRPr sz="2800"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u="sng">
                <a:solidFill>
                  <a:schemeClr val="hlink"/>
                </a:solidFill>
                <a:hlinkClick r:id="rId3"/>
              </a:rPr>
              <a:t>https://thenextweb.com/news/how-pixars-toy-story-2-was-deleted-twice-once-by-technology-and-again-for-its-own-good#.tnw_On03emUc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 u="sng">
                <a:solidFill>
                  <a:schemeClr val="hlink"/>
                </a:solidFill>
                <a:hlinkClick r:id="rId4"/>
              </a:rPr>
              <a:t>https://strongholddata.com/4-real-life-examples-of-data-loss/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 u="sng">
                <a:solidFill>
                  <a:schemeClr val="hlink"/>
                </a:solidFill>
                <a:hlinkClick r:id="rId5"/>
              </a:rPr>
              <a:t>https://backupgarantido.com.br/blog/perda-de-dados/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4800"/>
              <a:t>Obrigado !</a:t>
            </a:r>
            <a:endParaRPr b="0"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