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58" r:id="rId4"/>
    <p:sldId id="259" r:id="rId5"/>
    <p:sldId id="260" r:id="rId6"/>
    <p:sldId id="261" r:id="rId7"/>
    <p:sldId id="262" r:id="rId8"/>
    <p:sldId id="263" r:id="rId9"/>
    <p:sldId id="264" r:id="rId10"/>
    <p:sldId id="275" r:id="rId11"/>
    <p:sldId id="265" r:id="rId12"/>
    <p:sldId id="266" r:id="rId13"/>
    <p:sldId id="276" r:id="rId14"/>
    <p:sldId id="277" r:id="rId15"/>
    <p:sldId id="268" r:id="rId16"/>
    <p:sldId id="269" r:id="rId17"/>
    <p:sldId id="271" r:id="rId18"/>
    <p:sldId id="272" r:id="rId19"/>
    <p:sldId id="279" r:id="rId20"/>
    <p:sldId id="273" r:id="rId21"/>
    <p:sldId id="274"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6"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8.png"/><Relationship Id="rId7" Type="http://schemas.openxmlformats.org/officeDocument/2006/relationships/image" Target="../media/image29.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9.svg"/></Relationships>
</file>

<file path=ppt/diagrams/_rels/data1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ata13.xml.rels><?xml version="1.0" encoding="UTF-8" standalone="yes"?>
<Relationships xmlns="http://schemas.openxmlformats.org/package/2006/relationships"><Relationship Id="rId2" Type="http://schemas.openxmlformats.org/officeDocument/2006/relationships/image" Target="../media/image43.svg"/><Relationship Id="rId1" Type="http://schemas.openxmlformats.org/officeDocument/2006/relationships/image" Target="../media/image42.pn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3.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8.png"/><Relationship Id="rId7" Type="http://schemas.openxmlformats.org/officeDocument/2006/relationships/image" Target="../media/image29.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9.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13.xml.rels><?xml version="1.0" encoding="UTF-8" standalone="yes"?>
<Relationships xmlns="http://schemas.openxmlformats.org/package/2006/relationships"><Relationship Id="rId2" Type="http://schemas.openxmlformats.org/officeDocument/2006/relationships/image" Target="../media/image43.svg"/><Relationship Id="rId1" Type="http://schemas.openxmlformats.org/officeDocument/2006/relationships/image" Target="../media/image4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299EBC-4B1A-45E5-BC3C-AA32130F0B3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665C5DA-3093-4030-B035-5D6CDDE676E0}">
      <dgm:prSet/>
      <dgm:spPr/>
      <dgm:t>
        <a:bodyPr/>
        <a:lstStyle/>
        <a:p>
          <a:r>
            <a:rPr lang="en-US"/>
            <a:t>Overview of Meta Platforms' advertising strategy analysis.</a:t>
          </a:r>
        </a:p>
      </dgm:t>
    </dgm:pt>
    <dgm:pt modelId="{153C0B3C-4E95-4436-8732-1C649207886B}" type="parTrans" cxnId="{6FC1F80B-F061-4F53-8D11-D52FFC5C9D36}">
      <dgm:prSet/>
      <dgm:spPr/>
      <dgm:t>
        <a:bodyPr/>
        <a:lstStyle/>
        <a:p>
          <a:endParaRPr lang="en-US"/>
        </a:p>
      </dgm:t>
    </dgm:pt>
    <dgm:pt modelId="{59BF1B43-8192-452F-BF18-EF4A00884161}" type="sibTrans" cxnId="{6FC1F80B-F061-4F53-8D11-D52FFC5C9D36}">
      <dgm:prSet/>
      <dgm:spPr/>
      <dgm:t>
        <a:bodyPr/>
        <a:lstStyle/>
        <a:p>
          <a:endParaRPr lang="en-US"/>
        </a:p>
      </dgm:t>
    </dgm:pt>
    <dgm:pt modelId="{066E9D1B-A8BB-42CE-9565-9EC3023B67E0}">
      <dgm:prSet/>
      <dgm:spPr/>
      <dgm:t>
        <a:bodyPr/>
        <a:lstStyle/>
        <a:p>
          <a:r>
            <a:rPr lang="en-US"/>
            <a:t>Detailed comparison of budget allocations, ad format impacts, and the resulting sales and revenue across Facebook and Instagram.</a:t>
          </a:r>
        </a:p>
      </dgm:t>
    </dgm:pt>
    <dgm:pt modelId="{459A5E22-03F1-4EDB-A311-A5DF71ABFC66}" type="parTrans" cxnId="{685615E3-00A7-4089-835F-5485B10F5233}">
      <dgm:prSet/>
      <dgm:spPr/>
      <dgm:t>
        <a:bodyPr/>
        <a:lstStyle/>
        <a:p>
          <a:endParaRPr lang="en-US"/>
        </a:p>
      </dgm:t>
    </dgm:pt>
    <dgm:pt modelId="{17107772-B902-4698-A65C-4F8FF528C10D}" type="sibTrans" cxnId="{685615E3-00A7-4089-835F-5485B10F5233}">
      <dgm:prSet/>
      <dgm:spPr/>
      <dgm:t>
        <a:bodyPr/>
        <a:lstStyle/>
        <a:p>
          <a:endParaRPr lang="en-US"/>
        </a:p>
      </dgm:t>
    </dgm:pt>
    <dgm:pt modelId="{7F4054F1-B2B0-4A7B-8B1E-DD1F70A130AB}">
      <dgm:prSet/>
      <dgm:spPr/>
      <dgm:t>
        <a:bodyPr/>
        <a:lstStyle/>
        <a:p>
          <a:r>
            <a:rPr lang="en-US"/>
            <a:t>Objective: To derive actionable insights that guide future advertising efforts and budget planning.</a:t>
          </a:r>
        </a:p>
      </dgm:t>
    </dgm:pt>
    <dgm:pt modelId="{E4F388E2-87E1-4F44-B073-419030B97029}" type="parTrans" cxnId="{BD0568BD-FAEB-4A6F-8688-F36B01953E37}">
      <dgm:prSet/>
      <dgm:spPr/>
      <dgm:t>
        <a:bodyPr/>
        <a:lstStyle/>
        <a:p>
          <a:endParaRPr lang="en-US"/>
        </a:p>
      </dgm:t>
    </dgm:pt>
    <dgm:pt modelId="{1D34AE59-05CC-41C5-A292-5C49A48AE936}" type="sibTrans" cxnId="{BD0568BD-FAEB-4A6F-8688-F36B01953E37}">
      <dgm:prSet/>
      <dgm:spPr/>
      <dgm:t>
        <a:bodyPr/>
        <a:lstStyle/>
        <a:p>
          <a:endParaRPr lang="en-US"/>
        </a:p>
      </dgm:t>
    </dgm:pt>
    <dgm:pt modelId="{B5244155-7218-40A9-9038-0E80FD991609}" type="pres">
      <dgm:prSet presAssocID="{21299EBC-4B1A-45E5-BC3C-AA32130F0B33}" presName="linear" presStyleCnt="0">
        <dgm:presLayoutVars>
          <dgm:animLvl val="lvl"/>
          <dgm:resizeHandles val="exact"/>
        </dgm:presLayoutVars>
      </dgm:prSet>
      <dgm:spPr/>
    </dgm:pt>
    <dgm:pt modelId="{951D4E2E-97F8-4A36-94BF-82C3A9AD4DC3}" type="pres">
      <dgm:prSet presAssocID="{5665C5DA-3093-4030-B035-5D6CDDE676E0}" presName="parentText" presStyleLbl="node1" presStyleIdx="0" presStyleCnt="3">
        <dgm:presLayoutVars>
          <dgm:chMax val="0"/>
          <dgm:bulletEnabled val="1"/>
        </dgm:presLayoutVars>
      </dgm:prSet>
      <dgm:spPr/>
    </dgm:pt>
    <dgm:pt modelId="{93AEB61C-037E-42AF-8CB3-F18260C12618}" type="pres">
      <dgm:prSet presAssocID="{59BF1B43-8192-452F-BF18-EF4A00884161}" presName="spacer" presStyleCnt="0"/>
      <dgm:spPr/>
    </dgm:pt>
    <dgm:pt modelId="{4C011104-7311-4B86-A688-C95B05E0036D}" type="pres">
      <dgm:prSet presAssocID="{066E9D1B-A8BB-42CE-9565-9EC3023B67E0}" presName="parentText" presStyleLbl="node1" presStyleIdx="1" presStyleCnt="3">
        <dgm:presLayoutVars>
          <dgm:chMax val="0"/>
          <dgm:bulletEnabled val="1"/>
        </dgm:presLayoutVars>
      </dgm:prSet>
      <dgm:spPr/>
    </dgm:pt>
    <dgm:pt modelId="{0BB884C4-507D-43EE-8561-7EA62E475862}" type="pres">
      <dgm:prSet presAssocID="{17107772-B902-4698-A65C-4F8FF528C10D}" presName="spacer" presStyleCnt="0"/>
      <dgm:spPr/>
    </dgm:pt>
    <dgm:pt modelId="{4A240DD6-C810-461E-999E-49BCB644BB56}" type="pres">
      <dgm:prSet presAssocID="{7F4054F1-B2B0-4A7B-8B1E-DD1F70A130AB}" presName="parentText" presStyleLbl="node1" presStyleIdx="2" presStyleCnt="3">
        <dgm:presLayoutVars>
          <dgm:chMax val="0"/>
          <dgm:bulletEnabled val="1"/>
        </dgm:presLayoutVars>
      </dgm:prSet>
      <dgm:spPr/>
    </dgm:pt>
  </dgm:ptLst>
  <dgm:cxnLst>
    <dgm:cxn modelId="{DC58B60B-1DF6-4D8D-A338-B5A7D01A753C}" type="presOf" srcId="{066E9D1B-A8BB-42CE-9565-9EC3023B67E0}" destId="{4C011104-7311-4B86-A688-C95B05E0036D}" srcOrd="0" destOrd="0" presId="urn:microsoft.com/office/officeart/2005/8/layout/vList2"/>
    <dgm:cxn modelId="{6FC1F80B-F061-4F53-8D11-D52FFC5C9D36}" srcId="{21299EBC-4B1A-45E5-BC3C-AA32130F0B33}" destId="{5665C5DA-3093-4030-B035-5D6CDDE676E0}" srcOrd="0" destOrd="0" parTransId="{153C0B3C-4E95-4436-8732-1C649207886B}" sibTransId="{59BF1B43-8192-452F-BF18-EF4A00884161}"/>
    <dgm:cxn modelId="{58A18260-379F-408C-B2BA-58F9ED06FE0D}" type="presOf" srcId="{7F4054F1-B2B0-4A7B-8B1E-DD1F70A130AB}" destId="{4A240DD6-C810-461E-999E-49BCB644BB56}" srcOrd="0" destOrd="0" presId="urn:microsoft.com/office/officeart/2005/8/layout/vList2"/>
    <dgm:cxn modelId="{850D119D-56C2-4A6B-A66C-0C132E293D82}" type="presOf" srcId="{5665C5DA-3093-4030-B035-5D6CDDE676E0}" destId="{951D4E2E-97F8-4A36-94BF-82C3A9AD4DC3}" srcOrd="0" destOrd="0" presId="urn:microsoft.com/office/officeart/2005/8/layout/vList2"/>
    <dgm:cxn modelId="{B5CEE9A8-9409-4112-856B-114020C6E473}" type="presOf" srcId="{21299EBC-4B1A-45E5-BC3C-AA32130F0B33}" destId="{B5244155-7218-40A9-9038-0E80FD991609}" srcOrd="0" destOrd="0" presId="urn:microsoft.com/office/officeart/2005/8/layout/vList2"/>
    <dgm:cxn modelId="{BD0568BD-FAEB-4A6F-8688-F36B01953E37}" srcId="{21299EBC-4B1A-45E5-BC3C-AA32130F0B33}" destId="{7F4054F1-B2B0-4A7B-8B1E-DD1F70A130AB}" srcOrd="2" destOrd="0" parTransId="{E4F388E2-87E1-4F44-B073-419030B97029}" sibTransId="{1D34AE59-05CC-41C5-A292-5C49A48AE936}"/>
    <dgm:cxn modelId="{685615E3-00A7-4089-835F-5485B10F5233}" srcId="{21299EBC-4B1A-45E5-BC3C-AA32130F0B33}" destId="{066E9D1B-A8BB-42CE-9565-9EC3023B67E0}" srcOrd="1" destOrd="0" parTransId="{459A5E22-03F1-4EDB-A311-A5DF71ABFC66}" sibTransId="{17107772-B902-4698-A65C-4F8FF528C10D}"/>
    <dgm:cxn modelId="{709C2812-FEFC-4B10-B890-8AF2994F68A1}" type="presParOf" srcId="{B5244155-7218-40A9-9038-0E80FD991609}" destId="{951D4E2E-97F8-4A36-94BF-82C3A9AD4DC3}" srcOrd="0" destOrd="0" presId="urn:microsoft.com/office/officeart/2005/8/layout/vList2"/>
    <dgm:cxn modelId="{9EA25794-97FC-46F2-A7F0-3D0BA3B95D2F}" type="presParOf" srcId="{B5244155-7218-40A9-9038-0E80FD991609}" destId="{93AEB61C-037E-42AF-8CB3-F18260C12618}" srcOrd="1" destOrd="0" presId="urn:microsoft.com/office/officeart/2005/8/layout/vList2"/>
    <dgm:cxn modelId="{1F7B4108-0BA8-46DE-9FE1-F669A04E80CA}" type="presParOf" srcId="{B5244155-7218-40A9-9038-0E80FD991609}" destId="{4C011104-7311-4B86-A688-C95B05E0036D}" srcOrd="2" destOrd="0" presId="urn:microsoft.com/office/officeart/2005/8/layout/vList2"/>
    <dgm:cxn modelId="{15DDCDB7-F5CA-4CDF-ADC7-D8C79AFA9D08}" type="presParOf" srcId="{B5244155-7218-40A9-9038-0E80FD991609}" destId="{0BB884C4-507D-43EE-8561-7EA62E475862}" srcOrd="3" destOrd="0" presId="urn:microsoft.com/office/officeart/2005/8/layout/vList2"/>
    <dgm:cxn modelId="{88330FBE-5C3E-45FC-B030-D6A2D5217D4A}" type="presParOf" srcId="{B5244155-7218-40A9-9038-0E80FD991609}" destId="{4A240DD6-C810-461E-999E-49BCB644BB56}"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222753D-649A-4BD0-A818-9FF91F5453BB}"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13A72C46-18E6-42DD-B6AD-1FBF5FCC897C}">
      <dgm:prSet/>
      <dgm:spPr/>
      <dgm:t>
        <a:bodyPr/>
        <a:lstStyle/>
        <a:p>
          <a:pPr algn="l"/>
          <a:r>
            <a:rPr lang="en-US" dirty="0"/>
            <a:t>Beyond Tactics: Understanding how the insights from the analysis have broader implications for long-term strategic planning and market positioning.</a:t>
          </a:r>
        </a:p>
      </dgm:t>
    </dgm:pt>
    <dgm:pt modelId="{0B9DD11B-12F4-40EE-88E6-35C08D9FEB45}" type="parTrans" cxnId="{6D533B9F-2A8C-457F-B9A3-AE2A0BB2D498}">
      <dgm:prSet/>
      <dgm:spPr/>
      <dgm:t>
        <a:bodyPr/>
        <a:lstStyle/>
        <a:p>
          <a:endParaRPr lang="en-US"/>
        </a:p>
      </dgm:t>
    </dgm:pt>
    <dgm:pt modelId="{DD2B3349-5AA5-4DC2-A06A-A99C2584C5E2}" type="sibTrans" cxnId="{6D533B9F-2A8C-457F-B9A3-AE2A0BB2D498}">
      <dgm:prSet/>
      <dgm:spPr/>
      <dgm:t>
        <a:bodyPr/>
        <a:lstStyle/>
        <a:p>
          <a:endParaRPr lang="en-US"/>
        </a:p>
      </dgm:t>
    </dgm:pt>
    <dgm:pt modelId="{AF7745AD-FA81-49EB-A3EF-7913EC45E704}">
      <dgm:prSet/>
      <dgm:spPr/>
      <dgm:t>
        <a:bodyPr/>
        <a:lstStyle/>
        <a:p>
          <a:pPr algn="l"/>
          <a:r>
            <a:rPr lang="en-US" dirty="0"/>
            <a:t>Adapting to Market Dynamics: The necessity for businesses to be agile, informed, and customer-focused to succeed in the evolving digital advertising space.</a:t>
          </a:r>
        </a:p>
      </dgm:t>
    </dgm:pt>
    <dgm:pt modelId="{38A7FC42-8F79-48B0-8C6E-97BE8BBE66C4}" type="parTrans" cxnId="{30A57514-5007-48D6-ACAA-D1B1FC8BB48A}">
      <dgm:prSet/>
      <dgm:spPr/>
      <dgm:t>
        <a:bodyPr/>
        <a:lstStyle/>
        <a:p>
          <a:endParaRPr lang="en-US"/>
        </a:p>
      </dgm:t>
    </dgm:pt>
    <dgm:pt modelId="{232C9879-4234-4E78-9F5B-47E78C2EF7A7}" type="sibTrans" cxnId="{30A57514-5007-48D6-ACAA-D1B1FC8BB48A}">
      <dgm:prSet/>
      <dgm:spPr/>
      <dgm:t>
        <a:bodyPr/>
        <a:lstStyle/>
        <a:p>
          <a:endParaRPr lang="en-US"/>
        </a:p>
      </dgm:t>
    </dgm:pt>
    <dgm:pt modelId="{56A65146-B29A-4C96-9914-43E7808E2331}" type="pres">
      <dgm:prSet presAssocID="{B222753D-649A-4BD0-A818-9FF91F5453BB}" presName="hierChild1" presStyleCnt="0">
        <dgm:presLayoutVars>
          <dgm:chPref val="1"/>
          <dgm:dir/>
          <dgm:animOne val="branch"/>
          <dgm:animLvl val="lvl"/>
          <dgm:resizeHandles/>
        </dgm:presLayoutVars>
      </dgm:prSet>
      <dgm:spPr/>
    </dgm:pt>
    <dgm:pt modelId="{C47022DA-0AFB-49E4-A3F9-58F8F547013A}" type="pres">
      <dgm:prSet presAssocID="{13A72C46-18E6-42DD-B6AD-1FBF5FCC897C}" presName="hierRoot1" presStyleCnt="0"/>
      <dgm:spPr/>
    </dgm:pt>
    <dgm:pt modelId="{DE6B26BC-7B4C-428F-87E1-441D2C84B2ED}" type="pres">
      <dgm:prSet presAssocID="{13A72C46-18E6-42DD-B6AD-1FBF5FCC897C}" presName="composite" presStyleCnt="0"/>
      <dgm:spPr/>
    </dgm:pt>
    <dgm:pt modelId="{FDE59828-5B53-4067-97AD-95170EA05C9C}" type="pres">
      <dgm:prSet presAssocID="{13A72C46-18E6-42DD-B6AD-1FBF5FCC897C}" presName="background" presStyleLbl="node0" presStyleIdx="0" presStyleCnt="2"/>
      <dgm:spPr/>
    </dgm:pt>
    <dgm:pt modelId="{EA74CAC3-8B5C-42B6-B7ED-228B625697CF}" type="pres">
      <dgm:prSet presAssocID="{13A72C46-18E6-42DD-B6AD-1FBF5FCC897C}" presName="text" presStyleLbl="fgAcc0" presStyleIdx="0" presStyleCnt="2">
        <dgm:presLayoutVars>
          <dgm:chPref val="3"/>
        </dgm:presLayoutVars>
      </dgm:prSet>
      <dgm:spPr/>
    </dgm:pt>
    <dgm:pt modelId="{20AED34E-C29C-4491-A5C8-668C8B7270F7}" type="pres">
      <dgm:prSet presAssocID="{13A72C46-18E6-42DD-B6AD-1FBF5FCC897C}" presName="hierChild2" presStyleCnt="0"/>
      <dgm:spPr/>
    </dgm:pt>
    <dgm:pt modelId="{82F08F23-64F0-4416-958D-C260E61B77D8}" type="pres">
      <dgm:prSet presAssocID="{AF7745AD-FA81-49EB-A3EF-7913EC45E704}" presName="hierRoot1" presStyleCnt="0"/>
      <dgm:spPr/>
    </dgm:pt>
    <dgm:pt modelId="{965E8EC3-7D37-4C62-82B9-1606F9DAEBEE}" type="pres">
      <dgm:prSet presAssocID="{AF7745AD-FA81-49EB-A3EF-7913EC45E704}" presName="composite" presStyleCnt="0"/>
      <dgm:spPr/>
    </dgm:pt>
    <dgm:pt modelId="{F948F490-D6B4-415B-84DD-9B750D8982B7}" type="pres">
      <dgm:prSet presAssocID="{AF7745AD-FA81-49EB-A3EF-7913EC45E704}" presName="background" presStyleLbl="node0" presStyleIdx="1" presStyleCnt="2"/>
      <dgm:spPr/>
    </dgm:pt>
    <dgm:pt modelId="{F50C278D-286C-47DE-8323-E90A095AA255}" type="pres">
      <dgm:prSet presAssocID="{AF7745AD-FA81-49EB-A3EF-7913EC45E704}" presName="text" presStyleLbl="fgAcc0" presStyleIdx="1" presStyleCnt="2">
        <dgm:presLayoutVars>
          <dgm:chPref val="3"/>
        </dgm:presLayoutVars>
      </dgm:prSet>
      <dgm:spPr/>
    </dgm:pt>
    <dgm:pt modelId="{72CE72E6-246E-417B-A903-49CB9769DB37}" type="pres">
      <dgm:prSet presAssocID="{AF7745AD-FA81-49EB-A3EF-7913EC45E704}" presName="hierChild2" presStyleCnt="0"/>
      <dgm:spPr/>
    </dgm:pt>
  </dgm:ptLst>
  <dgm:cxnLst>
    <dgm:cxn modelId="{30A57514-5007-48D6-ACAA-D1B1FC8BB48A}" srcId="{B222753D-649A-4BD0-A818-9FF91F5453BB}" destId="{AF7745AD-FA81-49EB-A3EF-7913EC45E704}" srcOrd="1" destOrd="0" parTransId="{38A7FC42-8F79-48B0-8C6E-97BE8BBE66C4}" sibTransId="{232C9879-4234-4E78-9F5B-47E78C2EF7A7}"/>
    <dgm:cxn modelId="{5B4AB41E-0986-4C74-824E-39279D502E99}" type="presOf" srcId="{B222753D-649A-4BD0-A818-9FF91F5453BB}" destId="{56A65146-B29A-4C96-9914-43E7808E2331}" srcOrd="0" destOrd="0" presId="urn:microsoft.com/office/officeart/2005/8/layout/hierarchy1"/>
    <dgm:cxn modelId="{3CD31B9C-A49D-4627-890C-3B6B303533A7}" type="presOf" srcId="{AF7745AD-FA81-49EB-A3EF-7913EC45E704}" destId="{F50C278D-286C-47DE-8323-E90A095AA255}" srcOrd="0" destOrd="0" presId="urn:microsoft.com/office/officeart/2005/8/layout/hierarchy1"/>
    <dgm:cxn modelId="{6D533B9F-2A8C-457F-B9A3-AE2A0BB2D498}" srcId="{B222753D-649A-4BD0-A818-9FF91F5453BB}" destId="{13A72C46-18E6-42DD-B6AD-1FBF5FCC897C}" srcOrd="0" destOrd="0" parTransId="{0B9DD11B-12F4-40EE-88E6-35C08D9FEB45}" sibTransId="{DD2B3349-5AA5-4DC2-A06A-A99C2584C5E2}"/>
    <dgm:cxn modelId="{A419B1B5-F3B1-4865-AB44-9B0A8C9265F1}" type="presOf" srcId="{13A72C46-18E6-42DD-B6AD-1FBF5FCC897C}" destId="{EA74CAC3-8B5C-42B6-B7ED-228B625697CF}" srcOrd="0" destOrd="0" presId="urn:microsoft.com/office/officeart/2005/8/layout/hierarchy1"/>
    <dgm:cxn modelId="{B605B46F-FEA3-4139-AD9D-45E3FC7BD185}" type="presParOf" srcId="{56A65146-B29A-4C96-9914-43E7808E2331}" destId="{C47022DA-0AFB-49E4-A3F9-58F8F547013A}" srcOrd="0" destOrd="0" presId="urn:microsoft.com/office/officeart/2005/8/layout/hierarchy1"/>
    <dgm:cxn modelId="{079F2B08-918C-4C0D-B1E9-D2386A694DEF}" type="presParOf" srcId="{C47022DA-0AFB-49E4-A3F9-58F8F547013A}" destId="{DE6B26BC-7B4C-428F-87E1-441D2C84B2ED}" srcOrd="0" destOrd="0" presId="urn:microsoft.com/office/officeart/2005/8/layout/hierarchy1"/>
    <dgm:cxn modelId="{0ED2BB77-D2E0-42EF-BF8F-65DCA2A15773}" type="presParOf" srcId="{DE6B26BC-7B4C-428F-87E1-441D2C84B2ED}" destId="{FDE59828-5B53-4067-97AD-95170EA05C9C}" srcOrd="0" destOrd="0" presId="urn:microsoft.com/office/officeart/2005/8/layout/hierarchy1"/>
    <dgm:cxn modelId="{F7CF92FE-BD4C-4165-8C38-217B593ABC60}" type="presParOf" srcId="{DE6B26BC-7B4C-428F-87E1-441D2C84B2ED}" destId="{EA74CAC3-8B5C-42B6-B7ED-228B625697CF}" srcOrd="1" destOrd="0" presId="urn:microsoft.com/office/officeart/2005/8/layout/hierarchy1"/>
    <dgm:cxn modelId="{F083C133-5C98-4E64-B5D7-FDD19AB1A245}" type="presParOf" srcId="{C47022DA-0AFB-49E4-A3F9-58F8F547013A}" destId="{20AED34E-C29C-4491-A5C8-668C8B7270F7}" srcOrd="1" destOrd="0" presId="urn:microsoft.com/office/officeart/2005/8/layout/hierarchy1"/>
    <dgm:cxn modelId="{D8B938AD-DBAF-472A-9673-704843395BE9}" type="presParOf" srcId="{56A65146-B29A-4C96-9914-43E7808E2331}" destId="{82F08F23-64F0-4416-958D-C260E61B77D8}" srcOrd="1" destOrd="0" presId="urn:microsoft.com/office/officeart/2005/8/layout/hierarchy1"/>
    <dgm:cxn modelId="{C815DC23-0035-4AD5-B677-5919818AE2F2}" type="presParOf" srcId="{82F08F23-64F0-4416-958D-C260E61B77D8}" destId="{965E8EC3-7D37-4C62-82B9-1606F9DAEBEE}" srcOrd="0" destOrd="0" presId="urn:microsoft.com/office/officeart/2005/8/layout/hierarchy1"/>
    <dgm:cxn modelId="{6D2B0E19-8222-460B-8FD0-BEC9179BF9E5}" type="presParOf" srcId="{965E8EC3-7D37-4C62-82B9-1606F9DAEBEE}" destId="{F948F490-D6B4-415B-84DD-9B750D8982B7}" srcOrd="0" destOrd="0" presId="urn:microsoft.com/office/officeart/2005/8/layout/hierarchy1"/>
    <dgm:cxn modelId="{A4FDEE8E-D984-4CCD-91F5-01AFF4B1C1C8}" type="presParOf" srcId="{965E8EC3-7D37-4C62-82B9-1606F9DAEBEE}" destId="{F50C278D-286C-47DE-8323-E90A095AA255}" srcOrd="1" destOrd="0" presId="urn:microsoft.com/office/officeart/2005/8/layout/hierarchy1"/>
    <dgm:cxn modelId="{388C56DD-026A-4DDB-8CF1-5B06D8967D6B}" type="presParOf" srcId="{82F08F23-64F0-4416-958D-C260E61B77D8}" destId="{72CE72E6-246E-417B-A903-49CB9769DB3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CD38E97-7F6D-4FB9-AA00-8C53DF2E6F6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B677065-DB36-46B7-895A-2E3F3667F25F}">
      <dgm:prSet/>
      <dgm:spPr/>
      <dgm:t>
        <a:bodyPr/>
        <a:lstStyle/>
        <a:p>
          <a:pPr>
            <a:lnSpc>
              <a:spcPct val="100000"/>
            </a:lnSpc>
          </a:pPr>
          <a:r>
            <a:rPr lang="en-US"/>
            <a:t>Embrace Change: The pace of digital advertising is rapid. We must quickly adapt our strategies to what's working now. Success hinges on selecting effective ad formats and deploying them on the right platforms.</a:t>
          </a:r>
        </a:p>
      </dgm:t>
    </dgm:pt>
    <dgm:pt modelId="{EED75F3E-0615-4959-B843-FCD0DBF2C98C}" type="parTrans" cxnId="{F84895BB-1123-436B-A594-D7F0CA61CCC9}">
      <dgm:prSet/>
      <dgm:spPr/>
      <dgm:t>
        <a:bodyPr/>
        <a:lstStyle/>
        <a:p>
          <a:endParaRPr lang="en-US"/>
        </a:p>
      </dgm:t>
    </dgm:pt>
    <dgm:pt modelId="{454157F3-B75A-451D-9ECC-98CAFD987E88}" type="sibTrans" cxnId="{F84895BB-1123-436B-A594-D7F0CA61CCC9}">
      <dgm:prSet/>
      <dgm:spPr/>
      <dgm:t>
        <a:bodyPr/>
        <a:lstStyle/>
        <a:p>
          <a:pPr>
            <a:lnSpc>
              <a:spcPct val="100000"/>
            </a:lnSpc>
          </a:pPr>
          <a:endParaRPr lang="en-US"/>
        </a:p>
      </dgm:t>
    </dgm:pt>
    <dgm:pt modelId="{59EA2C05-1E75-4780-A2CE-9890D62AE23F}">
      <dgm:prSet/>
      <dgm:spPr/>
      <dgm:t>
        <a:bodyPr/>
        <a:lstStyle/>
        <a:p>
          <a:pPr>
            <a:lnSpc>
              <a:spcPct val="100000"/>
            </a:lnSpc>
          </a:pPr>
          <a:r>
            <a:rPr lang="en-US"/>
            <a:t>Invest Wisely: It's not just about the amount we invest in our campaigns—it's about optimizing timing and placement. Strategic budget use is key to maximizing our return on investment.</a:t>
          </a:r>
        </a:p>
      </dgm:t>
    </dgm:pt>
    <dgm:pt modelId="{1856223C-64A5-481A-9216-34B2B16EBD38}" type="parTrans" cxnId="{5CD2D41F-EAEB-40E6-B78D-8FDD6B5C3DAF}">
      <dgm:prSet/>
      <dgm:spPr/>
      <dgm:t>
        <a:bodyPr/>
        <a:lstStyle/>
        <a:p>
          <a:endParaRPr lang="en-US"/>
        </a:p>
      </dgm:t>
    </dgm:pt>
    <dgm:pt modelId="{30C7D9F3-8AA5-47FA-BC2F-32AAC29EDC5B}" type="sibTrans" cxnId="{5CD2D41F-EAEB-40E6-B78D-8FDD6B5C3DAF}">
      <dgm:prSet/>
      <dgm:spPr/>
      <dgm:t>
        <a:bodyPr/>
        <a:lstStyle/>
        <a:p>
          <a:pPr>
            <a:lnSpc>
              <a:spcPct val="100000"/>
            </a:lnSpc>
          </a:pPr>
          <a:endParaRPr lang="en-US"/>
        </a:p>
      </dgm:t>
    </dgm:pt>
    <dgm:pt modelId="{75E77745-37EB-4E43-9B18-55F9226C2C98}">
      <dgm:prSet/>
      <dgm:spPr/>
      <dgm:t>
        <a:bodyPr/>
        <a:lstStyle/>
        <a:p>
          <a:pPr>
            <a:lnSpc>
              <a:spcPct val="100000"/>
            </a:lnSpc>
          </a:pPr>
          <a:r>
            <a:rPr lang="en-US" dirty="0"/>
            <a:t>Anticipate the Future: Trends like Zero-Duration Campaigns signal the need for forward-thinking. We must anticipate our customers' future needs and begin engaging them now.</a:t>
          </a:r>
        </a:p>
      </dgm:t>
    </dgm:pt>
    <dgm:pt modelId="{F93FCA9A-2B0F-40D7-B917-5CED856B189D}" type="parTrans" cxnId="{8FA2E2EE-60AA-44EA-A952-6996DAAA681D}">
      <dgm:prSet/>
      <dgm:spPr/>
      <dgm:t>
        <a:bodyPr/>
        <a:lstStyle/>
        <a:p>
          <a:endParaRPr lang="en-US"/>
        </a:p>
      </dgm:t>
    </dgm:pt>
    <dgm:pt modelId="{87AC0759-7423-49ED-B965-33DA5B25833A}" type="sibTrans" cxnId="{8FA2E2EE-60AA-44EA-A952-6996DAAA681D}">
      <dgm:prSet/>
      <dgm:spPr/>
      <dgm:t>
        <a:bodyPr/>
        <a:lstStyle/>
        <a:p>
          <a:pPr>
            <a:lnSpc>
              <a:spcPct val="100000"/>
            </a:lnSpc>
          </a:pPr>
          <a:endParaRPr lang="en-US"/>
        </a:p>
      </dgm:t>
    </dgm:pt>
    <dgm:pt modelId="{8AC9D53C-25C0-4C81-A499-B5401C2C96EC}">
      <dgm:prSet/>
      <dgm:spPr/>
      <dgm:t>
        <a:bodyPr/>
        <a:lstStyle/>
        <a:p>
          <a:pPr>
            <a:lnSpc>
              <a:spcPct val="100000"/>
            </a:lnSpc>
          </a:pPr>
          <a:r>
            <a:rPr lang="en-US"/>
            <a:t>Data-Driven Decisions: Our path forward involves a vigilant focus on data. Understanding and acting on our analytics will lead to more impactful ads, smarter spending, and a competitive edge.</a:t>
          </a:r>
        </a:p>
      </dgm:t>
    </dgm:pt>
    <dgm:pt modelId="{49A0CD52-2EEB-41A7-9125-B268FEAD3CA9}" type="parTrans" cxnId="{F9DA069E-2DF0-4855-8DAA-B25CF1233A19}">
      <dgm:prSet/>
      <dgm:spPr/>
      <dgm:t>
        <a:bodyPr/>
        <a:lstStyle/>
        <a:p>
          <a:endParaRPr lang="en-US"/>
        </a:p>
      </dgm:t>
    </dgm:pt>
    <dgm:pt modelId="{0F9AA6D5-D5CB-4C06-AC20-564E11FB9BB6}" type="sibTrans" cxnId="{F9DA069E-2DF0-4855-8DAA-B25CF1233A19}">
      <dgm:prSet/>
      <dgm:spPr/>
      <dgm:t>
        <a:bodyPr/>
        <a:lstStyle/>
        <a:p>
          <a:endParaRPr lang="en-US"/>
        </a:p>
      </dgm:t>
    </dgm:pt>
    <dgm:pt modelId="{470BC1B8-3B24-4CE4-B084-E3F83DAB520F}" type="pres">
      <dgm:prSet presAssocID="{1CD38E97-7F6D-4FB9-AA00-8C53DF2E6F68}" presName="root" presStyleCnt="0">
        <dgm:presLayoutVars>
          <dgm:dir/>
          <dgm:resizeHandles val="exact"/>
        </dgm:presLayoutVars>
      </dgm:prSet>
      <dgm:spPr/>
    </dgm:pt>
    <dgm:pt modelId="{61A728C1-8E42-4461-B6F9-D84C0FF100F3}" type="pres">
      <dgm:prSet presAssocID="{1CD38E97-7F6D-4FB9-AA00-8C53DF2E6F68}" presName="container" presStyleCnt="0">
        <dgm:presLayoutVars>
          <dgm:dir/>
          <dgm:resizeHandles val="exact"/>
        </dgm:presLayoutVars>
      </dgm:prSet>
      <dgm:spPr/>
    </dgm:pt>
    <dgm:pt modelId="{C0ECB7DD-AFE8-47B4-9ADA-CF41DA521669}" type="pres">
      <dgm:prSet presAssocID="{BB677065-DB36-46B7-895A-2E3F3667F25F}" presName="compNode" presStyleCnt="0"/>
      <dgm:spPr/>
    </dgm:pt>
    <dgm:pt modelId="{F9C35923-A974-43D2-9C27-3B5C2F594A86}" type="pres">
      <dgm:prSet presAssocID="{BB677065-DB36-46B7-895A-2E3F3667F25F}" presName="iconBgRect" presStyleLbl="bgShp" presStyleIdx="0" presStyleCnt="4"/>
      <dgm:spPr/>
    </dgm:pt>
    <dgm:pt modelId="{0F25DBB7-AB69-440C-AB5E-17C1D7122851}" type="pres">
      <dgm:prSet presAssocID="{BB677065-DB36-46B7-895A-2E3F3667F25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ximize"/>
        </a:ext>
      </dgm:extLst>
    </dgm:pt>
    <dgm:pt modelId="{C15520F4-FB3E-423A-9510-702B6B18F444}" type="pres">
      <dgm:prSet presAssocID="{BB677065-DB36-46B7-895A-2E3F3667F25F}" presName="spaceRect" presStyleCnt="0"/>
      <dgm:spPr/>
    </dgm:pt>
    <dgm:pt modelId="{C7FCEAD5-F790-4DE8-91FE-8697AB5EB66C}" type="pres">
      <dgm:prSet presAssocID="{BB677065-DB36-46B7-895A-2E3F3667F25F}" presName="textRect" presStyleLbl="revTx" presStyleIdx="0" presStyleCnt="4">
        <dgm:presLayoutVars>
          <dgm:chMax val="1"/>
          <dgm:chPref val="1"/>
        </dgm:presLayoutVars>
      </dgm:prSet>
      <dgm:spPr/>
    </dgm:pt>
    <dgm:pt modelId="{134B053E-AB61-4106-9213-CBF852A11BDA}" type="pres">
      <dgm:prSet presAssocID="{454157F3-B75A-451D-9ECC-98CAFD987E88}" presName="sibTrans" presStyleLbl="sibTrans2D1" presStyleIdx="0" presStyleCnt="0"/>
      <dgm:spPr/>
    </dgm:pt>
    <dgm:pt modelId="{3CF7F302-CFB5-4909-89AE-7DB7D7EE7EC4}" type="pres">
      <dgm:prSet presAssocID="{59EA2C05-1E75-4780-A2CE-9890D62AE23F}" presName="compNode" presStyleCnt="0"/>
      <dgm:spPr/>
    </dgm:pt>
    <dgm:pt modelId="{FADA7414-6393-4738-A826-B4B78FACFE7E}" type="pres">
      <dgm:prSet presAssocID="{59EA2C05-1E75-4780-A2CE-9890D62AE23F}" presName="iconBgRect" presStyleLbl="bgShp" presStyleIdx="1" presStyleCnt="4"/>
      <dgm:spPr/>
    </dgm:pt>
    <dgm:pt modelId="{552F95C0-A3ED-44DF-84C5-42E640A1DA55}" type="pres">
      <dgm:prSet presAssocID="{59EA2C05-1E75-4780-A2CE-9890D62AE23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E5F1AEED-D4A3-4149-8534-0FB185CAA274}" type="pres">
      <dgm:prSet presAssocID="{59EA2C05-1E75-4780-A2CE-9890D62AE23F}" presName="spaceRect" presStyleCnt="0"/>
      <dgm:spPr/>
    </dgm:pt>
    <dgm:pt modelId="{136D8C65-820B-4177-B596-B721CD9C7985}" type="pres">
      <dgm:prSet presAssocID="{59EA2C05-1E75-4780-A2CE-9890D62AE23F}" presName="textRect" presStyleLbl="revTx" presStyleIdx="1" presStyleCnt="4">
        <dgm:presLayoutVars>
          <dgm:chMax val="1"/>
          <dgm:chPref val="1"/>
        </dgm:presLayoutVars>
      </dgm:prSet>
      <dgm:spPr/>
    </dgm:pt>
    <dgm:pt modelId="{BAE9E1EC-ADBC-4D0C-BC38-87F4F0E6ACBF}" type="pres">
      <dgm:prSet presAssocID="{30C7D9F3-8AA5-47FA-BC2F-32AAC29EDC5B}" presName="sibTrans" presStyleLbl="sibTrans2D1" presStyleIdx="0" presStyleCnt="0"/>
      <dgm:spPr/>
    </dgm:pt>
    <dgm:pt modelId="{2A373454-16C7-4F99-B0FD-DC04E2099527}" type="pres">
      <dgm:prSet presAssocID="{75E77745-37EB-4E43-9B18-55F9226C2C98}" presName="compNode" presStyleCnt="0"/>
      <dgm:spPr/>
    </dgm:pt>
    <dgm:pt modelId="{2836C522-01F9-4671-9E3D-2629B422C30B}" type="pres">
      <dgm:prSet presAssocID="{75E77745-37EB-4E43-9B18-55F9226C2C98}" presName="iconBgRect" presStyleLbl="bgShp" presStyleIdx="2" presStyleCnt="4"/>
      <dgm:spPr/>
    </dgm:pt>
    <dgm:pt modelId="{B4982D58-E8B0-4B0F-B3C3-D94DD913EB4D}" type="pres">
      <dgm:prSet presAssocID="{75E77745-37EB-4E43-9B18-55F9226C2C9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xclamation Mark"/>
        </a:ext>
      </dgm:extLst>
    </dgm:pt>
    <dgm:pt modelId="{2599C8DF-164B-4D7D-9430-E6234FAF94B4}" type="pres">
      <dgm:prSet presAssocID="{75E77745-37EB-4E43-9B18-55F9226C2C98}" presName="spaceRect" presStyleCnt="0"/>
      <dgm:spPr/>
    </dgm:pt>
    <dgm:pt modelId="{22A5053C-866A-4251-839E-71B850431EA2}" type="pres">
      <dgm:prSet presAssocID="{75E77745-37EB-4E43-9B18-55F9226C2C98}" presName="textRect" presStyleLbl="revTx" presStyleIdx="2" presStyleCnt="4">
        <dgm:presLayoutVars>
          <dgm:chMax val="1"/>
          <dgm:chPref val="1"/>
        </dgm:presLayoutVars>
      </dgm:prSet>
      <dgm:spPr/>
    </dgm:pt>
    <dgm:pt modelId="{A946F6E6-BB39-427D-BB3F-2A5695B05DC7}" type="pres">
      <dgm:prSet presAssocID="{87AC0759-7423-49ED-B965-33DA5B25833A}" presName="sibTrans" presStyleLbl="sibTrans2D1" presStyleIdx="0" presStyleCnt="0"/>
      <dgm:spPr/>
    </dgm:pt>
    <dgm:pt modelId="{C70876C8-FAF3-4387-9D30-BA0CA9CDAAB0}" type="pres">
      <dgm:prSet presAssocID="{8AC9D53C-25C0-4C81-A499-B5401C2C96EC}" presName="compNode" presStyleCnt="0"/>
      <dgm:spPr/>
    </dgm:pt>
    <dgm:pt modelId="{CFB6F722-E244-450B-B517-AFB6B766F0DC}" type="pres">
      <dgm:prSet presAssocID="{8AC9D53C-25C0-4C81-A499-B5401C2C96EC}" presName="iconBgRect" presStyleLbl="bgShp" presStyleIdx="3" presStyleCnt="4"/>
      <dgm:spPr/>
    </dgm:pt>
    <dgm:pt modelId="{FCC14D66-789A-49DF-982C-96C52F77EEF9}" type="pres">
      <dgm:prSet presAssocID="{8AC9D53C-25C0-4C81-A499-B5401C2C96E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4629D8C5-C78B-4DB2-8EE3-8986F9EADF20}" type="pres">
      <dgm:prSet presAssocID="{8AC9D53C-25C0-4C81-A499-B5401C2C96EC}" presName="spaceRect" presStyleCnt="0"/>
      <dgm:spPr/>
    </dgm:pt>
    <dgm:pt modelId="{1E400DB6-51E5-415E-B2CA-789B6CA36B64}" type="pres">
      <dgm:prSet presAssocID="{8AC9D53C-25C0-4C81-A499-B5401C2C96EC}" presName="textRect" presStyleLbl="revTx" presStyleIdx="3" presStyleCnt="4">
        <dgm:presLayoutVars>
          <dgm:chMax val="1"/>
          <dgm:chPref val="1"/>
        </dgm:presLayoutVars>
      </dgm:prSet>
      <dgm:spPr/>
    </dgm:pt>
  </dgm:ptLst>
  <dgm:cxnLst>
    <dgm:cxn modelId="{26924602-4A0F-44DD-B1BE-AFC6C4F30979}" type="presOf" srcId="{8AC9D53C-25C0-4C81-A499-B5401C2C96EC}" destId="{1E400DB6-51E5-415E-B2CA-789B6CA36B64}" srcOrd="0" destOrd="0" presId="urn:microsoft.com/office/officeart/2018/2/layout/IconCircleList"/>
    <dgm:cxn modelId="{3E1D3D1F-B41B-41DF-A625-9721280FC5A8}" type="presOf" srcId="{454157F3-B75A-451D-9ECC-98CAFD987E88}" destId="{134B053E-AB61-4106-9213-CBF852A11BDA}" srcOrd="0" destOrd="0" presId="urn:microsoft.com/office/officeart/2018/2/layout/IconCircleList"/>
    <dgm:cxn modelId="{5CD2D41F-EAEB-40E6-B78D-8FDD6B5C3DAF}" srcId="{1CD38E97-7F6D-4FB9-AA00-8C53DF2E6F68}" destId="{59EA2C05-1E75-4780-A2CE-9890D62AE23F}" srcOrd="1" destOrd="0" parTransId="{1856223C-64A5-481A-9216-34B2B16EBD38}" sibTransId="{30C7D9F3-8AA5-47FA-BC2F-32AAC29EDC5B}"/>
    <dgm:cxn modelId="{0CEDE130-F27C-4726-A9DF-52CCB1F4F267}" type="presOf" srcId="{1CD38E97-7F6D-4FB9-AA00-8C53DF2E6F68}" destId="{470BC1B8-3B24-4CE4-B084-E3F83DAB520F}" srcOrd="0" destOrd="0" presId="urn:microsoft.com/office/officeart/2018/2/layout/IconCircleList"/>
    <dgm:cxn modelId="{827D8495-C871-44C7-A8CB-F44C333528B5}" type="presOf" srcId="{30C7D9F3-8AA5-47FA-BC2F-32AAC29EDC5B}" destId="{BAE9E1EC-ADBC-4D0C-BC38-87F4F0E6ACBF}" srcOrd="0" destOrd="0" presId="urn:microsoft.com/office/officeart/2018/2/layout/IconCircleList"/>
    <dgm:cxn modelId="{F9DA069E-2DF0-4855-8DAA-B25CF1233A19}" srcId="{1CD38E97-7F6D-4FB9-AA00-8C53DF2E6F68}" destId="{8AC9D53C-25C0-4C81-A499-B5401C2C96EC}" srcOrd="3" destOrd="0" parTransId="{49A0CD52-2EEB-41A7-9125-B268FEAD3CA9}" sibTransId="{0F9AA6D5-D5CB-4C06-AC20-564E11FB9BB6}"/>
    <dgm:cxn modelId="{F84895BB-1123-436B-A594-D7F0CA61CCC9}" srcId="{1CD38E97-7F6D-4FB9-AA00-8C53DF2E6F68}" destId="{BB677065-DB36-46B7-895A-2E3F3667F25F}" srcOrd="0" destOrd="0" parTransId="{EED75F3E-0615-4959-B843-FCD0DBF2C98C}" sibTransId="{454157F3-B75A-451D-9ECC-98CAFD987E88}"/>
    <dgm:cxn modelId="{DF59A0BC-989A-41B0-9137-9818A35ED6A3}" type="presOf" srcId="{87AC0759-7423-49ED-B965-33DA5B25833A}" destId="{A946F6E6-BB39-427D-BB3F-2A5695B05DC7}" srcOrd="0" destOrd="0" presId="urn:microsoft.com/office/officeart/2018/2/layout/IconCircleList"/>
    <dgm:cxn modelId="{423C43D1-6E84-4AC9-9140-4E8930CA7DDD}" type="presOf" srcId="{59EA2C05-1E75-4780-A2CE-9890D62AE23F}" destId="{136D8C65-820B-4177-B596-B721CD9C7985}" srcOrd="0" destOrd="0" presId="urn:microsoft.com/office/officeart/2018/2/layout/IconCircleList"/>
    <dgm:cxn modelId="{8FA2E2EE-60AA-44EA-A952-6996DAAA681D}" srcId="{1CD38E97-7F6D-4FB9-AA00-8C53DF2E6F68}" destId="{75E77745-37EB-4E43-9B18-55F9226C2C98}" srcOrd="2" destOrd="0" parTransId="{F93FCA9A-2B0F-40D7-B917-5CED856B189D}" sibTransId="{87AC0759-7423-49ED-B965-33DA5B25833A}"/>
    <dgm:cxn modelId="{CD4A13F8-8A25-4C4A-85E4-EF0200E43F50}" type="presOf" srcId="{75E77745-37EB-4E43-9B18-55F9226C2C98}" destId="{22A5053C-866A-4251-839E-71B850431EA2}" srcOrd="0" destOrd="0" presId="urn:microsoft.com/office/officeart/2018/2/layout/IconCircleList"/>
    <dgm:cxn modelId="{5155BFFD-8492-4EE7-A758-3EA2A10086B8}" type="presOf" srcId="{BB677065-DB36-46B7-895A-2E3F3667F25F}" destId="{C7FCEAD5-F790-4DE8-91FE-8697AB5EB66C}" srcOrd="0" destOrd="0" presId="urn:microsoft.com/office/officeart/2018/2/layout/IconCircleList"/>
    <dgm:cxn modelId="{13F17BF7-4362-4891-AF90-59FBD5F45BCB}" type="presParOf" srcId="{470BC1B8-3B24-4CE4-B084-E3F83DAB520F}" destId="{61A728C1-8E42-4461-B6F9-D84C0FF100F3}" srcOrd="0" destOrd="0" presId="urn:microsoft.com/office/officeart/2018/2/layout/IconCircleList"/>
    <dgm:cxn modelId="{227B0FAF-39A4-4806-A736-0D58EA2052C1}" type="presParOf" srcId="{61A728C1-8E42-4461-B6F9-D84C0FF100F3}" destId="{C0ECB7DD-AFE8-47B4-9ADA-CF41DA521669}" srcOrd="0" destOrd="0" presId="urn:microsoft.com/office/officeart/2018/2/layout/IconCircleList"/>
    <dgm:cxn modelId="{05CF9E15-FAB1-4EC2-9695-7680E0BCD339}" type="presParOf" srcId="{C0ECB7DD-AFE8-47B4-9ADA-CF41DA521669}" destId="{F9C35923-A974-43D2-9C27-3B5C2F594A86}" srcOrd="0" destOrd="0" presId="urn:microsoft.com/office/officeart/2018/2/layout/IconCircleList"/>
    <dgm:cxn modelId="{663E31A4-4206-4F99-8E47-81C2F23D25AD}" type="presParOf" srcId="{C0ECB7DD-AFE8-47B4-9ADA-CF41DA521669}" destId="{0F25DBB7-AB69-440C-AB5E-17C1D7122851}" srcOrd="1" destOrd="0" presId="urn:microsoft.com/office/officeart/2018/2/layout/IconCircleList"/>
    <dgm:cxn modelId="{3B44035E-F021-403E-AD58-1445636F10E7}" type="presParOf" srcId="{C0ECB7DD-AFE8-47B4-9ADA-CF41DA521669}" destId="{C15520F4-FB3E-423A-9510-702B6B18F444}" srcOrd="2" destOrd="0" presId="urn:microsoft.com/office/officeart/2018/2/layout/IconCircleList"/>
    <dgm:cxn modelId="{88B94953-DAED-42F0-B7FD-ED86CA885CC2}" type="presParOf" srcId="{C0ECB7DD-AFE8-47B4-9ADA-CF41DA521669}" destId="{C7FCEAD5-F790-4DE8-91FE-8697AB5EB66C}" srcOrd="3" destOrd="0" presId="urn:microsoft.com/office/officeart/2018/2/layout/IconCircleList"/>
    <dgm:cxn modelId="{92061398-4256-42F3-AA00-101CFB79E86E}" type="presParOf" srcId="{61A728C1-8E42-4461-B6F9-D84C0FF100F3}" destId="{134B053E-AB61-4106-9213-CBF852A11BDA}" srcOrd="1" destOrd="0" presId="urn:microsoft.com/office/officeart/2018/2/layout/IconCircleList"/>
    <dgm:cxn modelId="{8FA32A36-4D80-4F90-A65B-DB44EF93DA95}" type="presParOf" srcId="{61A728C1-8E42-4461-B6F9-D84C0FF100F3}" destId="{3CF7F302-CFB5-4909-89AE-7DB7D7EE7EC4}" srcOrd="2" destOrd="0" presId="urn:microsoft.com/office/officeart/2018/2/layout/IconCircleList"/>
    <dgm:cxn modelId="{97DC98CC-DA18-426B-B6DD-C55A18BADE72}" type="presParOf" srcId="{3CF7F302-CFB5-4909-89AE-7DB7D7EE7EC4}" destId="{FADA7414-6393-4738-A826-B4B78FACFE7E}" srcOrd="0" destOrd="0" presId="urn:microsoft.com/office/officeart/2018/2/layout/IconCircleList"/>
    <dgm:cxn modelId="{95F29943-620D-4327-95A1-93EA95E85649}" type="presParOf" srcId="{3CF7F302-CFB5-4909-89AE-7DB7D7EE7EC4}" destId="{552F95C0-A3ED-44DF-84C5-42E640A1DA55}" srcOrd="1" destOrd="0" presId="urn:microsoft.com/office/officeart/2018/2/layout/IconCircleList"/>
    <dgm:cxn modelId="{38B02550-5F1A-4C75-B662-E2B5EA6C32F1}" type="presParOf" srcId="{3CF7F302-CFB5-4909-89AE-7DB7D7EE7EC4}" destId="{E5F1AEED-D4A3-4149-8534-0FB185CAA274}" srcOrd="2" destOrd="0" presId="urn:microsoft.com/office/officeart/2018/2/layout/IconCircleList"/>
    <dgm:cxn modelId="{BC3A4721-D6A3-4C9D-8858-CDA5307583AA}" type="presParOf" srcId="{3CF7F302-CFB5-4909-89AE-7DB7D7EE7EC4}" destId="{136D8C65-820B-4177-B596-B721CD9C7985}" srcOrd="3" destOrd="0" presId="urn:microsoft.com/office/officeart/2018/2/layout/IconCircleList"/>
    <dgm:cxn modelId="{B30AE0E0-3FF0-446C-86DB-9DB159816310}" type="presParOf" srcId="{61A728C1-8E42-4461-B6F9-D84C0FF100F3}" destId="{BAE9E1EC-ADBC-4D0C-BC38-87F4F0E6ACBF}" srcOrd="3" destOrd="0" presId="urn:microsoft.com/office/officeart/2018/2/layout/IconCircleList"/>
    <dgm:cxn modelId="{D6D7A798-A888-455F-8B77-22777C4827C8}" type="presParOf" srcId="{61A728C1-8E42-4461-B6F9-D84C0FF100F3}" destId="{2A373454-16C7-4F99-B0FD-DC04E2099527}" srcOrd="4" destOrd="0" presId="urn:microsoft.com/office/officeart/2018/2/layout/IconCircleList"/>
    <dgm:cxn modelId="{0DCC4318-2C1C-43A9-93B5-C8BCDD3635F4}" type="presParOf" srcId="{2A373454-16C7-4F99-B0FD-DC04E2099527}" destId="{2836C522-01F9-4671-9E3D-2629B422C30B}" srcOrd="0" destOrd="0" presId="urn:microsoft.com/office/officeart/2018/2/layout/IconCircleList"/>
    <dgm:cxn modelId="{93816BD9-89A4-40C4-B808-0A66E32120FF}" type="presParOf" srcId="{2A373454-16C7-4F99-B0FD-DC04E2099527}" destId="{B4982D58-E8B0-4B0F-B3C3-D94DD913EB4D}" srcOrd="1" destOrd="0" presId="urn:microsoft.com/office/officeart/2018/2/layout/IconCircleList"/>
    <dgm:cxn modelId="{6D7BCB22-BE00-4FFF-A98F-12E3903D227B}" type="presParOf" srcId="{2A373454-16C7-4F99-B0FD-DC04E2099527}" destId="{2599C8DF-164B-4D7D-9430-E6234FAF94B4}" srcOrd="2" destOrd="0" presId="urn:microsoft.com/office/officeart/2018/2/layout/IconCircleList"/>
    <dgm:cxn modelId="{C2F42A27-9F59-4A0B-99B5-739D368E7885}" type="presParOf" srcId="{2A373454-16C7-4F99-B0FD-DC04E2099527}" destId="{22A5053C-866A-4251-839E-71B850431EA2}" srcOrd="3" destOrd="0" presId="urn:microsoft.com/office/officeart/2018/2/layout/IconCircleList"/>
    <dgm:cxn modelId="{0CCE47E1-7F4F-4BFE-BD0A-5B2F211D3BEC}" type="presParOf" srcId="{61A728C1-8E42-4461-B6F9-D84C0FF100F3}" destId="{A946F6E6-BB39-427D-BB3F-2A5695B05DC7}" srcOrd="5" destOrd="0" presId="urn:microsoft.com/office/officeart/2018/2/layout/IconCircleList"/>
    <dgm:cxn modelId="{239D449F-3D8E-4E8C-A655-69107A44F926}" type="presParOf" srcId="{61A728C1-8E42-4461-B6F9-D84C0FF100F3}" destId="{C70876C8-FAF3-4387-9D30-BA0CA9CDAAB0}" srcOrd="6" destOrd="0" presId="urn:microsoft.com/office/officeart/2018/2/layout/IconCircleList"/>
    <dgm:cxn modelId="{FB21F06B-F25C-4467-9B05-3FDD9A35DCF3}" type="presParOf" srcId="{C70876C8-FAF3-4387-9D30-BA0CA9CDAAB0}" destId="{CFB6F722-E244-450B-B517-AFB6B766F0DC}" srcOrd="0" destOrd="0" presId="urn:microsoft.com/office/officeart/2018/2/layout/IconCircleList"/>
    <dgm:cxn modelId="{E34FDBD3-1651-4E55-8DC9-11F5519EF5F3}" type="presParOf" srcId="{C70876C8-FAF3-4387-9D30-BA0CA9CDAAB0}" destId="{FCC14D66-789A-49DF-982C-96C52F77EEF9}" srcOrd="1" destOrd="0" presId="urn:microsoft.com/office/officeart/2018/2/layout/IconCircleList"/>
    <dgm:cxn modelId="{D46828E1-B011-4D2D-BCC2-3DDBFDDA5A5E}" type="presParOf" srcId="{C70876C8-FAF3-4387-9D30-BA0CA9CDAAB0}" destId="{4629D8C5-C78B-4DB2-8EE3-8986F9EADF20}" srcOrd="2" destOrd="0" presId="urn:microsoft.com/office/officeart/2018/2/layout/IconCircleList"/>
    <dgm:cxn modelId="{41476735-B4AD-4856-BF91-E3F801745FFE}" type="presParOf" srcId="{C70876C8-FAF3-4387-9D30-BA0CA9CDAAB0}" destId="{1E400DB6-51E5-415E-B2CA-789B6CA36B6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32707D5-7D1C-4E9A-B986-13003EFA4437}"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A492985-972A-4DF6-A787-17A9AA40D2AA}">
      <dgm:prSet/>
      <dgm:spPr/>
      <dgm:t>
        <a:bodyPr/>
        <a:lstStyle/>
        <a:p>
          <a:r>
            <a:rPr lang="en-US"/>
            <a:t>Data Scope and Completeness: Our analysis is based on the available dataset. Any missing data or unrecorded metrics could provide additional insights if included.</a:t>
          </a:r>
        </a:p>
      </dgm:t>
    </dgm:pt>
    <dgm:pt modelId="{B3252EE8-F52F-44C8-834E-CB82E8D93D1B}" type="parTrans" cxnId="{C22EE3B0-3335-4788-BD84-4D2BD7E59B76}">
      <dgm:prSet/>
      <dgm:spPr/>
      <dgm:t>
        <a:bodyPr/>
        <a:lstStyle/>
        <a:p>
          <a:endParaRPr lang="en-US"/>
        </a:p>
      </dgm:t>
    </dgm:pt>
    <dgm:pt modelId="{4DA5FC11-4637-48D2-9AE8-3D001A208F7E}" type="sibTrans" cxnId="{C22EE3B0-3335-4788-BD84-4D2BD7E59B76}">
      <dgm:prSet/>
      <dgm:spPr/>
      <dgm:t>
        <a:bodyPr/>
        <a:lstStyle/>
        <a:p>
          <a:endParaRPr lang="en-US"/>
        </a:p>
      </dgm:t>
    </dgm:pt>
    <dgm:pt modelId="{594A2611-20DD-48F6-83DC-0E65DF06D4DD}">
      <dgm:prSet/>
      <dgm:spPr/>
      <dgm:t>
        <a:bodyPr/>
        <a:lstStyle/>
        <a:p>
          <a:r>
            <a:rPr lang="en-US"/>
            <a:t>Market Dynamics: External market factors, such as economic shifts, competitor actions, or changes in consumer behavior, can influence campaign performance but were outside the scope of our analysis.</a:t>
          </a:r>
        </a:p>
      </dgm:t>
    </dgm:pt>
    <dgm:pt modelId="{00BE092A-3C6A-41C5-A2B2-B30AD9153AAF}" type="parTrans" cxnId="{C8942EDE-8DC7-418C-9E74-CC37242228C5}">
      <dgm:prSet/>
      <dgm:spPr/>
      <dgm:t>
        <a:bodyPr/>
        <a:lstStyle/>
        <a:p>
          <a:endParaRPr lang="en-US"/>
        </a:p>
      </dgm:t>
    </dgm:pt>
    <dgm:pt modelId="{05C5E9E5-F145-4F7A-A451-5739FAF5F82B}" type="sibTrans" cxnId="{C8942EDE-8DC7-418C-9E74-CC37242228C5}">
      <dgm:prSet/>
      <dgm:spPr/>
      <dgm:t>
        <a:bodyPr/>
        <a:lstStyle/>
        <a:p>
          <a:endParaRPr lang="en-US"/>
        </a:p>
      </dgm:t>
    </dgm:pt>
    <dgm:pt modelId="{9C88B8BE-2E0B-4463-BC51-0913F4C9ABD9}">
      <dgm:prSet/>
      <dgm:spPr/>
      <dgm:t>
        <a:bodyPr/>
        <a:lstStyle/>
        <a:p>
          <a:r>
            <a:rPr lang="en-US"/>
            <a:t>Analytical Methods: The conclusions drawn are based on the methods used in this analysis. Different analytical techniques or models might yield different insights.</a:t>
          </a:r>
        </a:p>
      </dgm:t>
    </dgm:pt>
    <dgm:pt modelId="{4D2307C6-2A15-4AF7-A838-0CD41960B287}" type="parTrans" cxnId="{B751F804-1A94-407E-BD50-5719A3500163}">
      <dgm:prSet/>
      <dgm:spPr/>
      <dgm:t>
        <a:bodyPr/>
        <a:lstStyle/>
        <a:p>
          <a:endParaRPr lang="en-US"/>
        </a:p>
      </dgm:t>
    </dgm:pt>
    <dgm:pt modelId="{F3090479-E82F-4C14-942F-1F8B4F21E2B1}" type="sibTrans" cxnId="{B751F804-1A94-407E-BD50-5719A3500163}">
      <dgm:prSet/>
      <dgm:spPr/>
      <dgm:t>
        <a:bodyPr/>
        <a:lstStyle/>
        <a:p>
          <a:endParaRPr lang="en-US"/>
        </a:p>
      </dgm:t>
    </dgm:pt>
    <dgm:pt modelId="{388E3937-009A-497A-A151-DA3BCA41A279}">
      <dgm:prSet/>
      <dgm:spPr/>
      <dgm:t>
        <a:bodyPr/>
        <a:lstStyle/>
        <a:p>
          <a:r>
            <a:rPr lang="en-US"/>
            <a:t>Temporal Constraints: The data reflects past and current trends. Future market conditions could alter the effectiveness of the recommended strategies.</a:t>
          </a:r>
        </a:p>
      </dgm:t>
    </dgm:pt>
    <dgm:pt modelId="{4DC89CB9-3865-4422-B827-AD2AEBF3B268}" type="parTrans" cxnId="{6C1CA1BB-3393-4A09-AC25-1C83F7638175}">
      <dgm:prSet/>
      <dgm:spPr/>
      <dgm:t>
        <a:bodyPr/>
        <a:lstStyle/>
        <a:p>
          <a:endParaRPr lang="en-US"/>
        </a:p>
      </dgm:t>
    </dgm:pt>
    <dgm:pt modelId="{4D8C80EE-79BB-4ED6-B96C-52DBA3E256CF}" type="sibTrans" cxnId="{6C1CA1BB-3393-4A09-AC25-1C83F7638175}">
      <dgm:prSet/>
      <dgm:spPr/>
      <dgm:t>
        <a:bodyPr/>
        <a:lstStyle/>
        <a:p>
          <a:endParaRPr lang="en-US"/>
        </a:p>
      </dgm:t>
    </dgm:pt>
    <dgm:pt modelId="{07C7425C-9DB8-4F18-AD35-20BEF6A44763}">
      <dgm:prSet/>
      <dgm:spPr/>
      <dgm:t>
        <a:bodyPr/>
        <a:lstStyle/>
        <a:p>
          <a:r>
            <a:rPr lang="en-US"/>
            <a:t>Assumptions: Certain assumptions were necessary for analysis. Where assumptions have been made, real-world conditions may differ, impacting the results.</a:t>
          </a:r>
        </a:p>
      </dgm:t>
    </dgm:pt>
    <dgm:pt modelId="{8EBD7478-9BC2-4270-91A9-1B9FE1528877}" type="parTrans" cxnId="{A49A88CB-3FB6-465B-A30E-F0C212A8B271}">
      <dgm:prSet/>
      <dgm:spPr/>
      <dgm:t>
        <a:bodyPr/>
        <a:lstStyle/>
        <a:p>
          <a:endParaRPr lang="en-US"/>
        </a:p>
      </dgm:t>
    </dgm:pt>
    <dgm:pt modelId="{C8325F15-409E-4E40-8211-BA4DC0310065}" type="sibTrans" cxnId="{A49A88CB-3FB6-465B-A30E-F0C212A8B271}">
      <dgm:prSet/>
      <dgm:spPr/>
      <dgm:t>
        <a:bodyPr/>
        <a:lstStyle/>
        <a:p>
          <a:endParaRPr lang="en-US"/>
        </a:p>
      </dgm:t>
    </dgm:pt>
    <dgm:pt modelId="{4FADB674-6C2A-4D70-A769-B51E92385E2E}" type="pres">
      <dgm:prSet presAssocID="{332707D5-7D1C-4E9A-B986-13003EFA4437}" presName="root" presStyleCnt="0">
        <dgm:presLayoutVars>
          <dgm:dir/>
          <dgm:resizeHandles val="exact"/>
        </dgm:presLayoutVars>
      </dgm:prSet>
      <dgm:spPr/>
    </dgm:pt>
    <dgm:pt modelId="{A71B7177-6F2B-4F7D-B5F2-7030864E18B3}" type="pres">
      <dgm:prSet presAssocID="{332707D5-7D1C-4E9A-B986-13003EFA4437}" presName="container" presStyleCnt="0">
        <dgm:presLayoutVars>
          <dgm:dir/>
          <dgm:resizeHandles val="exact"/>
        </dgm:presLayoutVars>
      </dgm:prSet>
      <dgm:spPr/>
    </dgm:pt>
    <dgm:pt modelId="{7B0E40A7-A65E-40A7-B4E4-B8376D84E90A}" type="pres">
      <dgm:prSet presAssocID="{1A492985-972A-4DF6-A787-17A9AA40D2AA}" presName="compNode" presStyleCnt="0"/>
      <dgm:spPr/>
    </dgm:pt>
    <dgm:pt modelId="{B24BBD6F-C0DF-4D5B-A4AB-EB8C8311ABF1}" type="pres">
      <dgm:prSet presAssocID="{1A492985-972A-4DF6-A787-17A9AA40D2AA}" presName="iconBgRect" presStyleLbl="bgShp" presStyleIdx="0" presStyleCnt="5"/>
      <dgm:spPr/>
    </dgm:pt>
    <dgm:pt modelId="{DC2EBB26-7ED4-47C4-BCEF-056F9CF631E6}" type="pres">
      <dgm:prSet presAssocID="{1A492985-972A-4DF6-A787-17A9AA40D2A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33123A1-01CB-491D-BEC1-DC6A4960193B}" type="pres">
      <dgm:prSet presAssocID="{1A492985-972A-4DF6-A787-17A9AA40D2AA}" presName="spaceRect" presStyleCnt="0"/>
      <dgm:spPr/>
    </dgm:pt>
    <dgm:pt modelId="{C74AF916-E183-408A-B71F-1108AB535481}" type="pres">
      <dgm:prSet presAssocID="{1A492985-972A-4DF6-A787-17A9AA40D2AA}" presName="textRect" presStyleLbl="revTx" presStyleIdx="0" presStyleCnt="5">
        <dgm:presLayoutVars>
          <dgm:chMax val="1"/>
          <dgm:chPref val="1"/>
        </dgm:presLayoutVars>
      </dgm:prSet>
      <dgm:spPr/>
    </dgm:pt>
    <dgm:pt modelId="{773E8010-7007-4BCD-8AD1-CDB73F21E349}" type="pres">
      <dgm:prSet presAssocID="{4DA5FC11-4637-48D2-9AE8-3D001A208F7E}" presName="sibTrans" presStyleLbl="sibTrans2D1" presStyleIdx="0" presStyleCnt="0"/>
      <dgm:spPr/>
    </dgm:pt>
    <dgm:pt modelId="{D28D6AF8-6DA1-4CE9-83BE-F6080721FFB6}" type="pres">
      <dgm:prSet presAssocID="{594A2611-20DD-48F6-83DC-0E65DF06D4DD}" presName="compNode" presStyleCnt="0"/>
      <dgm:spPr/>
    </dgm:pt>
    <dgm:pt modelId="{45242D74-8225-424E-A730-FD30A9A7F32C}" type="pres">
      <dgm:prSet presAssocID="{594A2611-20DD-48F6-83DC-0E65DF06D4DD}" presName="iconBgRect" presStyleLbl="bgShp" presStyleIdx="1" presStyleCnt="5"/>
      <dgm:spPr/>
    </dgm:pt>
    <dgm:pt modelId="{1C988276-E5D2-43C9-ACD7-AA5434D8B88A}" type="pres">
      <dgm:prSet presAssocID="{594A2611-20DD-48F6-83DC-0E65DF06D4D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2B376533-BEA4-4704-AB93-AAED4A66A39C}" type="pres">
      <dgm:prSet presAssocID="{594A2611-20DD-48F6-83DC-0E65DF06D4DD}" presName="spaceRect" presStyleCnt="0"/>
      <dgm:spPr/>
    </dgm:pt>
    <dgm:pt modelId="{1581F171-DF21-4E66-AA69-1F0A6CF2D851}" type="pres">
      <dgm:prSet presAssocID="{594A2611-20DD-48F6-83DC-0E65DF06D4DD}" presName="textRect" presStyleLbl="revTx" presStyleIdx="1" presStyleCnt="5">
        <dgm:presLayoutVars>
          <dgm:chMax val="1"/>
          <dgm:chPref val="1"/>
        </dgm:presLayoutVars>
      </dgm:prSet>
      <dgm:spPr/>
    </dgm:pt>
    <dgm:pt modelId="{868B3FC2-3A52-49C6-8B3C-C132D9FBA3ED}" type="pres">
      <dgm:prSet presAssocID="{05C5E9E5-F145-4F7A-A451-5739FAF5F82B}" presName="sibTrans" presStyleLbl="sibTrans2D1" presStyleIdx="0" presStyleCnt="0"/>
      <dgm:spPr/>
    </dgm:pt>
    <dgm:pt modelId="{545CD3CB-DD80-4883-90C8-17E120FE53DC}" type="pres">
      <dgm:prSet presAssocID="{9C88B8BE-2E0B-4463-BC51-0913F4C9ABD9}" presName="compNode" presStyleCnt="0"/>
      <dgm:spPr/>
    </dgm:pt>
    <dgm:pt modelId="{DC843DCF-C088-4331-899F-5F09F4683A1B}" type="pres">
      <dgm:prSet presAssocID="{9C88B8BE-2E0B-4463-BC51-0913F4C9ABD9}" presName="iconBgRect" presStyleLbl="bgShp" presStyleIdx="2" presStyleCnt="5"/>
      <dgm:spPr/>
    </dgm:pt>
    <dgm:pt modelId="{60983EE9-56AD-4E16-940E-0B7BF74A654E}" type="pres">
      <dgm:prSet presAssocID="{9C88B8BE-2E0B-4463-BC51-0913F4C9ABD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80799432-44B5-44A3-9038-8F08B25DF9D8}" type="pres">
      <dgm:prSet presAssocID="{9C88B8BE-2E0B-4463-BC51-0913F4C9ABD9}" presName="spaceRect" presStyleCnt="0"/>
      <dgm:spPr/>
    </dgm:pt>
    <dgm:pt modelId="{4FA4F956-7CCD-4CF6-BE53-20D7B253798E}" type="pres">
      <dgm:prSet presAssocID="{9C88B8BE-2E0B-4463-BC51-0913F4C9ABD9}" presName="textRect" presStyleLbl="revTx" presStyleIdx="2" presStyleCnt="5">
        <dgm:presLayoutVars>
          <dgm:chMax val="1"/>
          <dgm:chPref val="1"/>
        </dgm:presLayoutVars>
      </dgm:prSet>
      <dgm:spPr/>
    </dgm:pt>
    <dgm:pt modelId="{D643AED3-15A8-4663-B10E-53DAFF39FE1C}" type="pres">
      <dgm:prSet presAssocID="{F3090479-E82F-4C14-942F-1F8B4F21E2B1}" presName="sibTrans" presStyleLbl="sibTrans2D1" presStyleIdx="0" presStyleCnt="0"/>
      <dgm:spPr/>
    </dgm:pt>
    <dgm:pt modelId="{290BBF1D-516C-4FF3-9C33-086C4D828660}" type="pres">
      <dgm:prSet presAssocID="{388E3937-009A-497A-A151-DA3BCA41A279}" presName="compNode" presStyleCnt="0"/>
      <dgm:spPr/>
    </dgm:pt>
    <dgm:pt modelId="{031B7A64-E2CF-4A04-9310-C8D719E38613}" type="pres">
      <dgm:prSet presAssocID="{388E3937-009A-497A-A151-DA3BCA41A279}" presName="iconBgRect" presStyleLbl="bgShp" presStyleIdx="3" presStyleCnt="5"/>
      <dgm:spPr/>
    </dgm:pt>
    <dgm:pt modelId="{F9A37265-02DA-4265-B312-39B45EE18518}" type="pres">
      <dgm:prSet presAssocID="{388E3937-009A-497A-A151-DA3BCA41A27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49C5E829-63D6-4FB3-96C9-9A8C6549DD8F}" type="pres">
      <dgm:prSet presAssocID="{388E3937-009A-497A-A151-DA3BCA41A279}" presName="spaceRect" presStyleCnt="0"/>
      <dgm:spPr/>
    </dgm:pt>
    <dgm:pt modelId="{56CAE2FA-1616-4263-8470-2F4C47575483}" type="pres">
      <dgm:prSet presAssocID="{388E3937-009A-497A-A151-DA3BCA41A279}" presName="textRect" presStyleLbl="revTx" presStyleIdx="3" presStyleCnt="5">
        <dgm:presLayoutVars>
          <dgm:chMax val="1"/>
          <dgm:chPref val="1"/>
        </dgm:presLayoutVars>
      </dgm:prSet>
      <dgm:spPr/>
    </dgm:pt>
    <dgm:pt modelId="{7C94EA4F-31E0-4C21-974C-0A32E18F2191}" type="pres">
      <dgm:prSet presAssocID="{4D8C80EE-79BB-4ED6-B96C-52DBA3E256CF}" presName="sibTrans" presStyleLbl="sibTrans2D1" presStyleIdx="0" presStyleCnt="0"/>
      <dgm:spPr/>
    </dgm:pt>
    <dgm:pt modelId="{A252814B-8AA4-4CB9-8DC9-60FC6C816287}" type="pres">
      <dgm:prSet presAssocID="{07C7425C-9DB8-4F18-AD35-20BEF6A44763}" presName="compNode" presStyleCnt="0"/>
      <dgm:spPr/>
    </dgm:pt>
    <dgm:pt modelId="{CB28B1CA-9790-4DDE-8D3A-77E691EE446F}" type="pres">
      <dgm:prSet presAssocID="{07C7425C-9DB8-4F18-AD35-20BEF6A44763}" presName="iconBgRect" presStyleLbl="bgShp" presStyleIdx="4" presStyleCnt="5"/>
      <dgm:spPr/>
    </dgm:pt>
    <dgm:pt modelId="{219DBCB6-AB17-4AC4-9C05-9E0974D71931}" type="pres">
      <dgm:prSet presAssocID="{07C7425C-9DB8-4F18-AD35-20BEF6A4476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 mark"/>
        </a:ext>
      </dgm:extLst>
    </dgm:pt>
    <dgm:pt modelId="{E959D028-4B17-47B6-985E-5ED8E27B730A}" type="pres">
      <dgm:prSet presAssocID="{07C7425C-9DB8-4F18-AD35-20BEF6A44763}" presName="spaceRect" presStyleCnt="0"/>
      <dgm:spPr/>
    </dgm:pt>
    <dgm:pt modelId="{EF62105D-2411-4692-B42A-E5BF17056D64}" type="pres">
      <dgm:prSet presAssocID="{07C7425C-9DB8-4F18-AD35-20BEF6A44763}" presName="textRect" presStyleLbl="revTx" presStyleIdx="4" presStyleCnt="5">
        <dgm:presLayoutVars>
          <dgm:chMax val="1"/>
          <dgm:chPref val="1"/>
        </dgm:presLayoutVars>
      </dgm:prSet>
      <dgm:spPr/>
    </dgm:pt>
  </dgm:ptLst>
  <dgm:cxnLst>
    <dgm:cxn modelId="{B751F804-1A94-407E-BD50-5719A3500163}" srcId="{332707D5-7D1C-4E9A-B986-13003EFA4437}" destId="{9C88B8BE-2E0B-4463-BC51-0913F4C9ABD9}" srcOrd="2" destOrd="0" parTransId="{4D2307C6-2A15-4AF7-A838-0CD41960B287}" sibTransId="{F3090479-E82F-4C14-942F-1F8B4F21E2B1}"/>
    <dgm:cxn modelId="{BDD93B0F-9479-4701-87BD-9BB5153571DA}" type="presOf" srcId="{4DA5FC11-4637-48D2-9AE8-3D001A208F7E}" destId="{773E8010-7007-4BCD-8AD1-CDB73F21E349}" srcOrd="0" destOrd="0" presId="urn:microsoft.com/office/officeart/2018/2/layout/IconCircleList"/>
    <dgm:cxn modelId="{96915E4A-A4A1-4422-B7D8-2DFFCCE0502A}" type="presOf" srcId="{1A492985-972A-4DF6-A787-17A9AA40D2AA}" destId="{C74AF916-E183-408A-B71F-1108AB535481}" srcOrd="0" destOrd="0" presId="urn:microsoft.com/office/officeart/2018/2/layout/IconCircleList"/>
    <dgm:cxn modelId="{24429E6A-6F4C-4B2A-B75B-3359DDAFB6E2}" type="presOf" srcId="{05C5E9E5-F145-4F7A-A451-5739FAF5F82B}" destId="{868B3FC2-3A52-49C6-8B3C-C132D9FBA3ED}" srcOrd="0" destOrd="0" presId="urn:microsoft.com/office/officeart/2018/2/layout/IconCircleList"/>
    <dgm:cxn modelId="{005D9053-8165-4787-B1AA-2FB9BE66F97D}" type="presOf" srcId="{4D8C80EE-79BB-4ED6-B96C-52DBA3E256CF}" destId="{7C94EA4F-31E0-4C21-974C-0A32E18F2191}" srcOrd="0" destOrd="0" presId="urn:microsoft.com/office/officeart/2018/2/layout/IconCircleList"/>
    <dgm:cxn modelId="{27A21888-D640-4ABC-9713-F88C91CB6DC1}" type="presOf" srcId="{388E3937-009A-497A-A151-DA3BCA41A279}" destId="{56CAE2FA-1616-4263-8470-2F4C47575483}" srcOrd="0" destOrd="0" presId="urn:microsoft.com/office/officeart/2018/2/layout/IconCircleList"/>
    <dgm:cxn modelId="{3B0485A0-3217-45D0-BC4A-5F07C0AC11A7}" type="presOf" srcId="{332707D5-7D1C-4E9A-B986-13003EFA4437}" destId="{4FADB674-6C2A-4D70-A769-B51E92385E2E}" srcOrd="0" destOrd="0" presId="urn:microsoft.com/office/officeart/2018/2/layout/IconCircleList"/>
    <dgm:cxn modelId="{C22EE3B0-3335-4788-BD84-4D2BD7E59B76}" srcId="{332707D5-7D1C-4E9A-B986-13003EFA4437}" destId="{1A492985-972A-4DF6-A787-17A9AA40D2AA}" srcOrd="0" destOrd="0" parTransId="{B3252EE8-F52F-44C8-834E-CB82E8D93D1B}" sibTransId="{4DA5FC11-4637-48D2-9AE8-3D001A208F7E}"/>
    <dgm:cxn modelId="{55E2CDB6-91F6-4591-B825-92604FB4C388}" type="presOf" srcId="{F3090479-E82F-4C14-942F-1F8B4F21E2B1}" destId="{D643AED3-15A8-4663-B10E-53DAFF39FE1C}" srcOrd="0" destOrd="0" presId="urn:microsoft.com/office/officeart/2018/2/layout/IconCircleList"/>
    <dgm:cxn modelId="{6C1CA1BB-3393-4A09-AC25-1C83F7638175}" srcId="{332707D5-7D1C-4E9A-B986-13003EFA4437}" destId="{388E3937-009A-497A-A151-DA3BCA41A279}" srcOrd="3" destOrd="0" parTransId="{4DC89CB9-3865-4422-B827-AD2AEBF3B268}" sibTransId="{4D8C80EE-79BB-4ED6-B96C-52DBA3E256CF}"/>
    <dgm:cxn modelId="{202B21BF-CC56-4670-A760-E791160A2EFF}" type="presOf" srcId="{9C88B8BE-2E0B-4463-BC51-0913F4C9ABD9}" destId="{4FA4F956-7CCD-4CF6-BE53-20D7B253798E}" srcOrd="0" destOrd="0" presId="urn:microsoft.com/office/officeart/2018/2/layout/IconCircleList"/>
    <dgm:cxn modelId="{A49A88CB-3FB6-465B-A30E-F0C212A8B271}" srcId="{332707D5-7D1C-4E9A-B986-13003EFA4437}" destId="{07C7425C-9DB8-4F18-AD35-20BEF6A44763}" srcOrd="4" destOrd="0" parTransId="{8EBD7478-9BC2-4270-91A9-1B9FE1528877}" sibTransId="{C8325F15-409E-4E40-8211-BA4DC0310065}"/>
    <dgm:cxn modelId="{C8942EDE-8DC7-418C-9E74-CC37242228C5}" srcId="{332707D5-7D1C-4E9A-B986-13003EFA4437}" destId="{594A2611-20DD-48F6-83DC-0E65DF06D4DD}" srcOrd="1" destOrd="0" parTransId="{00BE092A-3C6A-41C5-A2B2-B30AD9153AAF}" sibTransId="{05C5E9E5-F145-4F7A-A451-5739FAF5F82B}"/>
    <dgm:cxn modelId="{3F8449F8-8836-44F9-8855-8B52C75B2532}" type="presOf" srcId="{594A2611-20DD-48F6-83DC-0E65DF06D4DD}" destId="{1581F171-DF21-4E66-AA69-1F0A6CF2D851}" srcOrd="0" destOrd="0" presId="urn:microsoft.com/office/officeart/2018/2/layout/IconCircleList"/>
    <dgm:cxn modelId="{F81A1CFC-54AA-46F5-82AB-45A3BA719B59}" type="presOf" srcId="{07C7425C-9DB8-4F18-AD35-20BEF6A44763}" destId="{EF62105D-2411-4692-B42A-E5BF17056D64}" srcOrd="0" destOrd="0" presId="urn:microsoft.com/office/officeart/2018/2/layout/IconCircleList"/>
    <dgm:cxn modelId="{EB53081E-736D-4ABC-B19E-03B9145FBFFB}" type="presParOf" srcId="{4FADB674-6C2A-4D70-A769-B51E92385E2E}" destId="{A71B7177-6F2B-4F7D-B5F2-7030864E18B3}" srcOrd="0" destOrd="0" presId="urn:microsoft.com/office/officeart/2018/2/layout/IconCircleList"/>
    <dgm:cxn modelId="{F0702EF0-A7C0-4B9A-BFE0-F5DC82079070}" type="presParOf" srcId="{A71B7177-6F2B-4F7D-B5F2-7030864E18B3}" destId="{7B0E40A7-A65E-40A7-B4E4-B8376D84E90A}" srcOrd="0" destOrd="0" presId="urn:microsoft.com/office/officeart/2018/2/layout/IconCircleList"/>
    <dgm:cxn modelId="{B447DBD2-150D-4A2C-8554-A5F60B6E3A26}" type="presParOf" srcId="{7B0E40A7-A65E-40A7-B4E4-B8376D84E90A}" destId="{B24BBD6F-C0DF-4D5B-A4AB-EB8C8311ABF1}" srcOrd="0" destOrd="0" presId="urn:microsoft.com/office/officeart/2018/2/layout/IconCircleList"/>
    <dgm:cxn modelId="{827AF294-36A3-4C21-8097-F8A490C431DF}" type="presParOf" srcId="{7B0E40A7-A65E-40A7-B4E4-B8376D84E90A}" destId="{DC2EBB26-7ED4-47C4-BCEF-056F9CF631E6}" srcOrd="1" destOrd="0" presId="urn:microsoft.com/office/officeart/2018/2/layout/IconCircleList"/>
    <dgm:cxn modelId="{C3F9636A-1AB5-46A3-8E23-71D10AECA937}" type="presParOf" srcId="{7B0E40A7-A65E-40A7-B4E4-B8376D84E90A}" destId="{233123A1-01CB-491D-BEC1-DC6A4960193B}" srcOrd="2" destOrd="0" presId="urn:microsoft.com/office/officeart/2018/2/layout/IconCircleList"/>
    <dgm:cxn modelId="{6C43D5E0-2072-40D7-80A4-80A1853F827A}" type="presParOf" srcId="{7B0E40A7-A65E-40A7-B4E4-B8376D84E90A}" destId="{C74AF916-E183-408A-B71F-1108AB535481}" srcOrd="3" destOrd="0" presId="urn:microsoft.com/office/officeart/2018/2/layout/IconCircleList"/>
    <dgm:cxn modelId="{8B9B3AD6-669A-42B9-A6AF-98CA27B906F3}" type="presParOf" srcId="{A71B7177-6F2B-4F7D-B5F2-7030864E18B3}" destId="{773E8010-7007-4BCD-8AD1-CDB73F21E349}" srcOrd="1" destOrd="0" presId="urn:microsoft.com/office/officeart/2018/2/layout/IconCircleList"/>
    <dgm:cxn modelId="{12B2D923-9B2C-4DDC-A0B4-DBF47DFFBDD0}" type="presParOf" srcId="{A71B7177-6F2B-4F7D-B5F2-7030864E18B3}" destId="{D28D6AF8-6DA1-4CE9-83BE-F6080721FFB6}" srcOrd="2" destOrd="0" presId="urn:microsoft.com/office/officeart/2018/2/layout/IconCircleList"/>
    <dgm:cxn modelId="{A2DEAF9C-9E94-491F-B6ED-5890AD27CA9C}" type="presParOf" srcId="{D28D6AF8-6DA1-4CE9-83BE-F6080721FFB6}" destId="{45242D74-8225-424E-A730-FD30A9A7F32C}" srcOrd="0" destOrd="0" presId="urn:microsoft.com/office/officeart/2018/2/layout/IconCircleList"/>
    <dgm:cxn modelId="{D13F744A-CF50-4D4D-8EE0-ADCBC2981784}" type="presParOf" srcId="{D28D6AF8-6DA1-4CE9-83BE-F6080721FFB6}" destId="{1C988276-E5D2-43C9-ACD7-AA5434D8B88A}" srcOrd="1" destOrd="0" presId="urn:microsoft.com/office/officeart/2018/2/layout/IconCircleList"/>
    <dgm:cxn modelId="{27ED65F1-438E-4A45-B948-A4429F996F8A}" type="presParOf" srcId="{D28D6AF8-6DA1-4CE9-83BE-F6080721FFB6}" destId="{2B376533-BEA4-4704-AB93-AAED4A66A39C}" srcOrd="2" destOrd="0" presId="urn:microsoft.com/office/officeart/2018/2/layout/IconCircleList"/>
    <dgm:cxn modelId="{5D1B03D8-BEAF-4C13-AAB4-170BE2EE17F1}" type="presParOf" srcId="{D28D6AF8-6DA1-4CE9-83BE-F6080721FFB6}" destId="{1581F171-DF21-4E66-AA69-1F0A6CF2D851}" srcOrd="3" destOrd="0" presId="urn:microsoft.com/office/officeart/2018/2/layout/IconCircleList"/>
    <dgm:cxn modelId="{DEA9EEA0-7634-459F-A9F5-9C80A2F2345A}" type="presParOf" srcId="{A71B7177-6F2B-4F7D-B5F2-7030864E18B3}" destId="{868B3FC2-3A52-49C6-8B3C-C132D9FBA3ED}" srcOrd="3" destOrd="0" presId="urn:microsoft.com/office/officeart/2018/2/layout/IconCircleList"/>
    <dgm:cxn modelId="{359BD55A-DDB0-41B0-AADB-EEB5387CA66D}" type="presParOf" srcId="{A71B7177-6F2B-4F7D-B5F2-7030864E18B3}" destId="{545CD3CB-DD80-4883-90C8-17E120FE53DC}" srcOrd="4" destOrd="0" presId="urn:microsoft.com/office/officeart/2018/2/layout/IconCircleList"/>
    <dgm:cxn modelId="{8391D3B8-3A7B-485C-9373-4CCC6569CD24}" type="presParOf" srcId="{545CD3CB-DD80-4883-90C8-17E120FE53DC}" destId="{DC843DCF-C088-4331-899F-5F09F4683A1B}" srcOrd="0" destOrd="0" presId="urn:microsoft.com/office/officeart/2018/2/layout/IconCircleList"/>
    <dgm:cxn modelId="{D6DADB53-AE16-4374-8937-683BC6C7AFC6}" type="presParOf" srcId="{545CD3CB-DD80-4883-90C8-17E120FE53DC}" destId="{60983EE9-56AD-4E16-940E-0B7BF74A654E}" srcOrd="1" destOrd="0" presId="urn:microsoft.com/office/officeart/2018/2/layout/IconCircleList"/>
    <dgm:cxn modelId="{DA650048-4E34-4050-8DE1-9FD626F0BAB7}" type="presParOf" srcId="{545CD3CB-DD80-4883-90C8-17E120FE53DC}" destId="{80799432-44B5-44A3-9038-8F08B25DF9D8}" srcOrd="2" destOrd="0" presId="urn:microsoft.com/office/officeart/2018/2/layout/IconCircleList"/>
    <dgm:cxn modelId="{FB337005-9AD4-4D89-AC20-E4FB895DBC6F}" type="presParOf" srcId="{545CD3CB-DD80-4883-90C8-17E120FE53DC}" destId="{4FA4F956-7CCD-4CF6-BE53-20D7B253798E}" srcOrd="3" destOrd="0" presId="urn:microsoft.com/office/officeart/2018/2/layout/IconCircleList"/>
    <dgm:cxn modelId="{933C6591-8F13-48DC-B1FC-8A007B563B12}" type="presParOf" srcId="{A71B7177-6F2B-4F7D-B5F2-7030864E18B3}" destId="{D643AED3-15A8-4663-B10E-53DAFF39FE1C}" srcOrd="5" destOrd="0" presId="urn:microsoft.com/office/officeart/2018/2/layout/IconCircleList"/>
    <dgm:cxn modelId="{031B0B21-D342-4A65-8DED-CEB875710A90}" type="presParOf" srcId="{A71B7177-6F2B-4F7D-B5F2-7030864E18B3}" destId="{290BBF1D-516C-4FF3-9C33-086C4D828660}" srcOrd="6" destOrd="0" presId="urn:microsoft.com/office/officeart/2018/2/layout/IconCircleList"/>
    <dgm:cxn modelId="{2FCA0C51-045F-4485-AD52-AD43DBCEFD64}" type="presParOf" srcId="{290BBF1D-516C-4FF3-9C33-086C4D828660}" destId="{031B7A64-E2CF-4A04-9310-C8D719E38613}" srcOrd="0" destOrd="0" presId="urn:microsoft.com/office/officeart/2018/2/layout/IconCircleList"/>
    <dgm:cxn modelId="{9D19959C-CE56-487C-AABE-7377412BA9C0}" type="presParOf" srcId="{290BBF1D-516C-4FF3-9C33-086C4D828660}" destId="{F9A37265-02DA-4265-B312-39B45EE18518}" srcOrd="1" destOrd="0" presId="urn:microsoft.com/office/officeart/2018/2/layout/IconCircleList"/>
    <dgm:cxn modelId="{091152E7-0935-4508-90BC-3A67E409671A}" type="presParOf" srcId="{290BBF1D-516C-4FF3-9C33-086C4D828660}" destId="{49C5E829-63D6-4FB3-96C9-9A8C6549DD8F}" srcOrd="2" destOrd="0" presId="urn:microsoft.com/office/officeart/2018/2/layout/IconCircleList"/>
    <dgm:cxn modelId="{E6754934-0558-4F6E-A718-00864CF8D8DA}" type="presParOf" srcId="{290BBF1D-516C-4FF3-9C33-086C4D828660}" destId="{56CAE2FA-1616-4263-8470-2F4C47575483}" srcOrd="3" destOrd="0" presId="urn:microsoft.com/office/officeart/2018/2/layout/IconCircleList"/>
    <dgm:cxn modelId="{255E294C-E199-4774-B1F1-658823013182}" type="presParOf" srcId="{A71B7177-6F2B-4F7D-B5F2-7030864E18B3}" destId="{7C94EA4F-31E0-4C21-974C-0A32E18F2191}" srcOrd="7" destOrd="0" presId="urn:microsoft.com/office/officeart/2018/2/layout/IconCircleList"/>
    <dgm:cxn modelId="{04C068F1-ACE5-4D99-82CC-DEC6A76FC21E}" type="presParOf" srcId="{A71B7177-6F2B-4F7D-B5F2-7030864E18B3}" destId="{A252814B-8AA4-4CB9-8DC9-60FC6C816287}" srcOrd="8" destOrd="0" presId="urn:microsoft.com/office/officeart/2018/2/layout/IconCircleList"/>
    <dgm:cxn modelId="{08305A51-9A21-4709-8F9D-BE36DDCC4D2A}" type="presParOf" srcId="{A252814B-8AA4-4CB9-8DC9-60FC6C816287}" destId="{CB28B1CA-9790-4DDE-8D3A-77E691EE446F}" srcOrd="0" destOrd="0" presId="urn:microsoft.com/office/officeart/2018/2/layout/IconCircleList"/>
    <dgm:cxn modelId="{28BCE1CE-3736-4E81-8C72-6BC75031F385}" type="presParOf" srcId="{A252814B-8AA4-4CB9-8DC9-60FC6C816287}" destId="{219DBCB6-AB17-4AC4-9C05-9E0974D71931}" srcOrd="1" destOrd="0" presId="urn:microsoft.com/office/officeart/2018/2/layout/IconCircleList"/>
    <dgm:cxn modelId="{3DF9AD0A-F324-4B85-AE4F-4B1B4D80875E}" type="presParOf" srcId="{A252814B-8AA4-4CB9-8DC9-60FC6C816287}" destId="{E959D028-4B17-47B6-985E-5ED8E27B730A}" srcOrd="2" destOrd="0" presId="urn:microsoft.com/office/officeart/2018/2/layout/IconCircleList"/>
    <dgm:cxn modelId="{898CD080-518E-41A1-8465-65B9ABE2A0FA}" type="presParOf" srcId="{A252814B-8AA4-4CB9-8DC9-60FC6C816287}" destId="{EF62105D-2411-4692-B42A-E5BF17056D6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3F25D57-2798-404B-B3C2-07FF2487603F}" type="doc">
      <dgm:prSet loTypeId="urn:microsoft.com/office/officeart/2018/2/layout/IconCircle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AEF5068B-CE73-438A-B67C-6001F0183655}">
      <dgm:prSet custT="1"/>
      <dgm:spPr/>
      <dgm:t>
        <a:bodyPr/>
        <a:lstStyle/>
        <a:p>
          <a:endParaRPr lang="en-US" sz="1100" dirty="0"/>
        </a:p>
        <a:p>
          <a:endParaRPr lang="en-US" sz="1100" dirty="0"/>
        </a:p>
        <a:p>
          <a:r>
            <a:rPr lang="en-US" sz="1400" dirty="0"/>
            <a:t> While our analysis provides a comprehensive look at Meta Platforms' advertising campaigns, these considerations should be kept in mind when interpreting and applying the findings."</a:t>
          </a:r>
          <a:endParaRPr lang="en-IL" sz="1400" dirty="0"/>
        </a:p>
        <a:p>
          <a:endParaRPr lang="en-IL" sz="1100" dirty="0"/>
        </a:p>
        <a:p>
          <a:endParaRPr lang="en-US" sz="1100" dirty="0"/>
        </a:p>
      </dgm:t>
    </dgm:pt>
    <dgm:pt modelId="{294B4734-3AFB-4C0A-86EA-002081CB6B8E}" type="parTrans" cxnId="{7CD69C30-88C6-4075-A8BC-5F36261FDEEB}">
      <dgm:prSet/>
      <dgm:spPr/>
      <dgm:t>
        <a:bodyPr/>
        <a:lstStyle/>
        <a:p>
          <a:endParaRPr lang="en-US"/>
        </a:p>
      </dgm:t>
    </dgm:pt>
    <dgm:pt modelId="{2FF032F2-C627-4C4D-8026-AFBE5C5EE8FF}" type="sibTrans" cxnId="{7CD69C30-88C6-4075-A8BC-5F36261FDEEB}">
      <dgm:prSet/>
      <dgm:spPr/>
      <dgm:t>
        <a:bodyPr/>
        <a:lstStyle/>
        <a:p>
          <a:endParaRPr lang="en-US"/>
        </a:p>
      </dgm:t>
    </dgm:pt>
    <dgm:pt modelId="{B4D8E92E-FBEB-4D02-A6A8-ADC387A6ABA1}" type="pres">
      <dgm:prSet presAssocID="{33F25D57-2798-404B-B3C2-07FF2487603F}" presName="root" presStyleCnt="0">
        <dgm:presLayoutVars>
          <dgm:dir/>
          <dgm:resizeHandles val="exact"/>
        </dgm:presLayoutVars>
      </dgm:prSet>
      <dgm:spPr/>
    </dgm:pt>
    <dgm:pt modelId="{CF27B9B7-88CE-4A8C-B92F-4634E4C2C5D0}" type="pres">
      <dgm:prSet presAssocID="{33F25D57-2798-404B-B3C2-07FF2487603F}" presName="container" presStyleCnt="0">
        <dgm:presLayoutVars>
          <dgm:dir/>
          <dgm:resizeHandles val="exact"/>
        </dgm:presLayoutVars>
      </dgm:prSet>
      <dgm:spPr/>
    </dgm:pt>
    <dgm:pt modelId="{835ED336-C06F-40CB-82AD-1B0900577624}" type="pres">
      <dgm:prSet presAssocID="{AEF5068B-CE73-438A-B67C-6001F0183655}" presName="compNode" presStyleCnt="0"/>
      <dgm:spPr/>
    </dgm:pt>
    <dgm:pt modelId="{E974F43C-D9DF-474D-BEEF-4398303B57E1}" type="pres">
      <dgm:prSet presAssocID="{AEF5068B-CE73-438A-B67C-6001F0183655}" presName="iconBgRect" presStyleLbl="bgShp" presStyleIdx="0" presStyleCnt="1"/>
      <dgm:spPr/>
    </dgm:pt>
    <dgm:pt modelId="{E133A353-3994-4DF1-9AEE-17E0960D64BA}" type="pres">
      <dgm:prSet presAssocID="{AEF5068B-CE73-438A-B67C-6001F018365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ze"/>
        </a:ext>
      </dgm:extLst>
    </dgm:pt>
    <dgm:pt modelId="{99821E7A-32B6-42B1-9DBD-5FC0503BDA56}" type="pres">
      <dgm:prSet presAssocID="{AEF5068B-CE73-438A-B67C-6001F0183655}" presName="spaceRect" presStyleCnt="0"/>
      <dgm:spPr/>
    </dgm:pt>
    <dgm:pt modelId="{D05E8E68-FE73-4D22-A749-B2FF86646276}" type="pres">
      <dgm:prSet presAssocID="{AEF5068B-CE73-438A-B67C-6001F0183655}" presName="textRect" presStyleLbl="revTx" presStyleIdx="0" presStyleCnt="1">
        <dgm:presLayoutVars>
          <dgm:chMax val="1"/>
          <dgm:chPref val="1"/>
        </dgm:presLayoutVars>
      </dgm:prSet>
      <dgm:spPr/>
    </dgm:pt>
  </dgm:ptLst>
  <dgm:cxnLst>
    <dgm:cxn modelId="{7CD69C30-88C6-4075-A8BC-5F36261FDEEB}" srcId="{33F25D57-2798-404B-B3C2-07FF2487603F}" destId="{AEF5068B-CE73-438A-B67C-6001F0183655}" srcOrd="0" destOrd="0" parTransId="{294B4734-3AFB-4C0A-86EA-002081CB6B8E}" sibTransId="{2FF032F2-C627-4C4D-8026-AFBE5C5EE8FF}"/>
    <dgm:cxn modelId="{C640D94F-AC8A-4147-85F2-C1FE057B66D0}" type="presOf" srcId="{AEF5068B-CE73-438A-B67C-6001F0183655}" destId="{D05E8E68-FE73-4D22-A749-B2FF86646276}" srcOrd="0" destOrd="0" presId="urn:microsoft.com/office/officeart/2018/2/layout/IconCircleList"/>
    <dgm:cxn modelId="{4DCBD0B4-5B6E-4182-BC74-1C1EAB0FEDC2}" type="presOf" srcId="{33F25D57-2798-404B-B3C2-07FF2487603F}" destId="{B4D8E92E-FBEB-4D02-A6A8-ADC387A6ABA1}" srcOrd="0" destOrd="0" presId="urn:microsoft.com/office/officeart/2018/2/layout/IconCircleList"/>
    <dgm:cxn modelId="{8AC3B9A8-6E56-4EF5-A051-361ED9EAFBBF}" type="presParOf" srcId="{B4D8E92E-FBEB-4D02-A6A8-ADC387A6ABA1}" destId="{CF27B9B7-88CE-4A8C-B92F-4634E4C2C5D0}" srcOrd="0" destOrd="0" presId="urn:microsoft.com/office/officeart/2018/2/layout/IconCircleList"/>
    <dgm:cxn modelId="{586891D7-89D8-4F08-A0C9-5609C76FD3EA}" type="presParOf" srcId="{CF27B9B7-88CE-4A8C-B92F-4634E4C2C5D0}" destId="{835ED336-C06F-40CB-82AD-1B0900577624}" srcOrd="0" destOrd="0" presId="urn:microsoft.com/office/officeart/2018/2/layout/IconCircleList"/>
    <dgm:cxn modelId="{8EB8BB02-30CB-4EA2-847E-FAA2CE54EDA7}" type="presParOf" srcId="{835ED336-C06F-40CB-82AD-1B0900577624}" destId="{E974F43C-D9DF-474D-BEEF-4398303B57E1}" srcOrd="0" destOrd="0" presId="urn:microsoft.com/office/officeart/2018/2/layout/IconCircleList"/>
    <dgm:cxn modelId="{1C1E7C1B-A2ED-40AE-9429-2F4CA8CCCDDC}" type="presParOf" srcId="{835ED336-C06F-40CB-82AD-1B0900577624}" destId="{E133A353-3994-4DF1-9AEE-17E0960D64BA}" srcOrd="1" destOrd="0" presId="urn:microsoft.com/office/officeart/2018/2/layout/IconCircleList"/>
    <dgm:cxn modelId="{08E793DC-324B-41F8-9A8D-226B36CB5E58}" type="presParOf" srcId="{835ED336-C06F-40CB-82AD-1B0900577624}" destId="{99821E7A-32B6-42B1-9DBD-5FC0503BDA56}" srcOrd="2" destOrd="0" presId="urn:microsoft.com/office/officeart/2018/2/layout/IconCircleList"/>
    <dgm:cxn modelId="{C28DB015-F806-49EF-9D31-FDC4CB96537B}" type="presParOf" srcId="{835ED336-C06F-40CB-82AD-1B0900577624}" destId="{D05E8E68-FE73-4D22-A749-B2FF86646276}"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663619F-FBA0-420B-9BCB-532DF63F491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4E25107-56E5-488B-853A-F5E326536755}">
      <dgm:prSet/>
      <dgm:spPr/>
      <dgm:t>
        <a:bodyPr/>
        <a:lstStyle/>
        <a:p>
          <a:r>
            <a:rPr lang="en-US" dirty="0"/>
            <a:t>Prepared by :</a:t>
          </a:r>
        </a:p>
      </dgm:t>
    </dgm:pt>
    <dgm:pt modelId="{3665FF66-4451-46F6-A4D8-5A2C1EAD8762}" type="parTrans" cxnId="{2AAA642D-05DD-42D4-9892-CE39674AE312}">
      <dgm:prSet/>
      <dgm:spPr/>
      <dgm:t>
        <a:bodyPr/>
        <a:lstStyle/>
        <a:p>
          <a:endParaRPr lang="en-US"/>
        </a:p>
      </dgm:t>
    </dgm:pt>
    <dgm:pt modelId="{9CE866C3-BED8-47E1-A97D-F3226E414135}" type="sibTrans" cxnId="{2AAA642D-05DD-42D4-9892-CE39674AE312}">
      <dgm:prSet/>
      <dgm:spPr/>
      <dgm:t>
        <a:bodyPr/>
        <a:lstStyle/>
        <a:p>
          <a:endParaRPr lang="en-US"/>
        </a:p>
      </dgm:t>
    </dgm:pt>
    <dgm:pt modelId="{2BB4B6A9-9F8B-4290-8ECE-B7FD703CFDCF}">
      <dgm:prSet/>
      <dgm:spPr/>
      <dgm:t>
        <a:bodyPr/>
        <a:lstStyle/>
        <a:p>
          <a:r>
            <a:rPr lang="en-US" b="0" i="0" dirty="0"/>
            <a:t>Antonio Rawad Nassar</a:t>
          </a:r>
          <a:endParaRPr lang="en-US" dirty="0"/>
        </a:p>
      </dgm:t>
    </dgm:pt>
    <dgm:pt modelId="{9DD434EE-AEB2-47D9-8EA6-4D09C556974E}" type="parTrans" cxnId="{43ABFB07-24A6-4931-9E28-EB6A9D81E30D}">
      <dgm:prSet/>
      <dgm:spPr/>
      <dgm:t>
        <a:bodyPr/>
        <a:lstStyle/>
        <a:p>
          <a:endParaRPr lang="en-US"/>
        </a:p>
      </dgm:t>
    </dgm:pt>
    <dgm:pt modelId="{4338A93F-7863-4CC7-981A-4F8507EBCC7B}" type="sibTrans" cxnId="{43ABFB07-24A6-4931-9E28-EB6A9D81E30D}">
      <dgm:prSet/>
      <dgm:spPr/>
      <dgm:t>
        <a:bodyPr/>
        <a:lstStyle/>
        <a:p>
          <a:endParaRPr lang="en-US"/>
        </a:p>
      </dgm:t>
    </dgm:pt>
    <dgm:pt modelId="{037C59A4-D510-4D96-8D7C-7C6006F4F40B}">
      <dgm:prSet/>
      <dgm:spPr/>
      <dgm:t>
        <a:bodyPr/>
        <a:lstStyle/>
        <a:p>
          <a:r>
            <a:rPr lang="en-US" b="0" i="0" dirty="0"/>
            <a:t>In appreciation for the opportunity to present the Meta project at the Master School Graduation, January 2024.</a:t>
          </a:r>
          <a:endParaRPr lang="en-US" dirty="0"/>
        </a:p>
      </dgm:t>
    </dgm:pt>
    <dgm:pt modelId="{B9E080B6-B8D6-4851-963A-2578F31494EB}" type="parTrans" cxnId="{E57AFF7D-085B-4CE0-B49C-142994775170}">
      <dgm:prSet/>
      <dgm:spPr/>
      <dgm:t>
        <a:bodyPr/>
        <a:lstStyle/>
        <a:p>
          <a:endParaRPr lang="en-US"/>
        </a:p>
      </dgm:t>
    </dgm:pt>
    <dgm:pt modelId="{49CF04B6-665C-4816-97F7-E94375A198BD}" type="sibTrans" cxnId="{E57AFF7D-085B-4CE0-B49C-142994775170}">
      <dgm:prSet/>
      <dgm:spPr/>
      <dgm:t>
        <a:bodyPr/>
        <a:lstStyle/>
        <a:p>
          <a:endParaRPr lang="en-US"/>
        </a:p>
      </dgm:t>
    </dgm:pt>
    <dgm:pt modelId="{CD1FE66C-BD06-4FCB-8091-61006900B158}">
      <dgm:prSet custT="1"/>
      <dgm:spPr/>
      <dgm:t>
        <a:bodyPr/>
        <a:lstStyle/>
        <a:p>
          <a:r>
            <a:rPr lang="en-US" sz="3600"/>
            <a:t>January 2024 </a:t>
          </a:r>
          <a:endParaRPr lang="en-US" sz="3600" dirty="0"/>
        </a:p>
      </dgm:t>
    </dgm:pt>
    <dgm:pt modelId="{F6D7E857-154D-484F-8618-6D123D5CC96A}" type="parTrans" cxnId="{F080FA82-1A7F-47E6-8E2B-59EB127481B2}">
      <dgm:prSet/>
      <dgm:spPr/>
      <dgm:t>
        <a:bodyPr/>
        <a:lstStyle/>
        <a:p>
          <a:endParaRPr lang="en-US"/>
        </a:p>
      </dgm:t>
    </dgm:pt>
    <dgm:pt modelId="{BEC5DD7C-F40A-47E3-A091-C9DC80BBFE9E}" type="sibTrans" cxnId="{F080FA82-1A7F-47E6-8E2B-59EB127481B2}">
      <dgm:prSet/>
      <dgm:spPr/>
      <dgm:t>
        <a:bodyPr/>
        <a:lstStyle/>
        <a:p>
          <a:endParaRPr lang="en-US"/>
        </a:p>
      </dgm:t>
    </dgm:pt>
    <dgm:pt modelId="{912B9BA9-3363-4A5A-86F0-50019755505E}" type="pres">
      <dgm:prSet presAssocID="{A663619F-FBA0-420B-9BCB-532DF63F4918}" presName="vert0" presStyleCnt="0">
        <dgm:presLayoutVars>
          <dgm:dir/>
          <dgm:animOne val="branch"/>
          <dgm:animLvl val="lvl"/>
        </dgm:presLayoutVars>
      </dgm:prSet>
      <dgm:spPr/>
    </dgm:pt>
    <dgm:pt modelId="{97590244-B9A1-4F48-8A51-CBD9A9950AB2}" type="pres">
      <dgm:prSet presAssocID="{64E25107-56E5-488B-853A-F5E326536755}" presName="thickLine" presStyleLbl="alignNode1" presStyleIdx="0" presStyleCnt="4"/>
      <dgm:spPr/>
    </dgm:pt>
    <dgm:pt modelId="{0781B88F-1E7D-454A-9A2C-F615ADDF74BA}" type="pres">
      <dgm:prSet presAssocID="{64E25107-56E5-488B-853A-F5E326536755}" presName="horz1" presStyleCnt="0"/>
      <dgm:spPr/>
    </dgm:pt>
    <dgm:pt modelId="{68DF2412-0799-4D90-878C-8882D16693D2}" type="pres">
      <dgm:prSet presAssocID="{64E25107-56E5-488B-853A-F5E326536755}" presName="tx1" presStyleLbl="revTx" presStyleIdx="0" presStyleCnt="4"/>
      <dgm:spPr/>
    </dgm:pt>
    <dgm:pt modelId="{1AA4DE61-6705-4E4B-AA78-DD12AEC43B87}" type="pres">
      <dgm:prSet presAssocID="{64E25107-56E5-488B-853A-F5E326536755}" presName="vert1" presStyleCnt="0"/>
      <dgm:spPr/>
    </dgm:pt>
    <dgm:pt modelId="{B0FA1CBC-B1ED-4E07-A458-FA4832736122}" type="pres">
      <dgm:prSet presAssocID="{2BB4B6A9-9F8B-4290-8ECE-B7FD703CFDCF}" presName="thickLine" presStyleLbl="alignNode1" presStyleIdx="1" presStyleCnt="4"/>
      <dgm:spPr/>
    </dgm:pt>
    <dgm:pt modelId="{70060F71-4097-430B-BA41-D9AEC8ECD6AA}" type="pres">
      <dgm:prSet presAssocID="{2BB4B6A9-9F8B-4290-8ECE-B7FD703CFDCF}" presName="horz1" presStyleCnt="0"/>
      <dgm:spPr/>
    </dgm:pt>
    <dgm:pt modelId="{2AEFA7F8-A851-4F37-8734-D86A533C1B43}" type="pres">
      <dgm:prSet presAssocID="{2BB4B6A9-9F8B-4290-8ECE-B7FD703CFDCF}" presName="tx1" presStyleLbl="revTx" presStyleIdx="1" presStyleCnt="4"/>
      <dgm:spPr/>
    </dgm:pt>
    <dgm:pt modelId="{EE1E50E3-9BEC-4971-87F0-424A2FC0CEB7}" type="pres">
      <dgm:prSet presAssocID="{2BB4B6A9-9F8B-4290-8ECE-B7FD703CFDCF}" presName="vert1" presStyleCnt="0"/>
      <dgm:spPr/>
    </dgm:pt>
    <dgm:pt modelId="{03B6338D-B355-4802-B342-E56640975686}" type="pres">
      <dgm:prSet presAssocID="{037C59A4-D510-4D96-8D7C-7C6006F4F40B}" presName="thickLine" presStyleLbl="alignNode1" presStyleIdx="2" presStyleCnt="4"/>
      <dgm:spPr/>
    </dgm:pt>
    <dgm:pt modelId="{B0FF7FAC-97F0-40F8-B5C7-6F5E719AA481}" type="pres">
      <dgm:prSet presAssocID="{037C59A4-D510-4D96-8D7C-7C6006F4F40B}" presName="horz1" presStyleCnt="0"/>
      <dgm:spPr/>
    </dgm:pt>
    <dgm:pt modelId="{6C81894C-8F0A-4F69-9010-4438356A7CB4}" type="pres">
      <dgm:prSet presAssocID="{037C59A4-D510-4D96-8D7C-7C6006F4F40B}" presName="tx1" presStyleLbl="revTx" presStyleIdx="2" presStyleCnt="4"/>
      <dgm:spPr/>
    </dgm:pt>
    <dgm:pt modelId="{39EC1324-C554-4AC1-AB30-56B5144391F0}" type="pres">
      <dgm:prSet presAssocID="{037C59A4-D510-4D96-8D7C-7C6006F4F40B}" presName="vert1" presStyleCnt="0"/>
      <dgm:spPr/>
    </dgm:pt>
    <dgm:pt modelId="{CC7B3279-973A-4796-B581-776F77CF9F64}" type="pres">
      <dgm:prSet presAssocID="{CD1FE66C-BD06-4FCB-8091-61006900B158}" presName="thickLine" presStyleLbl="alignNode1" presStyleIdx="3" presStyleCnt="4"/>
      <dgm:spPr/>
    </dgm:pt>
    <dgm:pt modelId="{6A9BC902-A5D7-46F1-81FC-6E5679777EE6}" type="pres">
      <dgm:prSet presAssocID="{CD1FE66C-BD06-4FCB-8091-61006900B158}" presName="horz1" presStyleCnt="0"/>
      <dgm:spPr/>
    </dgm:pt>
    <dgm:pt modelId="{2BB81270-62F8-43A2-B2FB-D38B760D9A23}" type="pres">
      <dgm:prSet presAssocID="{CD1FE66C-BD06-4FCB-8091-61006900B158}" presName="tx1" presStyleLbl="revTx" presStyleIdx="3" presStyleCnt="4"/>
      <dgm:spPr/>
    </dgm:pt>
    <dgm:pt modelId="{A4183ECE-DB9F-4207-8561-8A42D42705A1}" type="pres">
      <dgm:prSet presAssocID="{CD1FE66C-BD06-4FCB-8091-61006900B158}" presName="vert1" presStyleCnt="0"/>
      <dgm:spPr/>
    </dgm:pt>
  </dgm:ptLst>
  <dgm:cxnLst>
    <dgm:cxn modelId="{43ABFB07-24A6-4931-9E28-EB6A9D81E30D}" srcId="{A663619F-FBA0-420B-9BCB-532DF63F4918}" destId="{2BB4B6A9-9F8B-4290-8ECE-B7FD703CFDCF}" srcOrd="1" destOrd="0" parTransId="{9DD434EE-AEB2-47D9-8EA6-4D09C556974E}" sibTransId="{4338A93F-7863-4CC7-981A-4F8507EBCC7B}"/>
    <dgm:cxn modelId="{8205B11D-BB11-4435-99C2-622C49E57E59}" type="presOf" srcId="{CD1FE66C-BD06-4FCB-8091-61006900B158}" destId="{2BB81270-62F8-43A2-B2FB-D38B760D9A23}" srcOrd="0" destOrd="0" presId="urn:microsoft.com/office/officeart/2008/layout/LinedList"/>
    <dgm:cxn modelId="{2AAA642D-05DD-42D4-9892-CE39674AE312}" srcId="{A663619F-FBA0-420B-9BCB-532DF63F4918}" destId="{64E25107-56E5-488B-853A-F5E326536755}" srcOrd="0" destOrd="0" parTransId="{3665FF66-4451-46F6-A4D8-5A2C1EAD8762}" sibTransId="{9CE866C3-BED8-47E1-A97D-F3226E414135}"/>
    <dgm:cxn modelId="{6FE49362-23D3-4F83-8A0A-ED03EFAE78D1}" type="presOf" srcId="{2BB4B6A9-9F8B-4290-8ECE-B7FD703CFDCF}" destId="{2AEFA7F8-A851-4F37-8734-D86A533C1B43}" srcOrd="0" destOrd="0" presId="urn:microsoft.com/office/officeart/2008/layout/LinedList"/>
    <dgm:cxn modelId="{E57AFF7D-085B-4CE0-B49C-142994775170}" srcId="{A663619F-FBA0-420B-9BCB-532DF63F4918}" destId="{037C59A4-D510-4D96-8D7C-7C6006F4F40B}" srcOrd="2" destOrd="0" parTransId="{B9E080B6-B8D6-4851-963A-2578F31494EB}" sibTransId="{49CF04B6-665C-4816-97F7-E94375A198BD}"/>
    <dgm:cxn modelId="{F080FA82-1A7F-47E6-8E2B-59EB127481B2}" srcId="{A663619F-FBA0-420B-9BCB-532DF63F4918}" destId="{CD1FE66C-BD06-4FCB-8091-61006900B158}" srcOrd="3" destOrd="0" parTransId="{F6D7E857-154D-484F-8618-6D123D5CC96A}" sibTransId="{BEC5DD7C-F40A-47E3-A091-C9DC80BBFE9E}"/>
    <dgm:cxn modelId="{C0C221B4-20AA-4477-8B0F-7614E9A47505}" type="presOf" srcId="{037C59A4-D510-4D96-8D7C-7C6006F4F40B}" destId="{6C81894C-8F0A-4F69-9010-4438356A7CB4}" srcOrd="0" destOrd="0" presId="urn:microsoft.com/office/officeart/2008/layout/LinedList"/>
    <dgm:cxn modelId="{21CFCDB9-FCC5-47DC-BA51-1533C2B14333}" type="presOf" srcId="{64E25107-56E5-488B-853A-F5E326536755}" destId="{68DF2412-0799-4D90-878C-8882D16693D2}" srcOrd="0" destOrd="0" presId="urn:microsoft.com/office/officeart/2008/layout/LinedList"/>
    <dgm:cxn modelId="{944728D5-C58C-436F-B2EF-2ABBC70121B2}" type="presOf" srcId="{A663619F-FBA0-420B-9BCB-532DF63F4918}" destId="{912B9BA9-3363-4A5A-86F0-50019755505E}" srcOrd="0" destOrd="0" presId="urn:microsoft.com/office/officeart/2008/layout/LinedList"/>
    <dgm:cxn modelId="{533D1DAD-B2FE-469A-AF3A-6B2E28ADBA23}" type="presParOf" srcId="{912B9BA9-3363-4A5A-86F0-50019755505E}" destId="{97590244-B9A1-4F48-8A51-CBD9A9950AB2}" srcOrd="0" destOrd="0" presId="urn:microsoft.com/office/officeart/2008/layout/LinedList"/>
    <dgm:cxn modelId="{E7F7E8DF-335A-4F75-9C03-8DB5354A2B0D}" type="presParOf" srcId="{912B9BA9-3363-4A5A-86F0-50019755505E}" destId="{0781B88F-1E7D-454A-9A2C-F615ADDF74BA}" srcOrd="1" destOrd="0" presId="urn:microsoft.com/office/officeart/2008/layout/LinedList"/>
    <dgm:cxn modelId="{DF1AC11E-84F8-4018-8ED3-8FBF01A8DA6D}" type="presParOf" srcId="{0781B88F-1E7D-454A-9A2C-F615ADDF74BA}" destId="{68DF2412-0799-4D90-878C-8882D16693D2}" srcOrd="0" destOrd="0" presId="urn:microsoft.com/office/officeart/2008/layout/LinedList"/>
    <dgm:cxn modelId="{68332DFE-DED8-4A85-969E-EC17A61BBE0D}" type="presParOf" srcId="{0781B88F-1E7D-454A-9A2C-F615ADDF74BA}" destId="{1AA4DE61-6705-4E4B-AA78-DD12AEC43B87}" srcOrd="1" destOrd="0" presId="urn:microsoft.com/office/officeart/2008/layout/LinedList"/>
    <dgm:cxn modelId="{D7824424-D0DC-4B24-AC48-B335CDDBD729}" type="presParOf" srcId="{912B9BA9-3363-4A5A-86F0-50019755505E}" destId="{B0FA1CBC-B1ED-4E07-A458-FA4832736122}" srcOrd="2" destOrd="0" presId="urn:microsoft.com/office/officeart/2008/layout/LinedList"/>
    <dgm:cxn modelId="{A0890885-5F4E-4A68-A5CB-9D608E30FB85}" type="presParOf" srcId="{912B9BA9-3363-4A5A-86F0-50019755505E}" destId="{70060F71-4097-430B-BA41-D9AEC8ECD6AA}" srcOrd="3" destOrd="0" presId="urn:microsoft.com/office/officeart/2008/layout/LinedList"/>
    <dgm:cxn modelId="{4AC77A4D-0CE4-47E1-AED9-F07842CE875E}" type="presParOf" srcId="{70060F71-4097-430B-BA41-D9AEC8ECD6AA}" destId="{2AEFA7F8-A851-4F37-8734-D86A533C1B43}" srcOrd="0" destOrd="0" presId="urn:microsoft.com/office/officeart/2008/layout/LinedList"/>
    <dgm:cxn modelId="{ED1220AC-2525-43ED-8865-06D7DB2EA835}" type="presParOf" srcId="{70060F71-4097-430B-BA41-D9AEC8ECD6AA}" destId="{EE1E50E3-9BEC-4971-87F0-424A2FC0CEB7}" srcOrd="1" destOrd="0" presId="urn:microsoft.com/office/officeart/2008/layout/LinedList"/>
    <dgm:cxn modelId="{18D85B01-12BF-4484-9C09-856367735DAB}" type="presParOf" srcId="{912B9BA9-3363-4A5A-86F0-50019755505E}" destId="{03B6338D-B355-4802-B342-E56640975686}" srcOrd="4" destOrd="0" presId="urn:microsoft.com/office/officeart/2008/layout/LinedList"/>
    <dgm:cxn modelId="{A4310265-2269-4501-8298-5314BA3AFB14}" type="presParOf" srcId="{912B9BA9-3363-4A5A-86F0-50019755505E}" destId="{B0FF7FAC-97F0-40F8-B5C7-6F5E719AA481}" srcOrd="5" destOrd="0" presId="urn:microsoft.com/office/officeart/2008/layout/LinedList"/>
    <dgm:cxn modelId="{D680184B-B5AE-45E3-ACCB-7D96A70ED0FC}" type="presParOf" srcId="{B0FF7FAC-97F0-40F8-B5C7-6F5E719AA481}" destId="{6C81894C-8F0A-4F69-9010-4438356A7CB4}" srcOrd="0" destOrd="0" presId="urn:microsoft.com/office/officeart/2008/layout/LinedList"/>
    <dgm:cxn modelId="{3D22D7B8-98B1-430D-A3BE-8A9C41482D99}" type="presParOf" srcId="{B0FF7FAC-97F0-40F8-B5C7-6F5E719AA481}" destId="{39EC1324-C554-4AC1-AB30-56B5144391F0}" srcOrd="1" destOrd="0" presId="urn:microsoft.com/office/officeart/2008/layout/LinedList"/>
    <dgm:cxn modelId="{03867135-36D5-4182-99E5-1FF56001A09F}" type="presParOf" srcId="{912B9BA9-3363-4A5A-86F0-50019755505E}" destId="{CC7B3279-973A-4796-B581-776F77CF9F64}" srcOrd="6" destOrd="0" presId="urn:microsoft.com/office/officeart/2008/layout/LinedList"/>
    <dgm:cxn modelId="{20553514-29C3-4FB7-9F3D-D21C2BDCF7BD}" type="presParOf" srcId="{912B9BA9-3363-4A5A-86F0-50019755505E}" destId="{6A9BC902-A5D7-46F1-81FC-6E5679777EE6}" srcOrd="7" destOrd="0" presId="urn:microsoft.com/office/officeart/2008/layout/LinedList"/>
    <dgm:cxn modelId="{5158937B-2E8D-445F-B3DC-FEF39CA72637}" type="presParOf" srcId="{6A9BC902-A5D7-46F1-81FC-6E5679777EE6}" destId="{2BB81270-62F8-43A2-B2FB-D38B760D9A23}" srcOrd="0" destOrd="0" presId="urn:microsoft.com/office/officeart/2008/layout/LinedList"/>
    <dgm:cxn modelId="{B29EBB5B-335F-47C8-A4EB-6153B70346BE}" type="presParOf" srcId="{6A9BC902-A5D7-46F1-81FC-6E5679777EE6}" destId="{A4183ECE-DB9F-4207-8561-8A42D42705A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D192A6-7B3D-443F-A889-776937DCED1C}" type="doc">
      <dgm:prSet loTypeId="urn:microsoft.com/office/officeart/2005/8/layout/hierarchy1" loCatId="hierarchy" qsTypeId="urn:microsoft.com/office/officeart/2005/8/quickstyle/simple5" qsCatId="simple" csTypeId="urn:microsoft.com/office/officeart/2005/8/colors/accent6_2" csCatId="accent6"/>
      <dgm:spPr/>
      <dgm:t>
        <a:bodyPr/>
        <a:lstStyle/>
        <a:p>
          <a:endParaRPr lang="en-US"/>
        </a:p>
      </dgm:t>
    </dgm:pt>
    <dgm:pt modelId="{0596EC50-6C99-472C-A7BC-04AF0BF7B300}">
      <dgm:prSet/>
      <dgm:spPr/>
      <dgm:t>
        <a:bodyPr/>
        <a:lstStyle/>
        <a:p>
          <a:r>
            <a:rPr lang="en-US"/>
            <a:t>Insight into budget trends: Majority centered around USD 10,000, indicating standard campaign investment levels.</a:t>
          </a:r>
        </a:p>
      </dgm:t>
    </dgm:pt>
    <dgm:pt modelId="{CB45B4FE-DA98-4802-B147-9A1987E8BB5F}" type="parTrans" cxnId="{762D4C32-8190-4761-BB25-D86C0B59FE2B}">
      <dgm:prSet/>
      <dgm:spPr/>
      <dgm:t>
        <a:bodyPr/>
        <a:lstStyle/>
        <a:p>
          <a:endParaRPr lang="en-US"/>
        </a:p>
      </dgm:t>
    </dgm:pt>
    <dgm:pt modelId="{689A295F-E915-4997-B518-D0A1C631BCCF}" type="sibTrans" cxnId="{762D4C32-8190-4761-BB25-D86C0B59FE2B}">
      <dgm:prSet/>
      <dgm:spPr/>
      <dgm:t>
        <a:bodyPr/>
        <a:lstStyle/>
        <a:p>
          <a:endParaRPr lang="en-US"/>
        </a:p>
      </dgm:t>
    </dgm:pt>
    <dgm:pt modelId="{8F8CACE1-0FDB-48C9-8DBE-0D7D8CC3570E}">
      <dgm:prSet/>
      <dgm:spPr/>
      <dgm:t>
        <a:bodyPr/>
        <a:lstStyle/>
        <a:p>
          <a:r>
            <a:rPr lang="en-US"/>
            <a:t>Duration insights: Wide variation; however, a median duration suggests a preference for moderate-term campaign strategies.</a:t>
          </a:r>
        </a:p>
      </dgm:t>
    </dgm:pt>
    <dgm:pt modelId="{5F352529-6344-474B-9BB2-95BBAFC7038D}" type="parTrans" cxnId="{8A8912AE-D1CF-49C6-ACD9-4E66CA8A689A}">
      <dgm:prSet/>
      <dgm:spPr/>
      <dgm:t>
        <a:bodyPr/>
        <a:lstStyle/>
        <a:p>
          <a:endParaRPr lang="en-US"/>
        </a:p>
      </dgm:t>
    </dgm:pt>
    <dgm:pt modelId="{AB9C346C-18D4-49FB-839F-6745C5C311F2}" type="sibTrans" cxnId="{8A8912AE-D1CF-49C6-ACD9-4E66CA8A689A}">
      <dgm:prSet/>
      <dgm:spPr/>
      <dgm:t>
        <a:bodyPr/>
        <a:lstStyle/>
        <a:p>
          <a:endParaRPr lang="en-US"/>
        </a:p>
      </dgm:t>
    </dgm:pt>
    <dgm:pt modelId="{3A3225F6-BDC5-4B8F-AAE2-A687D9FEC3E7}" type="pres">
      <dgm:prSet presAssocID="{EED192A6-7B3D-443F-A889-776937DCED1C}" presName="hierChild1" presStyleCnt="0">
        <dgm:presLayoutVars>
          <dgm:chPref val="1"/>
          <dgm:dir/>
          <dgm:animOne val="branch"/>
          <dgm:animLvl val="lvl"/>
          <dgm:resizeHandles/>
        </dgm:presLayoutVars>
      </dgm:prSet>
      <dgm:spPr/>
    </dgm:pt>
    <dgm:pt modelId="{ED4B6F35-989F-4D7A-B2FE-DDA436E3D8E2}" type="pres">
      <dgm:prSet presAssocID="{0596EC50-6C99-472C-A7BC-04AF0BF7B300}" presName="hierRoot1" presStyleCnt="0"/>
      <dgm:spPr/>
    </dgm:pt>
    <dgm:pt modelId="{2E13419B-D19B-4520-826F-C7C643124C3C}" type="pres">
      <dgm:prSet presAssocID="{0596EC50-6C99-472C-A7BC-04AF0BF7B300}" presName="composite" presStyleCnt="0"/>
      <dgm:spPr/>
    </dgm:pt>
    <dgm:pt modelId="{FE779B4A-A161-4AB6-8D02-EF6BB316E655}" type="pres">
      <dgm:prSet presAssocID="{0596EC50-6C99-472C-A7BC-04AF0BF7B300}" presName="background" presStyleLbl="node0" presStyleIdx="0" presStyleCnt="2"/>
      <dgm:spPr/>
    </dgm:pt>
    <dgm:pt modelId="{910A6974-B7FA-4677-9556-521CD83F04F7}" type="pres">
      <dgm:prSet presAssocID="{0596EC50-6C99-472C-A7BC-04AF0BF7B300}" presName="text" presStyleLbl="fgAcc0" presStyleIdx="0" presStyleCnt="2">
        <dgm:presLayoutVars>
          <dgm:chPref val="3"/>
        </dgm:presLayoutVars>
      </dgm:prSet>
      <dgm:spPr/>
    </dgm:pt>
    <dgm:pt modelId="{F9537274-5F79-4C6E-9A06-18AE267050BC}" type="pres">
      <dgm:prSet presAssocID="{0596EC50-6C99-472C-A7BC-04AF0BF7B300}" presName="hierChild2" presStyleCnt="0"/>
      <dgm:spPr/>
    </dgm:pt>
    <dgm:pt modelId="{57610EF9-E8FD-4D81-8829-2294DCFA5CBD}" type="pres">
      <dgm:prSet presAssocID="{8F8CACE1-0FDB-48C9-8DBE-0D7D8CC3570E}" presName="hierRoot1" presStyleCnt="0"/>
      <dgm:spPr/>
    </dgm:pt>
    <dgm:pt modelId="{5CBBA295-5877-454D-B85A-386ADA137E7F}" type="pres">
      <dgm:prSet presAssocID="{8F8CACE1-0FDB-48C9-8DBE-0D7D8CC3570E}" presName="composite" presStyleCnt="0"/>
      <dgm:spPr/>
    </dgm:pt>
    <dgm:pt modelId="{7E2D0A60-20FD-423B-A980-884047DF2C32}" type="pres">
      <dgm:prSet presAssocID="{8F8CACE1-0FDB-48C9-8DBE-0D7D8CC3570E}" presName="background" presStyleLbl="node0" presStyleIdx="1" presStyleCnt="2"/>
      <dgm:spPr/>
    </dgm:pt>
    <dgm:pt modelId="{074680E9-1BC3-49C0-88B4-19666640B384}" type="pres">
      <dgm:prSet presAssocID="{8F8CACE1-0FDB-48C9-8DBE-0D7D8CC3570E}" presName="text" presStyleLbl="fgAcc0" presStyleIdx="1" presStyleCnt="2">
        <dgm:presLayoutVars>
          <dgm:chPref val="3"/>
        </dgm:presLayoutVars>
      </dgm:prSet>
      <dgm:spPr/>
    </dgm:pt>
    <dgm:pt modelId="{50D9FF7E-14F6-4367-931B-652BFD7DE915}" type="pres">
      <dgm:prSet presAssocID="{8F8CACE1-0FDB-48C9-8DBE-0D7D8CC3570E}" presName="hierChild2" presStyleCnt="0"/>
      <dgm:spPr/>
    </dgm:pt>
  </dgm:ptLst>
  <dgm:cxnLst>
    <dgm:cxn modelId="{AE5C1D14-82BA-4124-91E0-6A532ED17F77}" type="presOf" srcId="{0596EC50-6C99-472C-A7BC-04AF0BF7B300}" destId="{910A6974-B7FA-4677-9556-521CD83F04F7}" srcOrd="0" destOrd="0" presId="urn:microsoft.com/office/officeart/2005/8/layout/hierarchy1"/>
    <dgm:cxn modelId="{762D4C32-8190-4761-BB25-D86C0B59FE2B}" srcId="{EED192A6-7B3D-443F-A889-776937DCED1C}" destId="{0596EC50-6C99-472C-A7BC-04AF0BF7B300}" srcOrd="0" destOrd="0" parTransId="{CB45B4FE-DA98-4802-B147-9A1987E8BB5F}" sibTransId="{689A295F-E915-4997-B518-D0A1C631BCCF}"/>
    <dgm:cxn modelId="{8A8912AE-D1CF-49C6-ACD9-4E66CA8A689A}" srcId="{EED192A6-7B3D-443F-A889-776937DCED1C}" destId="{8F8CACE1-0FDB-48C9-8DBE-0D7D8CC3570E}" srcOrd="1" destOrd="0" parTransId="{5F352529-6344-474B-9BB2-95BBAFC7038D}" sibTransId="{AB9C346C-18D4-49FB-839F-6745C5C311F2}"/>
    <dgm:cxn modelId="{C51080C3-6BF9-4CEB-BBF5-18C497D00AD6}" type="presOf" srcId="{EED192A6-7B3D-443F-A889-776937DCED1C}" destId="{3A3225F6-BDC5-4B8F-AAE2-A687D9FEC3E7}" srcOrd="0" destOrd="0" presId="urn:microsoft.com/office/officeart/2005/8/layout/hierarchy1"/>
    <dgm:cxn modelId="{D44BB6CC-D622-4533-9EED-7027B95231BC}" type="presOf" srcId="{8F8CACE1-0FDB-48C9-8DBE-0D7D8CC3570E}" destId="{074680E9-1BC3-49C0-88B4-19666640B384}" srcOrd="0" destOrd="0" presId="urn:microsoft.com/office/officeart/2005/8/layout/hierarchy1"/>
    <dgm:cxn modelId="{A0195C1A-4364-4002-9ECD-E0AA98274F08}" type="presParOf" srcId="{3A3225F6-BDC5-4B8F-AAE2-A687D9FEC3E7}" destId="{ED4B6F35-989F-4D7A-B2FE-DDA436E3D8E2}" srcOrd="0" destOrd="0" presId="urn:microsoft.com/office/officeart/2005/8/layout/hierarchy1"/>
    <dgm:cxn modelId="{6BAC5034-E929-4A3E-BF9E-ECCA7464FB44}" type="presParOf" srcId="{ED4B6F35-989F-4D7A-B2FE-DDA436E3D8E2}" destId="{2E13419B-D19B-4520-826F-C7C643124C3C}" srcOrd="0" destOrd="0" presId="urn:microsoft.com/office/officeart/2005/8/layout/hierarchy1"/>
    <dgm:cxn modelId="{849BD699-0305-4766-9D0F-534FB91D276C}" type="presParOf" srcId="{2E13419B-D19B-4520-826F-C7C643124C3C}" destId="{FE779B4A-A161-4AB6-8D02-EF6BB316E655}" srcOrd="0" destOrd="0" presId="urn:microsoft.com/office/officeart/2005/8/layout/hierarchy1"/>
    <dgm:cxn modelId="{359CCC7C-6E10-432A-A39C-98FEA56670A5}" type="presParOf" srcId="{2E13419B-D19B-4520-826F-C7C643124C3C}" destId="{910A6974-B7FA-4677-9556-521CD83F04F7}" srcOrd="1" destOrd="0" presId="urn:microsoft.com/office/officeart/2005/8/layout/hierarchy1"/>
    <dgm:cxn modelId="{D3CA22B5-0C18-4D5C-817C-CD6817DF656E}" type="presParOf" srcId="{ED4B6F35-989F-4D7A-B2FE-DDA436E3D8E2}" destId="{F9537274-5F79-4C6E-9A06-18AE267050BC}" srcOrd="1" destOrd="0" presId="urn:microsoft.com/office/officeart/2005/8/layout/hierarchy1"/>
    <dgm:cxn modelId="{DB02A7D4-86A6-463C-A4DB-8556D94047B8}" type="presParOf" srcId="{3A3225F6-BDC5-4B8F-AAE2-A687D9FEC3E7}" destId="{57610EF9-E8FD-4D81-8829-2294DCFA5CBD}" srcOrd="1" destOrd="0" presId="urn:microsoft.com/office/officeart/2005/8/layout/hierarchy1"/>
    <dgm:cxn modelId="{3489774B-8641-4D0C-97AF-DC9EC2F5B792}" type="presParOf" srcId="{57610EF9-E8FD-4D81-8829-2294DCFA5CBD}" destId="{5CBBA295-5877-454D-B85A-386ADA137E7F}" srcOrd="0" destOrd="0" presId="urn:microsoft.com/office/officeart/2005/8/layout/hierarchy1"/>
    <dgm:cxn modelId="{C9B3A1AD-F49A-424C-AC13-035F2F92BF96}" type="presParOf" srcId="{5CBBA295-5877-454D-B85A-386ADA137E7F}" destId="{7E2D0A60-20FD-423B-A980-884047DF2C32}" srcOrd="0" destOrd="0" presId="urn:microsoft.com/office/officeart/2005/8/layout/hierarchy1"/>
    <dgm:cxn modelId="{818FE7B5-473D-4BF9-98D5-EB507D1EE33C}" type="presParOf" srcId="{5CBBA295-5877-454D-B85A-386ADA137E7F}" destId="{074680E9-1BC3-49C0-88B4-19666640B384}" srcOrd="1" destOrd="0" presId="urn:microsoft.com/office/officeart/2005/8/layout/hierarchy1"/>
    <dgm:cxn modelId="{AAAF70FE-A153-4E8A-AB6B-B69DA446CA47}" type="presParOf" srcId="{57610EF9-E8FD-4D81-8829-2294DCFA5CBD}" destId="{50D9FF7E-14F6-4367-931B-652BFD7DE915}"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354F29-967D-4843-AD55-3BAA59E6B2A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14A370F-3E80-4932-8552-6883061E3F38}">
      <dgm:prSet/>
      <dgm:spPr/>
      <dgm:t>
        <a:bodyPr/>
        <a:lstStyle/>
        <a:p>
          <a:pPr>
            <a:lnSpc>
              <a:spcPct val="100000"/>
            </a:lnSpc>
          </a:pPr>
          <a:r>
            <a:rPr lang="en-US"/>
            <a:t>Comparative revenue trends: Facebook's steady growth contrasted with Instagram's significant surge, especially after 2020.</a:t>
          </a:r>
          <a:endParaRPr lang="en-US" dirty="0"/>
        </a:p>
      </dgm:t>
    </dgm:pt>
    <dgm:pt modelId="{ED5342A1-666D-44B7-ADC3-27A1860D0239}" type="parTrans" cxnId="{0FDC466F-FBD3-4C5A-AAF2-22E0D8AB70D0}">
      <dgm:prSet/>
      <dgm:spPr/>
      <dgm:t>
        <a:bodyPr/>
        <a:lstStyle/>
        <a:p>
          <a:endParaRPr lang="en-US"/>
        </a:p>
      </dgm:t>
    </dgm:pt>
    <dgm:pt modelId="{3E300998-B811-4A0F-8FAA-4FFF6D121D21}" type="sibTrans" cxnId="{0FDC466F-FBD3-4C5A-AAF2-22E0D8AB70D0}">
      <dgm:prSet/>
      <dgm:spPr/>
      <dgm:t>
        <a:bodyPr/>
        <a:lstStyle/>
        <a:p>
          <a:endParaRPr lang="en-US"/>
        </a:p>
      </dgm:t>
    </dgm:pt>
    <dgm:pt modelId="{BD3A8FB7-5A5A-4CCB-A61A-5F60A0D81624}">
      <dgm:prSet/>
      <dgm:spPr/>
      <dgm:t>
        <a:bodyPr/>
        <a:lstStyle/>
        <a:p>
          <a:pPr>
            <a:lnSpc>
              <a:spcPct val="100000"/>
            </a:lnSpc>
          </a:pPr>
          <a:r>
            <a:rPr lang="en-US"/>
            <a:t>Efficiency in action: Instagram's superior ability to convert impressions into actionable responses.</a:t>
          </a:r>
          <a:endParaRPr lang="en-US" dirty="0"/>
        </a:p>
      </dgm:t>
    </dgm:pt>
    <dgm:pt modelId="{7B968ED9-452B-4D86-9E73-C9063A4322BB}" type="parTrans" cxnId="{E60EA3D8-B0CC-472A-BCA0-D4E48517ECB2}">
      <dgm:prSet/>
      <dgm:spPr/>
      <dgm:t>
        <a:bodyPr/>
        <a:lstStyle/>
        <a:p>
          <a:endParaRPr lang="en-US"/>
        </a:p>
      </dgm:t>
    </dgm:pt>
    <dgm:pt modelId="{98C15DED-6151-41AA-AC70-DF1F537F0841}" type="sibTrans" cxnId="{E60EA3D8-B0CC-472A-BCA0-D4E48517ECB2}">
      <dgm:prSet/>
      <dgm:spPr/>
      <dgm:t>
        <a:bodyPr/>
        <a:lstStyle/>
        <a:p>
          <a:endParaRPr lang="en-US"/>
        </a:p>
      </dgm:t>
    </dgm:pt>
    <dgm:pt modelId="{03E6BAB9-F895-4288-A55C-B17FDCAC8765}" type="pres">
      <dgm:prSet presAssocID="{1F354F29-967D-4843-AD55-3BAA59E6B2A1}" presName="root" presStyleCnt="0">
        <dgm:presLayoutVars>
          <dgm:dir/>
          <dgm:resizeHandles val="exact"/>
        </dgm:presLayoutVars>
      </dgm:prSet>
      <dgm:spPr/>
    </dgm:pt>
    <dgm:pt modelId="{1A1D7376-2D50-487C-ADD5-AE73DC899C34}" type="pres">
      <dgm:prSet presAssocID="{C14A370F-3E80-4932-8552-6883061E3F38}" presName="compNode" presStyleCnt="0"/>
      <dgm:spPr/>
    </dgm:pt>
    <dgm:pt modelId="{62AAD051-1227-49BD-8E58-C4501AB88BC3}" type="pres">
      <dgm:prSet presAssocID="{C14A370F-3E80-4932-8552-6883061E3F38}" presName="bgRect" presStyleLbl="bgShp" presStyleIdx="0" presStyleCnt="2"/>
      <dgm:spPr>
        <a:solidFill>
          <a:srgbClr val="00B0F0"/>
        </a:solidFill>
      </dgm:spPr>
    </dgm:pt>
    <dgm:pt modelId="{5665D12C-F4BA-4FFC-949F-98C39EE1F20E}" type="pres">
      <dgm:prSet presAssocID="{C14A370F-3E80-4932-8552-6883061E3F3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DB2A3D27-0DC4-4641-8828-67D6F6816CF6}" type="pres">
      <dgm:prSet presAssocID="{C14A370F-3E80-4932-8552-6883061E3F38}" presName="spaceRect" presStyleCnt="0"/>
      <dgm:spPr/>
    </dgm:pt>
    <dgm:pt modelId="{788C8847-ABA2-4535-A43C-43437A122A4A}" type="pres">
      <dgm:prSet presAssocID="{C14A370F-3E80-4932-8552-6883061E3F38}" presName="parTx" presStyleLbl="revTx" presStyleIdx="0" presStyleCnt="2" custScaleX="101341" custScaleY="104486">
        <dgm:presLayoutVars>
          <dgm:chMax val="0"/>
          <dgm:chPref val="0"/>
        </dgm:presLayoutVars>
      </dgm:prSet>
      <dgm:spPr/>
    </dgm:pt>
    <dgm:pt modelId="{DF687038-E3B5-4D5E-91C4-6BD85161C7DA}" type="pres">
      <dgm:prSet presAssocID="{3E300998-B811-4A0F-8FAA-4FFF6D121D21}" presName="sibTrans" presStyleCnt="0"/>
      <dgm:spPr/>
    </dgm:pt>
    <dgm:pt modelId="{EFC95204-EC52-4C5D-8753-B0676531CC4F}" type="pres">
      <dgm:prSet presAssocID="{BD3A8FB7-5A5A-4CCB-A61A-5F60A0D81624}" presName="compNode" presStyleCnt="0"/>
      <dgm:spPr/>
    </dgm:pt>
    <dgm:pt modelId="{EE749833-56C3-44D3-9D69-F653DC8B3CE9}" type="pres">
      <dgm:prSet presAssocID="{BD3A8FB7-5A5A-4CCB-A61A-5F60A0D81624}" presName="bgRect" presStyleLbl="bgShp" presStyleIdx="1" presStyleCnt="2"/>
      <dgm:spPr>
        <a:solidFill>
          <a:srgbClr val="92D050"/>
        </a:solidFill>
      </dgm:spPr>
    </dgm:pt>
    <dgm:pt modelId="{3E9F81F7-F3CB-4DA0-980A-F79E6E9EB8EE}" type="pres">
      <dgm:prSet presAssocID="{BD3A8FB7-5A5A-4CCB-A61A-5F60A0D8162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titles"/>
        </a:ext>
      </dgm:extLst>
    </dgm:pt>
    <dgm:pt modelId="{025AF2FB-7508-49FC-8F7C-C195A6023CA3}" type="pres">
      <dgm:prSet presAssocID="{BD3A8FB7-5A5A-4CCB-A61A-5F60A0D81624}" presName="spaceRect" presStyleCnt="0"/>
      <dgm:spPr/>
    </dgm:pt>
    <dgm:pt modelId="{5A8AEE9F-F2F3-412E-BD51-F5F9547A5E00}" type="pres">
      <dgm:prSet presAssocID="{BD3A8FB7-5A5A-4CCB-A61A-5F60A0D81624}" presName="parTx" presStyleLbl="revTx" presStyleIdx="1" presStyleCnt="2">
        <dgm:presLayoutVars>
          <dgm:chMax val="0"/>
          <dgm:chPref val="0"/>
        </dgm:presLayoutVars>
      </dgm:prSet>
      <dgm:spPr/>
    </dgm:pt>
  </dgm:ptLst>
  <dgm:cxnLst>
    <dgm:cxn modelId="{0FDC466F-FBD3-4C5A-AAF2-22E0D8AB70D0}" srcId="{1F354F29-967D-4843-AD55-3BAA59E6B2A1}" destId="{C14A370F-3E80-4932-8552-6883061E3F38}" srcOrd="0" destOrd="0" parTransId="{ED5342A1-666D-44B7-ADC3-27A1860D0239}" sibTransId="{3E300998-B811-4A0F-8FAA-4FFF6D121D21}"/>
    <dgm:cxn modelId="{9658A188-5F50-45FE-987A-440E00F5C92D}" type="presOf" srcId="{C14A370F-3E80-4932-8552-6883061E3F38}" destId="{788C8847-ABA2-4535-A43C-43437A122A4A}" srcOrd="0" destOrd="0" presId="urn:microsoft.com/office/officeart/2018/2/layout/IconVerticalSolidList"/>
    <dgm:cxn modelId="{AD02808B-6B95-4931-ADFF-7C59D638DF52}" type="presOf" srcId="{1F354F29-967D-4843-AD55-3BAA59E6B2A1}" destId="{03E6BAB9-F895-4288-A55C-B17FDCAC8765}" srcOrd="0" destOrd="0" presId="urn:microsoft.com/office/officeart/2018/2/layout/IconVerticalSolidList"/>
    <dgm:cxn modelId="{160995A4-76FC-4AB1-809B-6D27FE7FC596}" type="presOf" srcId="{BD3A8FB7-5A5A-4CCB-A61A-5F60A0D81624}" destId="{5A8AEE9F-F2F3-412E-BD51-F5F9547A5E00}" srcOrd="0" destOrd="0" presId="urn:microsoft.com/office/officeart/2018/2/layout/IconVerticalSolidList"/>
    <dgm:cxn modelId="{E60EA3D8-B0CC-472A-BCA0-D4E48517ECB2}" srcId="{1F354F29-967D-4843-AD55-3BAA59E6B2A1}" destId="{BD3A8FB7-5A5A-4CCB-A61A-5F60A0D81624}" srcOrd="1" destOrd="0" parTransId="{7B968ED9-452B-4D86-9E73-C9063A4322BB}" sibTransId="{98C15DED-6151-41AA-AC70-DF1F537F0841}"/>
    <dgm:cxn modelId="{BA1D00C7-7F57-408D-88FE-C4EDB6A943A8}" type="presParOf" srcId="{03E6BAB9-F895-4288-A55C-B17FDCAC8765}" destId="{1A1D7376-2D50-487C-ADD5-AE73DC899C34}" srcOrd="0" destOrd="0" presId="urn:microsoft.com/office/officeart/2018/2/layout/IconVerticalSolidList"/>
    <dgm:cxn modelId="{F7B70E2C-6C2D-4FCA-A574-DAE8EB1C47DC}" type="presParOf" srcId="{1A1D7376-2D50-487C-ADD5-AE73DC899C34}" destId="{62AAD051-1227-49BD-8E58-C4501AB88BC3}" srcOrd="0" destOrd="0" presId="urn:microsoft.com/office/officeart/2018/2/layout/IconVerticalSolidList"/>
    <dgm:cxn modelId="{9B2D8EFC-55F7-4791-9614-6408C19FC5ED}" type="presParOf" srcId="{1A1D7376-2D50-487C-ADD5-AE73DC899C34}" destId="{5665D12C-F4BA-4FFC-949F-98C39EE1F20E}" srcOrd="1" destOrd="0" presId="urn:microsoft.com/office/officeart/2018/2/layout/IconVerticalSolidList"/>
    <dgm:cxn modelId="{7F9CBB22-6AFF-4193-BF40-51394D2FD0CB}" type="presParOf" srcId="{1A1D7376-2D50-487C-ADD5-AE73DC899C34}" destId="{DB2A3D27-0DC4-4641-8828-67D6F6816CF6}" srcOrd="2" destOrd="0" presId="urn:microsoft.com/office/officeart/2018/2/layout/IconVerticalSolidList"/>
    <dgm:cxn modelId="{A9247440-1A19-453E-B3FF-47C9480D8891}" type="presParOf" srcId="{1A1D7376-2D50-487C-ADD5-AE73DC899C34}" destId="{788C8847-ABA2-4535-A43C-43437A122A4A}" srcOrd="3" destOrd="0" presId="urn:microsoft.com/office/officeart/2018/2/layout/IconVerticalSolidList"/>
    <dgm:cxn modelId="{A9D59BA4-9166-4779-BB04-2CD3CAFAAE3F}" type="presParOf" srcId="{03E6BAB9-F895-4288-A55C-B17FDCAC8765}" destId="{DF687038-E3B5-4D5E-91C4-6BD85161C7DA}" srcOrd="1" destOrd="0" presId="urn:microsoft.com/office/officeart/2018/2/layout/IconVerticalSolidList"/>
    <dgm:cxn modelId="{70C3A1DF-85DF-43F1-8851-9530B33972D8}" type="presParOf" srcId="{03E6BAB9-F895-4288-A55C-B17FDCAC8765}" destId="{EFC95204-EC52-4C5D-8753-B0676531CC4F}" srcOrd="2" destOrd="0" presId="urn:microsoft.com/office/officeart/2018/2/layout/IconVerticalSolidList"/>
    <dgm:cxn modelId="{2B09F8BA-C16A-4CA1-848B-DE4D9EC8F0E5}" type="presParOf" srcId="{EFC95204-EC52-4C5D-8753-B0676531CC4F}" destId="{EE749833-56C3-44D3-9D69-F653DC8B3CE9}" srcOrd="0" destOrd="0" presId="urn:microsoft.com/office/officeart/2018/2/layout/IconVerticalSolidList"/>
    <dgm:cxn modelId="{1AF3DAAE-7C78-40CC-A8C2-CA8618A5054D}" type="presParOf" srcId="{EFC95204-EC52-4C5D-8753-B0676531CC4F}" destId="{3E9F81F7-F3CB-4DA0-980A-F79E6E9EB8EE}" srcOrd="1" destOrd="0" presId="urn:microsoft.com/office/officeart/2018/2/layout/IconVerticalSolidList"/>
    <dgm:cxn modelId="{586D31D8-EB2D-4D23-83B8-06262F20B30E}" type="presParOf" srcId="{EFC95204-EC52-4C5D-8753-B0676531CC4F}" destId="{025AF2FB-7508-49FC-8F7C-C195A6023CA3}" srcOrd="2" destOrd="0" presId="urn:microsoft.com/office/officeart/2018/2/layout/IconVerticalSolidList"/>
    <dgm:cxn modelId="{0AC370BB-0DDB-497C-9F70-CBC93C8D6369}" type="presParOf" srcId="{EFC95204-EC52-4C5D-8753-B0676531CC4F}" destId="{5A8AEE9F-F2F3-412E-BD51-F5F9547A5E00}"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318EE7-944A-4F03-9459-CD6A4187810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3CB1CEB-5985-4E6E-A6FC-B5065017EC74}">
      <dgm:prSet/>
      <dgm:spPr/>
      <dgm:t>
        <a:bodyPr/>
        <a:lstStyle/>
        <a:p>
          <a:r>
            <a:rPr lang="en-US"/>
            <a:t>Current workforce allocation: Predominant focus on Facebook with emerging opportunities for Instagram.</a:t>
          </a:r>
        </a:p>
      </dgm:t>
    </dgm:pt>
    <dgm:pt modelId="{1D1F85EC-EC06-4F1E-8B55-082D7A86E5CF}" type="parTrans" cxnId="{2D3E5A28-6709-4932-8499-0F49876BAE05}">
      <dgm:prSet/>
      <dgm:spPr/>
      <dgm:t>
        <a:bodyPr/>
        <a:lstStyle/>
        <a:p>
          <a:endParaRPr lang="en-US"/>
        </a:p>
      </dgm:t>
    </dgm:pt>
    <dgm:pt modelId="{99277BD0-6F61-44D1-848C-47B28FE43D47}" type="sibTrans" cxnId="{2D3E5A28-6709-4932-8499-0F49876BAE05}">
      <dgm:prSet/>
      <dgm:spPr/>
      <dgm:t>
        <a:bodyPr/>
        <a:lstStyle/>
        <a:p>
          <a:endParaRPr lang="en-US"/>
        </a:p>
      </dgm:t>
    </dgm:pt>
    <dgm:pt modelId="{C62703EE-2253-4342-A263-718573526A7D}">
      <dgm:prSet/>
      <dgm:spPr/>
      <dgm:t>
        <a:bodyPr/>
        <a:lstStyle/>
        <a:p>
          <a:r>
            <a:rPr lang="en-US"/>
            <a:t>Sales team spotlight: Exceptional revenue generation by the SMB_DACH_AUTO team sets a benchmark for strategic efficiency.</a:t>
          </a:r>
        </a:p>
      </dgm:t>
    </dgm:pt>
    <dgm:pt modelId="{A978C19F-195D-41EE-98C8-57754BDCD7D7}" type="parTrans" cxnId="{7108CB31-AB12-4DE9-9FE1-4C4C0D40BFB8}">
      <dgm:prSet/>
      <dgm:spPr/>
      <dgm:t>
        <a:bodyPr/>
        <a:lstStyle/>
        <a:p>
          <a:endParaRPr lang="en-US"/>
        </a:p>
      </dgm:t>
    </dgm:pt>
    <dgm:pt modelId="{0311EC4D-D23E-4C05-84AE-296A667E277E}" type="sibTrans" cxnId="{7108CB31-AB12-4DE9-9FE1-4C4C0D40BFB8}">
      <dgm:prSet/>
      <dgm:spPr/>
      <dgm:t>
        <a:bodyPr/>
        <a:lstStyle/>
        <a:p>
          <a:endParaRPr lang="en-US"/>
        </a:p>
      </dgm:t>
    </dgm:pt>
    <dgm:pt modelId="{F47F08ED-240B-4874-80A7-4C45564838AB}" type="pres">
      <dgm:prSet presAssocID="{73318EE7-944A-4F03-9459-CD6A41878106}" presName="hierChild1" presStyleCnt="0">
        <dgm:presLayoutVars>
          <dgm:chPref val="1"/>
          <dgm:dir/>
          <dgm:animOne val="branch"/>
          <dgm:animLvl val="lvl"/>
          <dgm:resizeHandles/>
        </dgm:presLayoutVars>
      </dgm:prSet>
      <dgm:spPr/>
    </dgm:pt>
    <dgm:pt modelId="{395CE89D-71F6-4EDD-9174-0782F23E6F36}" type="pres">
      <dgm:prSet presAssocID="{23CB1CEB-5985-4E6E-A6FC-B5065017EC74}" presName="hierRoot1" presStyleCnt="0"/>
      <dgm:spPr/>
    </dgm:pt>
    <dgm:pt modelId="{9EE60024-439A-41C3-9C76-BFCA6F63F31C}" type="pres">
      <dgm:prSet presAssocID="{23CB1CEB-5985-4E6E-A6FC-B5065017EC74}" presName="composite" presStyleCnt="0"/>
      <dgm:spPr/>
    </dgm:pt>
    <dgm:pt modelId="{4AEF5314-8D8F-4383-A2C3-F7D4EE81821F}" type="pres">
      <dgm:prSet presAssocID="{23CB1CEB-5985-4E6E-A6FC-B5065017EC74}" presName="background" presStyleLbl="node0" presStyleIdx="0" presStyleCnt="2"/>
      <dgm:spPr/>
    </dgm:pt>
    <dgm:pt modelId="{89B2BEAF-ED38-499B-8A56-1CED9F884077}" type="pres">
      <dgm:prSet presAssocID="{23CB1CEB-5985-4E6E-A6FC-B5065017EC74}" presName="text" presStyleLbl="fgAcc0" presStyleIdx="0" presStyleCnt="2">
        <dgm:presLayoutVars>
          <dgm:chPref val="3"/>
        </dgm:presLayoutVars>
      </dgm:prSet>
      <dgm:spPr/>
    </dgm:pt>
    <dgm:pt modelId="{4C9748EB-830A-4FF5-842B-829137A81C2B}" type="pres">
      <dgm:prSet presAssocID="{23CB1CEB-5985-4E6E-A6FC-B5065017EC74}" presName="hierChild2" presStyleCnt="0"/>
      <dgm:spPr/>
    </dgm:pt>
    <dgm:pt modelId="{B961E6A9-B7EF-40E8-AF23-62CB4191CD86}" type="pres">
      <dgm:prSet presAssocID="{C62703EE-2253-4342-A263-718573526A7D}" presName="hierRoot1" presStyleCnt="0"/>
      <dgm:spPr/>
    </dgm:pt>
    <dgm:pt modelId="{CB5F207B-E3F7-4BC5-8BA7-6C4AD5759721}" type="pres">
      <dgm:prSet presAssocID="{C62703EE-2253-4342-A263-718573526A7D}" presName="composite" presStyleCnt="0"/>
      <dgm:spPr/>
    </dgm:pt>
    <dgm:pt modelId="{C73E1070-B172-4F6C-8A9D-1ACB2E61F98F}" type="pres">
      <dgm:prSet presAssocID="{C62703EE-2253-4342-A263-718573526A7D}" presName="background" presStyleLbl="node0" presStyleIdx="1" presStyleCnt="2"/>
      <dgm:spPr/>
    </dgm:pt>
    <dgm:pt modelId="{67C6FB9F-C200-4BDD-BD62-013AA4BCB97C}" type="pres">
      <dgm:prSet presAssocID="{C62703EE-2253-4342-A263-718573526A7D}" presName="text" presStyleLbl="fgAcc0" presStyleIdx="1" presStyleCnt="2">
        <dgm:presLayoutVars>
          <dgm:chPref val="3"/>
        </dgm:presLayoutVars>
      </dgm:prSet>
      <dgm:spPr/>
    </dgm:pt>
    <dgm:pt modelId="{8873B5ED-A5FC-4E4F-8664-B65F8CEAC274}" type="pres">
      <dgm:prSet presAssocID="{C62703EE-2253-4342-A263-718573526A7D}" presName="hierChild2" presStyleCnt="0"/>
      <dgm:spPr/>
    </dgm:pt>
  </dgm:ptLst>
  <dgm:cxnLst>
    <dgm:cxn modelId="{2D3E5A28-6709-4932-8499-0F49876BAE05}" srcId="{73318EE7-944A-4F03-9459-CD6A41878106}" destId="{23CB1CEB-5985-4E6E-A6FC-B5065017EC74}" srcOrd="0" destOrd="0" parTransId="{1D1F85EC-EC06-4F1E-8B55-082D7A86E5CF}" sibTransId="{99277BD0-6F61-44D1-848C-47B28FE43D47}"/>
    <dgm:cxn modelId="{7108CB31-AB12-4DE9-9FE1-4C4C0D40BFB8}" srcId="{73318EE7-944A-4F03-9459-CD6A41878106}" destId="{C62703EE-2253-4342-A263-718573526A7D}" srcOrd="1" destOrd="0" parTransId="{A978C19F-195D-41EE-98C8-57754BDCD7D7}" sibTransId="{0311EC4D-D23E-4C05-84AE-296A667E277E}"/>
    <dgm:cxn modelId="{954C5F6A-1C67-43D1-A9BB-BE96148FAE80}" type="presOf" srcId="{C62703EE-2253-4342-A263-718573526A7D}" destId="{67C6FB9F-C200-4BDD-BD62-013AA4BCB97C}" srcOrd="0" destOrd="0" presId="urn:microsoft.com/office/officeart/2005/8/layout/hierarchy1"/>
    <dgm:cxn modelId="{E2054B7D-5E96-4A58-9C73-4EE9B5B88AD6}" type="presOf" srcId="{73318EE7-944A-4F03-9459-CD6A41878106}" destId="{F47F08ED-240B-4874-80A7-4C45564838AB}" srcOrd="0" destOrd="0" presId="urn:microsoft.com/office/officeart/2005/8/layout/hierarchy1"/>
    <dgm:cxn modelId="{4B9826EA-6DA6-48B0-90CC-A2C4AE7195CA}" type="presOf" srcId="{23CB1CEB-5985-4E6E-A6FC-B5065017EC74}" destId="{89B2BEAF-ED38-499B-8A56-1CED9F884077}" srcOrd="0" destOrd="0" presId="urn:microsoft.com/office/officeart/2005/8/layout/hierarchy1"/>
    <dgm:cxn modelId="{E1D66E7D-149F-49A6-A697-17C4C8583BA1}" type="presParOf" srcId="{F47F08ED-240B-4874-80A7-4C45564838AB}" destId="{395CE89D-71F6-4EDD-9174-0782F23E6F36}" srcOrd="0" destOrd="0" presId="urn:microsoft.com/office/officeart/2005/8/layout/hierarchy1"/>
    <dgm:cxn modelId="{75B18FB4-64F7-4557-992D-32272BBAB69C}" type="presParOf" srcId="{395CE89D-71F6-4EDD-9174-0782F23E6F36}" destId="{9EE60024-439A-41C3-9C76-BFCA6F63F31C}" srcOrd="0" destOrd="0" presId="urn:microsoft.com/office/officeart/2005/8/layout/hierarchy1"/>
    <dgm:cxn modelId="{F322E467-9119-4DB6-815F-AA5735B2245A}" type="presParOf" srcId="{9EE60024-439A-41C3-9C76-BFCA6F63F31C}" destId="{4AEF5314-8D8F-4383-A2C3-F7D4EE81821F}" srcOrd="0" destOrd="0" presId="urn:microsoft.com/office/officeart/2005/8/layout/hierarchy1"/>
    <dgm:cxn modelId="{6F8FCA08-7B97-44D0-B139-6B7F5AA5145F}" type="presParOf" srcId="{9EE60024-439A-41C3-9C76-BFCA6F63F31C}" destId="{89B2BEAF-ED38-499B-8A56-1CED9F884077}" srcOrd="1" destOrd="0" presId="urn:microsoft.com/office/officeart/2005/8/layout/hierarchy1"/>
    <dgm:cxn modelId="{7AA9918A-3303-4485-898D-EB18ED6A7573}" type="presParOf" srcId="{395CE89D-71F6-4EDD-9174-0782F23E6F36}" destId="{4C9748EB-830A-4FF5-842B-829137A81C2B}" srcOrd="1" destOrd="0" presId="urn:microsoft.com/office/officeart/2005/8/layout/hierarchy1"/>
    <dgm:cxn modelId="{8AA155C0-77A7-4576-B33C-542F0BFB9F28}" type="presParOf" srcId="{F47F08ED-240B-4874-80A7-4C45564838AB}" destId="{B961E6A9-B7EF-40E8-AF23-62CB4191CD86}" srcOrd="1" destOrd="0" presId="urn:microsoft.com/office/officeart/2005/8/layout/hierarchy1"/>
    <dgm:cxn modelId="{57027542-66F9-49A1-964B-ABD1E9DE9893}" type="presParOf" srcId="{B961E6A9-B7EF-40E8-AF23-62CB4191CD86}" destId="{CB5F207B-E3F7-4BC5-8BA7-6C4AD5759721}" srcOrd="0" destOrd="0" presId="urn:microsoft.com/office/officeart/2005/8/layout/hierarchy1"/>
    <dgm:cxn modelId="{0671CF4A-61A2-4C76-8C06-BDE1D6E9E5B1}" type="presParOf" srcId="{CB5F207B-E3F7-4BC5-8BA7-6C4AD5759721}" destId="{C73E1070-B172-4F6C-8A9D-1ACB2E61F98F}" srcOrd="0" destOrd="0" presId="urn:microsoft.com/office/officeart/2005/8/layout/hierarchy1"/>
    <dgm:cxn modelId="{38945EBC-5A8F-440E-AFFD-140E48EED5FA}" type="presParOf" srcId="{CB5F207B-E3F7-4BC5-8BA7-6C4AD5759721}" destId="{67C6FB9F-C200-4BDD-BD62-013AA4BCB97C}" srcOrd="1" destOrd="0" presId="urn:microsoft.com/office/officeart/2005/8/layout/hierarchy1"/>
    <dgm:cxn modelId="{CAA8BF6D-F157-4D19-BFD4-2417BE67C307}" type="presParOf" srcId="{B961E6A9-B7EF-40E8-AF23-62CB4191CD86}" destId="{8873B5ED-A5FC-4E4F-8664-B65F8CEAC274}"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C216E4-1CE3-4CAB-B207-EBF5A88F6178}"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E8735A7-5384-49F3-BABD-7F23FF270ACE}">
      <dgm:prSet/>
      <dgm:spPr/>
      <dgm:t>
        <a:bodyPr/>
        <a:lstStyle/>
        <a:p>
          <a:pPr>
            <a:lnSpc>
              <a:spcPct val="100000"/>
            </a:lnSpc>
          </a:pPr>
          <a:r>
            <a:rPr lang="en-US"/>
            <a:t>Optimize Ad Formats: </a:t>
          </a:r>
        </a:p>
        <a:p>
          <a:pPr>
            <a:lnSpc>
              <a:spcPct val="100000"/>
            </a:lnSpc>
          </a:pPr>
          <a:r>
            <a:rPr lang="en-US" b="0" i="0"/>
            <a:t>Prioritize Story and Image ad formats for higher sales effectiveness. Continuously adapt strategies to leverage most effective formats</a:t>
          </a:r>
          <a:endParaRPr lang="en-US" dirty="0"/>
        </a:p>
      </dgm:t>
    </dgm:pt>
    <dgm:pt modelId="{8EA10DE9-AC35-42F5-905D-F7BAF9A23BDE}" type="parTrans" cxnId="{5EBCE3B6-2C70-4D51-842F-A2A922BC8FC4}">
      <dgm:prSet/>
      <dgm:spPr/>
      <dgm:t>
        <a:bodyPr/>
        <a:lstStyle/>
        <a:p>
          <a:endParaRPr lang="en-US"/>
        </a:p>
      </dgm:t>
    </dgm:pt>
    <dgm:pt modelId="{D3470717-DA0A-4110-A5C2-BBE61BC2A311}" type="sibTrans" cxnId="{5EBCE3B6-2C70-4D51-842F-A2A922BC8FC4}">
      <dgm:prSet/>
      <dgm:spPr/>
      <dgm:t>
        <a:bodyPr/>
        <a:lstStyle/>
        <a:p>
          <a:pPr>
            <a:lnSpc>
              <a:spcPct val="100000"/>
            </a:lnSpc>
          </a:pPr>
          <a:endParaRPr lang="en-US"/>
        </a:p>
      </dgm:t>
    </dgm:pt>
    <dgm:pt modelId="{30F4274E-D2D2-4FDF-BA73-D022B272F988}">
      <dgm:prSet/>
      <dgm:spPr/>
      <dgm:t>
        <a:bodyPr/>
        <a:lstStyle/>
        <a:p>
          <a:pPr>
            <a:lnSpc>
              <a:spcPct val="100000"/>
            </a:lnSpc>
          </a:pPr>
          <a:r>
            <a:rPr lang="en-US"/>
            <a:t>Campaign Budgeting:</a:t>
          </a:r>
        </a:p>
        <a:p>
          <a:pPr>
            <a:lnSpc>
              <a:spcPct val="100000"/>
            </a:lnSpc>
          </a:pPr>
          <a:r>
            <a:rPr lang="en-US"/>
            <a:t> Integration of anticipated campaigns in financial forecasting to enhance strategic planning accuracy.</a:t>
          </a:r>
          <a:endParaRPr lang="en-US" dirty="0"/>
        </a:p>
      </dgm:t>
    </dgm:pt>
    <dgm:pt modelId="{ACA0BED1-E387-49B7-A687-258032DE3FE3}" type="parTrans" cxnId="{244BC3EE-FFC4-49FB-A4A8-42CCCB10CF03}">
      <dgm:prSet/>
      <dgm:spPr/>
      <dgm:t>
        <a:bodyPr/>
        <a:lstStyle/>
        <a:p>
          <a:endParaRPr lang="en-US"/>
        </a:p>
      </dgm:t>
    </dgm:pt>
    <dgm:pt modelId="{15310261-04E2-4056-A31D-1E152D218D11}" type="sibTrans" cxnId="{244BC3EE-FFC4-49FB-A4A8-42CCCB10CF03}">
      <dgm:prSet/>
      <dgm:spPr/>
      <dgm:t>
        <a:bodyPr/>
        <a:lstStyle/>
        <a:p>
          <a:endParaRPr lang="en-US"/>
        </a:p>
      </dgm:t>
    </dgm:pt>
    <dgm:pt modelId="{B32BD7EA-5919-4A11-8B31-2E2185C39C63}" type="pres">
      <dgm:prSet presAssocID="{1CC216E4-1CE3-4CAB-B207-EBF5A88F6178}" presName="root" presStyleCnt="0">
        <dgm:presLayoutVars>
          <dgm:dir/>
          <dgm:resizeHandles val="exact"/>
        </dgm:presLayoutVars>
      </dgm:prSet>
      <dgm:spPr/>
    </dgm:pt>
    <dgm:pt modelId="{A43797A8-B335-4692-9D57-DA6237E7DB9A}" type="pres">
      <dgm:prSet presAssocID="{1CC216E4-1CE3-4CAB-B207-EBF5A88F6178}" presName="container" presStyleCnt="0">
        <dgm:presLayoutVars>
          <dgm:dir/>
          <dgm:resizeHandles val="exact"/>
        </dgm:presLayoutVars>
      </dgm:prSet>
      <dgm:spPr/>
    </dgm:pt>
    <dgm:pt modelId="{3E36B4E2-5863-4F0B-A08B-F4B6BA16C927}" type="pres">
      <dgm:prSet presAssocID="{CE8735A7-5384-49F3-BABD-7F23FF270ACE}" presName="compNode" presStyleCnt="0"/>
      <dgm:spPr/>
    </dgm:pt>
    <dgm:pt modelId="{D238CA84-6B93-4B81-B085-3982AD5DBC27}" type="pres">
      <dgm:prSet presAssocID="{CE8735A7-5384-49F3-BABD-7F23FF270ACE}" presName="iconBgRect" presStyleLbl="bgShp" presStyleIdx="0" presStyleCnt="2"/>
      <dgm:spPr/>
    </dgm:pt>
    <dgm:pt modelId="{3A8E3D43-471B-4460-AA69-ECCF49FF5FEF}" type="pres">
      <dgm:prSet presAssocID="{CE8735A7-5384-49F3-BABD-7F23FF270AC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pper board"/>
        </a:ext>
      </dgm:extLst>
    </dgm:pt>
    <dgm:pt modelId="{033ED76F-577B-4DD4-93BC-9023F6368CB8}" type="pres">
      <dgm:prSet presAssocID="{CE8735A7-5384-49F3-BABD-7F23FF270ACE}" presName="spaceRect" presStyleCnt="0"/>
      <dgm:spPr/>
    </dgm:pt>
    <dgm:pt modelId="{4B07FB94-014A-42EB-AF3F-6A0286A6DF12}" type="pres">
      <dgm:prSet presAssocID="{CE8735A7-5384-49F3-BABD-7F23FF270ACE}" presName="textRect" presStyleLbl="revTx" presStyleIdx="0" presStyleCnt="2">
        <dgm:presLayoutVars>
          <dgm:chMax val="1"/>
          <dgm:chPref val="1"/>
        </dgm:presLayoutVars>
      </dgm:prSet>
      <dgm:spPr/>
    </dgm:pt>
    <dgm:pt modelId="{C1FC9F15-431C-4388-967E-93ED1D3FB28A}" type="pres">
      <dgm:prSet presAssocID="{D3470717-DA0A-4110-A5C2-BBE61BC2A311}" presName="sibTrans" presStyleLbl="sibTrans2D1" presStyleIdx="0" presStyleCnt="0"/>
      <dgm:spPr/>
    </dgm:pt>
    <dgm:pt modelId="{BA130766-7E97-4F9B-9EC1-8FCE07F6F150}" type="pres">
      <dgm:prSet presAssocID="{30F4274E-D2D2-4FDF-BA73-D022B272F988}" presName="compNode" presStyleCnt="0"/>
      <dgm:spPr/>
    </dgm:pt>
    <dgm:pt modelId="{E91DEE5D-8936-40D0-AA8E-86118BB9DD88}" type="pres">
      <dgm:prSet presAssocID="{30F4274E-D2D2-4FDF-BA73-D022B272F988}" presName="iconBgRect" presStyleLbl="bgShp" presStyleIdx="1" presStyleCnt="2"/>
      <dgm:spPr/>
    </dgm:pt>
    <dgm:pt modelId="{3158EDD6-6B99-4A6A-950A-0CC0ED5C4191}" type="pres">
      <dgm:prSet presAssocID="{30F4274E-D2D2-4FDF-BA73-D022B272F98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4A4B3145-524A-4F45-B7EE-D1F66A12B42A}" type="pres">
      <dgm:prSet presAssocID="{30F4274E-D2D2-4FDF-BA73-D022B272F988}" presName="spaceRect" presStyleCnt="0"/>
      <dgm:spPr/>
    </dgm:pt>
    <dgm:pt modelId="{2038758D-31D4-4AE2-A86B-A8B2639F4120}" type="pres">
      <dgm:prSet presAssocID="{30F4274E-D2D2-4FDF-BA73-D022B272F988}" presName="textRect" presStyleLbl="revTx" presStyleIdx="1" presStyleCnt="2">
        <dgm:presLayoutVars>
          <dgm:chMax val="1"/>
          <dgm:chPref val="1"/>
        </dgm:presLayoutVars>
      </dgm:prSet>
      <dgm:spPr/>
    </dgm:pt>
  </dgm:ptLst>
  <dgm:cxnLst>
    <dgm:cxn modelId="{A70C1263-AE77-41B8-85EB-71E8051590ED}" type="presOf" srcId="{1CC216E4-1CE3-4CAB-B207-EBF5A88F6178}" destId="{B32BD7EA-5919-4A11-8B31-2E2185C39C63}" srcOrd="0" destOrd="0" presId="urn:microsoft.com/office/officeart/2018/2/layout/IconCircleList"/>
    <dgm:cxn modelId="{B80B2991-6F3D-4D05-8DD6-96EEB1F79D90}" type="presOf" srcId="{30F4274E-D2D2-4FDF-BA73-D022B272F988}" destId="{2038758D-31D4-4AE2-A86B-A8B2639F4120}" srcOrd="0" destOrd="0" presId="urn:microsoft.com/office/officeart/2018/2/layout/IconCircleList"/>
    <dgm:cxn modelId="{0172BD96-74F7-4794-A736-E68D88E0B456}" type="presOf" srcId="{CE8735A7-5384-49F3-BABD-7F23FF270ACE}" destId="{4B07FB94-014A-42EB-AF3F-6A0286A6DF12}" srcOrd="0" destOrd="0" presId="urn:microsoft.com/office/officeart/2018/2/layout/IconCircleList"/>
    <dgm:cxn modelId="{5EBCE3B6-2C70-4D51-842F-A2A922BC8FC4}" srcId="{1CC216E4-1CE3-4CAB-B207-EBF5A88F6178}" destId="{CE8735A7-5384-49F3-BABD-7F23FF270ACE}" srcOrd="0" destOrd="0" parTransId="{8EA10DE9-AC35-42F5-905D-F7BAF9A23BDE}" sibTransId="{D3470717-DA0A-4110-A5C2-BBE61BC2A311}"/>
    <dgm:cxn modelId="{702F9AC0-0F3B-4931-B13E-CA14BCA0C475}" type="presOf" srcId="{D3470717-DA0A-4110-A5C2-BBE61BC2A311}" destId="{C1FC9F15-431C-4388-967E-93ED1D3FB28A}" srcOrd="0" destOrd="0" presId="urn:microsoft.com/office/officeart/2018/2/layout/IconCircleList"/>
    <dgm:cxn modelId="{244BC3EE-FFC4-49FB-A4A8-42CCCB10CF03}" srcId="{1CC216E4-1CE3-4CAB-B207-EBF5A88F6178}" destId="{30F4274E-D2D2-4FDF-BA73-D022B272F988}" srcOrd="1" destOrd="0" parTransId="{ACA0BED1-E387-49B7-A687-258032DE3FE3}" sibTransId="{15310261-04E2-4056-A31D-1E152D218D11}"/>
    <dgm:cxn modelId="{BE030B69-2118-48EE-9F96-0C5ECB6255F2}" type="presParOf" srcId="{B32BD7EA-5919-4A11-8B31-2E2185C39C63}" destId="{A43797A8-B335-4692-9D57-DA6237E7DB9A}" srcOrd="0" destOrd="0" presId="urn:microsoft.com/office/officeart/2018/2/layout/IconCircleList"/>
    <dgm:cxn modelId="{29C021A5-C86E-49A0-AA2C-F98AEE8105C9}" type="presParOf" srcId="{A43797A8-B335-4692-9D57-DA6237E7DB9A}" destId="{3E36B4E2-5863-4F0B-A08B-F4B6BA16C927}" srcOrd="0" destOrd="0" presId="urn:microsoft.com/office/officeart/2018/2/layout/IconCircleList"/>
    <dgm:cxn modelId="{3A4C6D85-3DEF-4CA0-8C53-758511D965C7}" type="presParOf" srcId="{3E36B4E2-5863-4F0B-A08B-F4B6BA16C927}" destId="{D238CA84-6B93-4B81-B085-3982AD5DBC27}" srcOrd="0" destOrd="0" presId="urn:microsoft.com/office/officeart/2018/2/layout/IconCircleList"/>
    <dgm:cxn modelId="{ACC99FD5-D444-4D3C-A09E-2D936E6D985C}" type="presParOf" srcId="{3E36B4E2-5863-4F0B-A08B-F4B6BA16C927}" destId="{3A8E3D43-471B-4460-AA69-ECCF49FF5FEF}" srcOrd="1" destOrd="0" presId="urn:microsoft.com/office/officeart/2018/2/layout/IconCircleList"/>
    <dgm:cxn modelId="{206EC840-EA31-4897-AA61-B6CDA5B31FC1}" type="presParOf" srcId="{3E36B4E2-5863-4F0B-A08B-F4B6BA16C927}" destId="{033ED76F-577B-4DD4-93BC-9023F6368CB8}" srcOrd="2" destOrd="0" presId="urn:microsoft.com/office/officeart/2018/2/layout/IconCircleList"/>
    <dgm:cxn modelId="{E736C7E3-8A9E-4868-89FE-E03870A7D2B4}" type="presParOf" srcId="{3E36B4E2-5863-4F0B-A08B-F4B6BA16C927}" destId="{4B07FB94-014A-42EB-AF3F-6A0286A6DF12}" srcOrd="3" destOrd="0" presId="urn:microsoft.com/office/officeart/2018/2/layout/IconCircleList"/>
    <dgm:cxn modelId="{11B6B006-AD32-43BF-9CF9-21B279F1FF26}" type="presParOf" srcId="{A43797A8-B335-4692-9D57-DA6237E7DB9A}" destId="{C1FC9F15-431C-4388-967E-93ED1D3FB28A}" srcOrd="1" destOrd="0" presId="urn:microsoft.com/office/officeart/2018/2/layout/IconCircleList"/>
    <dgm:cxn modelId="{201098F0-26AF-4F6D-B384-3A827D0832F0}" type="presParOf" srcId="{A43797A8-B335-4692-9D57-DA6237E7DB9A}" destId="{BA130766-7E97-4F9B-9EC1-8FCE07F6F150}" srcOrd="2" destOrd="0" presId="urn:microsoft.com/office/officeart/2018/2/layout/IconCircleList"/>
    <dgm:cxn modelId="{B033EA06-72B2-4992-85F0-C80843B3D207}" type="presParOf" srcId="{BA130766-7E97-4F9B-9EC1-8FCE07F6F150}" destId="{E91DEE5D-8936-40D0-AA8E-86118BB9DD88}" srcOrd="0" destOrd="0" presId="urn:microsoft.com/office/officeart/2018/2/layout/IconCircleList"/>
    <dgm:cxn modelId="{91C8823B-0D57-4912-8193-171D38C8F3A4}" type="presParOf" srcId="{BA130766-7E97-4F9B-9EC1-8FCE07F6F150}" destId="{3158EDD6-6B99-4A6A-950A-0CC0ED5C4191}" srcOrd="1" destOrd="0" presId="urn:microsoft.com/office/officeart/2018/2/layout/IconCircleList"/>
    <dgm:cxn modelId="{0D4BA003-DC3F-497D-9E98-C098659C25CD}" type="presParOf" srcId="{BA130766-7E97-4F9B-9EC1-8FCE07F6F150}" destId="{4A4B3145-524A-4F45-B7EE-D1F66A12B42A}" srcOrd="2" destOrd="0" presId="urn:microsoft.com/office/officeart/2018/2/layout/IconCircleList"/>
    <dgm:cxn modelId="{E8F55A17-D0F8-4D06-B6AB-2D2788D75325}" type="presParOf" srcId="{BA130766-7E97-4F9B-9EC1-8FCE07F6F150}" destId="{2038758D-31D4-4AE2-A86B-A8B2639F412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8146E1B-2501-4E64-8FC1-21334FE7646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3F2E35C-5210-4B66-A73C-57DC1B4D28D5}">
      <dgm:prSet/>
      <dgm:spPr/>
      <dgm:t>
        <a:bodyPr/>
        <a:lstStyle/>
        <a:p>
          <a:pPr>
            <a:lnSpc>
              <a:spcPct val="100000"/>
            </a:lnSpc>
          </a:pPr>
          <a:r>
            <a:rPr lang="en-US" dirty="0"/>
            <a:t>Replication of Success: Investigating and adopting the strategies used by the SMB_DACH_AUTO team across other sales teams.</a:t>
          </a:r>
        </a:p>
      </dgm:t>
    </dgm:pt>
    <dgm:pt modelId="{519F3F5C-EE95-4E50-9DCA-0C09556EA469}" type="parTrans" cxnId="{B37E34ED-0BEA-40B4-AB17-7E0013955FFD}">
      <dgm:prSet/>
      <dgm:spPr/>
      <dgm:t>
        <a:bodyPr/>
        <a:lstStyle/>
        <a:p>
          <a:endParaRPr lang="en-US"/>
        </a:p>
      </dgm:t>
    </dgm:pt>
    <dgm:pt modelId="{F152BCFA-FBCF-421B-953E-E2DC78198D5A}" type="sibTrans" cxnId="{B37E34ED-0BEA-40B4-AB17-7E0013955FFD}">
      <dgm:prSet/>
      <dgm:spPr/>
      <dgm:t>
        <a:bodyPr/>
        <a:lstStyle/>
        <a:p>
          <a:endParaRPr lang="en-US"/>
        </a:p>
      </dgm:t>
    </dgm:pt>
    <dgm:pt modelId="{D6B41054-9636-4824-8494-69C2608E4F4A}">
      <dgm:prSet/>
      <dgm:spPr/>
      <dgm:t>
        <a:bodyPr/>
        <a:lstStyle/>
        <a:p>
          <a:pPr>
            <a:lnSpc>
              <a:spcPct val="100000"/>
            </a:lnSpc>
          </a:pPr>
          <a:r>
            <a:rPr lang="en-US"/>
            <a:t>Dual Platform Utilization: A strategy to leverage the unique strengths of both Facebook and Instagram to maximize overall reach and impact.</a:t>
          </a:r>
        </a:p>
      </dgm:t>
    </dgm:pt>
    <dgm:pt modelId="{D9B7238D-5B15-43B5-85EE-E0BC4F39A71D}" type="parTrans" cxnId="{F67E1115-A83F-48DB-87B0-37C3453EC41F}">
      <dgm:prSet/>
      <dgm:spPr/>
      <dgm:t>
        <a:bodyPr/>
        <a:lstStyle/>
        <a:p>
          <a:endParaRPr lang="en-US"/>
        </a:p>
      </dgm:t>
    </dgm:pt>
    <dgm:pt modelId="{59B347DA-F032-42DD-8FF5-9EBE1295719F}" type="sibTrans" cxnId="{F67E1115-A83F-48DB-87B0-37C3453EC41F}">
      <dgm:prSet/>
      <dgm:spPr/>
      <dgm:t>
        <a:bodyPr/>
        <a:lstStyle/>
        <a:p>
          <a:endParaRPr lang="en-US"/>
        </a:p>
      </dgm:t>
    </dgm:pt>
    <dgm:pt modelId="{B943E07D-57D4-4162-B3C2-EF12343485B1}" type="pres">
      <dgm:prSet presAssocID="{78146E1B-2501-4E64-8FC1-21334FE76463}" presName="root" presStyleCnt="0">
        <dgm:presLayoutVars>
          <dgm:dir/>
          <dgm:resizeHandles val="exact"/>
        </dgm:presLayoutVars>
      </dgm:prSet>
      <dgm:spPr/>
    </dgm:pt>
    <dgm:pt modelId="{729902C0-874D-4479-B6A7-338D56672430}" type="pres">
      <dgm:prSet presAssocID="{23F2E35C-5210-4B66-A73C-57DC1B4D28D5}" presName="compNode" presStyleCnt="0"/>
      <dgm:spPr/>
    </dgm:pt>
    <dgm:pt modelId="{51A6EE49-B637-4FF0-B40D-A9A829ACB3AD}" type="pres">
      <dgm:prSet presAssocID="{23F2E35C-5210-4B66-A73C-57DC1B4D28D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amond"/>
        </a:ext>
      </dgm:extLst>
    </dgm:pt>
    <dgm:pt modelId="{AC1EF32C-6E13-4073-B0E7-EEC69ABE444E}" type="pres">
      <dgm:prSet presAssocID="{23F2E35C-5210-4B66-A73C-57DC1B4D28D5}" presName="spaceRect" presStyleCnt="0"/>
      <dgm:spPr/>
    </dgm:pt>
    <dgm:pt modelId="{43CA42AF-81C3-4271-BC08-9E8BD7E490E2}" type="pres">
      <dgm:prSet presAssocID="{23F2E35C-5210-4B66-A73C-57DC1B4D28D5}" presName="textRect" presStyleLbl="revTx" presStyleIdx="0" presStyleCnt="2">
        <dgm:presLayoutVars>
          <dgm:chMax val="1"/>
          <dgm:chPref val="1"/>
        </dgm:presLayoutVars>
      </dgm:prSet>
      <dgm:spPr/>
    </dgm:pt>
    <dgm:pt modelId="{B11AC291-310E-49B6-B195-143447E7E3E5}" type="pres">
      <dgm:prSet presAssocID="{F152BCFA-FBCF-421B-953E-E2DC78198D5A}" presName="sibTrans" presStyleCnt="0"/>
      <dgm:spPr/>
    </dgm:pt>
    <dgm:pt modelId="{8DAA30B0-F873-43D6-942B-36E899780F95}" type="pres">
      <dgm:prSet presAssocID="{D6B41054-9636-4824-8494-69C2608E4F4A}" presName="compNode" presStyleCnt="0"/>
      <dgm:spPr/>
    </dgm:pt>
    <dgm:pt modelId="{71016435-6AFC-4D04-B529-E38103B3160B}" type="pres">
      <dgm:prSet presAssocID="{D6B41054-9636-4824-8494-69C2608E4F4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nnections"/>
        </a:ext>
      </dgm:extLst>
    </dgm:pt>
    <dgm:pt modelId="{FEE3315E-1914-4196-B137-7168D0AC3778}" type="pres">
      <dgm:prSet presAssocID="{D6B41054-9636-4824-8494-69C2608E4F4A}" presName="spaceRect" presStyleCnt="0"/>
      <dgm:spPr/>
    </dgm:pt>
    <dgm:pt modelId="{7A6DB814-6BD4-4DB3-AD9A-D5BF46C3870F}" type="pres">
      <dgm:prSet presAssocID="{D6B41054-9636-4824-8494-69C2608E4F4A}" presName="textRect" presStyleLbl="revTx" presStyleIdx="1" presStyleCnt="2">
        <dgm:presLayoutVars>
          <dgm:chMax val="1"/>
          <dgm:chPref val="1"/>
        </dgm:presLayoutVars>
      </dgm:prSet>
      <dgm:spPr/>
    </dgm:pt>
  </dgm:ptLst>
  <dgm:cxnLst>
    <dgm:cxn modelId="{F67E1115-A83F-48DB-87B0-37C3453EC41F}" srcId="{78146E1B-2501-4E64-8FC1-21334FE76463}" destId="{D6B41054-9636-4824-8494-69C2608E4F4A}" srcOrd="1" destOrd="0" parTransId="{D9B7238D-5B15-43B5-85EE-E0BC4F39A71D}" sibTransId="{59B347DA-F032-42DD-8FF5-9EBE1295719F}"/>
    <dgm:cxn modelId="{5B029434-FC54-4623-9C3A-3ABFEB06F277}" type="presOf" srcId="{23F2E35C-5210-4B66-A73C-57DC1B4D28D5}" destId="{43CA42AF-81C3-4271-BC08-9E8BD7E490E2}" srcOrd="0" destOrd="0" presId="urn:microsoft.com/office/officeart/2018/2/layout/IconLabelList"/>
    <dgm:cxn modelId="{572CA746-00F6-469A-A773-C1A2B5150BDC}" type="presOf" srcId="{78146E1B-2501-4E64-8FC1-21334FE76463}" destId="{B943E07D-57D4-4162-B3C2-EF12343485B1}" srcOrd="0" destOrd="0" presId="urn:microsoft.com/office/officeart/2018/2/layout/IconLabelList"/>
    <dgm:cxn modelId="{A636D58C-D63B-49C4-8FFB-A20F3F9F9AED}" type="presOf" srcId="{D6B41054-9636-4824-8494-69C2608E4F4A}" destId="{7A6DB814-6BD4-4DB3-AD9A-D5BF46C3870F}" srcOrd="0" destOrd="0" presId="urn:microsoft.com/office/officeart/2018/2/layout/IconLabelList"/>
    <dgm:cxn modelId="{B37E34ED-0BEA-40B4-AB17-7E0013955FFD}" srcId="{78146E1B-2501-4E64-8FC1-21334FE76463}" destId="{23F2E35C-5210-4B66-A73C-57DC1B4D28D5}" srcOrd="0" destOrd="0" parTransId="{519F3F5C-EE95-4E50-9DCA-0C09556EA469}" sibTransId="{F152BCFA-FBCF-421B-953E-E2DC78198D5A}"/>
    <dgm:cxn modelId="{8C42A11C-2E95-4357-A3A0-B67D7D128113}" type="presParOf" srcId="{B943E07D-57D4-4162-B3C2-EF12343485B1}" destId="{729902C0-874D-4479-B6A7-338D56672430}" srcOrd="0" destOrd="0" presId="urn:microsoft.com/office/officeart/2018/2/layout/IconLabelList"/>
    <dgm:cxn modelId="{FA408ACD-C50F-4042-991F-DFBDE5974C84}" type="presParOf" srcId="{729902C0-874D-4479-B6A7-338D56672430}" destId="{51A6EE49-B637-4FF0-B40D-A9A829ACB3AD}" srcOrd="0" destOrd="0" presId="urn:microsoft.com/office/officeart/2018/2/layout/IconLabelList"/>
    <dgm:cxn modelId="{62B432BE-8BA9-4D28-A4CA-CA2B7D2BC319}" type="presParOf" srcId="{729902C0-874D-4479-B6A7-338D56672430}" destId="{AC1EF32C-6E13-4073-B0E7-EEC69ABE444E}" srcOrd="1" destOrd="0" presId="urn:microsoft.com/office/officeart/2018/2/layout/IconLabelList"/>
    <dgm:cxn modelId="{E8590A51-B353-4B10-B3A8-CA986296354D}" type="presParOf" srcId="{729902C0-874D-4479-B6A7-338D56672430}" destId="{43CA42AF-81C3-4271-BC08-9E8BD7E490E2}" srcOrd="2" destOrd="0" presId="urn:microsoft.com/office/officeart/2018/2/layout/IconLabelList"/>
    <dgm:cxn modelId="{2F2C0482-1369-4E32-AE2E-D2AD8DF3228A}" type="presParOf" srcId="{B943E07D-57D4-4162-B3C2-EF12343485B1}" destId="{B11AC291-310E-49B6-B195-143447E7E3E5}" srcOrd="1" destOrd="0" presId="urn:microsoft.com/office/officeart/2018/2/layout/IconLabelList"/>
    <dgm:cxn modelId="{F5F69415-263D-4D3C-81CD-413D7DB6443E}" type="presParOf" srcId="{B943E07D-57D4-4162-B3C2-EF12343485B1}" destId="{8DAA30B0-F873-43D6-942B-36E899780F95}" srcOrd="2" destOrd="0" presId="urn:microsoft.com/office/officeart/2018/2/layout/IconLabelList"/>
    <dgm:cxn modelId="{FBEB2BF5-9D20-46EF-B5B3-B5A7D4734C11}" type="presParOf" srcId="{8DAA30B0-F873-43D6-942B-36E899780F95}" destId="{71016435-6AFC-4D04-B529-E38103B3160B}" srcOrd="0" destOrd="0" presId="urn:microsoft.com/office/officeart/2018/2/layout/IconLabelList"/>
    <dgm:cxn modelId="{73CFBA98-04D3-427C-8EF0-656A35B90DB7}" type="presParOf" srcId="{8DAA30B0-F873-43D6-942B-36E899780F95}" destId="{FEE3315E-1914-4196-B137-7168D0AC3778}" srcOrd="1" destOrd="0" presId="urn:microsoft.com/office/officeart/2018/2/layout/IconLabelList"/>
    <dgm:cxn modelId="{9E950950-CD69-4D79-84D7-98B48B1A9C15}" type="presParOf" srcId="{8DAA30B0-F873-43D6-942B-36E899780F95}" destId="{7A6DB814-6BD4-4DB3-AD9A-D5BF46C3870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146E1B-2501-4E64-8FC1-21334FE76463}"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3F2E35C-5210-4B66-A73C-57DC1B4D28D5}">
      <dgm:prSet custT="1"/>
      <dgm:spPr/>
      <dgm:t>
        <a:bodyPr/>
        <a:lstStyle/>
        <a:p>
          <a:pPr algn="l">
            <a:lnSpc>
              <a:spcPct val="100000"/>
            </a:lnSpc>
            <a:defRPr cap="all"/>
          </a:pPr>
          <a:r>
            <a:rPr lang="en-US" sz="1600" dirty="0"/>
            <a:t>Reallocation of Investment: A shift towards Instagram in response to its robust growth and potential for higher ROI.</a:t>
          </a:r>
        </a:p>
      </dgm:t>
    </dgm:pt>
    <dgm:pt modelId="{519F3F5C-EE95-4E50-9DCA-0C09556EA469}" type="parTrans" cxnId="{B37E34ED-0BEA-40B4-AB17-7E0013955FFD}">
      <dgm:prSet/>
      <dgm:spPr/>
      <dgm:t>
        <a:bodyPr/>
        <a:lstStyle/>
        <a:p>
          <a:endParaRPr lang="en-US"/>
        </a:p>
      </dgm:t>
    </dgm:pt>
    <dgm:pt modelId="{F152BCFA-FBCF-421B-953E-E2DC78198D5A}" type="sibTrans" cxnId="{B37E34ED-0BEA-40B4-AB17-7E0013955FFD}">
      <dgm:prSet/>
      <dgm:spPr/>
      <dgm:t>
        <a:bodyPr/>
        <a:lstStyle/>
        <a:p>
          <a:endParaRPr lang="en-US"/>
        </a:p>
      </dgm:t>
    </dgm:pt>
    <dgm:pt modelId="{D6B41054-9636-4824-8494-69C2608E4F4A}">
      <dgm:prSet/>
      <dgm:spPr/>
      <dgm:t>
        <a:bodyPr/>
        <a:lstStyle/>
        <a:p>
          <a:pPr algn="l">
            <a:lnSpc>
              <a:spcPct val="100000"/>
            </a:lnSpc>
            <a:defRPr cap="all"/>
          </a:pPr>
          <a:r>
            <a:rPr lang="en-US" dirty="0"/>
            <a:t>Workforce Reallocation: Adjusting the resource distribution to support Instagram's growing influence and potential for market penetration.</a:t>
          </a:r>
        </a:p>
      </dgm:t>
    </dgm:pt>
    <dgm:pt modelId="{D9B7238D-5B15-43B5-85EE-E0BC4F39A71D}" type="parTrans" cxnId="{F67E1115-A83F-48DB-87B0-37C3453EC41F}">
      <dgm:prSet/>
      <dgm:spPr/>
      <dgm:t>
        <a:bodyPr/>
        <a:lstStyle/>
        <a:p>
          <a:endParaRPr lang="en-US"/>
        </a:p>
      </dgm:t>
    </dgm:pt>
    <dgm:pt modelId="{59B347DA-F032-42DD-8FF5-9EBE1295719F}" type="sibTrans" cxnId="{F67E1115-A83F-48DB-87B0-37C3453EC41F}">
      <dgm:prSet/>
      <dgm:spPr/>
      <dgm:t>
        <a:bodyPr/>
        <a:lstStyle/>
        <a:p>
          <a:endParaRPr lang="en-US"/>
        </a:p>
      </dgm:t>
    </dgm:pt>
    <dgm:pt modelId="{01919D6A-F959-42DA-86E0-65D1B4FE23CE}" type="pres">
      <dgm:prSet presAssocID="{78146E1B-2501-4E64-8FC1-21334FE76463}" presName="root" presStyleCnt="0">
        <dgm:presLayoutVars>
          <dgm:dir/>
          <dgm:resizeHandles val="exact"/>
        </dgm:presLayoutVars>
      </dgm:prSet>
      <dgm:spPr/>
    </dgm:pt>
    <dgm:pt modelId="{C25EBC1B-14D9-4629-887E-E36AEC73C217}" type="pres">
      <dgm:prSet presAssocID="{23F2E35C-5210-4B66-A73C-57DC1B4D28D5}" presName="compNode" presStyleCnt="0"/>
      <dgm:spPr/>
    </dgm:pt>
    <dgm:pt modelId="{C633B984-6061-496A-B608-DD0B22793AF6}" type="pres">
      <dgm:prSet presAssocID="{23F2E35C-5210-4B66-A73C-57DC1B4D28D5}" presName="iconBgRect" presStyleLbl="bgShp" presStyleIdx="0" presStyleCnt="2"/>
      <dgm:spPr/>
    </dgm:pt>
    <dgm:pt modelId="{FB982C7C-FD9D-4AF5-970C-DE8382B52F82}" type="pres">
      <dgm:prSet presAssocID="{23F2E35C-5210-4B66-A73C-57DC1B4D28D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amond"/>
        </a:ext>
      </dgm:extLst>
    </dgm:pt>
    <dgm:pt modelId="{EBA65DCB-AE89-434A-A23C-880B9FA5590A}" type="pres">
      <dgm:prSet presAssocID="{23F2E35C-5210-4B66-A73C-57DC1B4D28D5}" presName="spaceRect" presStyleCnt="0"/>
      <dgm:spPr/>
    </dgm:pt>
    <dgm:pt modelId="{0F9281C3-51B2-46A3-AB1A-94ADFD0349D2}" type="pres">
      <dgm:prSet presAssocID="{23F2E35C-5210-4B66-A73C-57DC1B4D28D5}" presName="textRect" presStyleLbl="revTx" presStyleIdx="0" presStyleCnt="2">
        <dgm:presLayoutVars>
          <dgm:chMax val="1"/>
          <dgm:chPref val="1"/>
        </dgm:presLayoutVars>
      </dgm:prSet>
      <dgm:spPr/>
    </dgm:pt>
    <dgm:pt modelId="{CF86EBEA-8B11-4919-B001-572954E08D0B}" type="pres">
      <dgm:prSet presAssocID="{F152BCFA-FBCF-421B-953E-E2DC78198D5A}" presName="sibTrans" presStyleCnt="0"/>
      <dgm:spPr/>
    </dgm:pt>
    <dgm:pt modelId="{3169ED40-C53C-422B-97E1-ECA5D3935197}" type="pres">
      <dgm:prSet presAssocID="{D6B41054-9636-4824-8494-69C2608E4F4A}" presName="compNode" presStyleCnt="0"/>
      <dgm:spPr/>
    </dgm:pt>
    <dgm:pt modelId="{3D866722-6243-41B3-912D-6FCE39FEACD6}" type="pres">
      <dgm:prSet presAssocID="{D6B41054-9636-4824-8494-69C2608E4F4A}" presName="iconBgRect" presStyleLbl="bgShp" presStyleIdx="1" presStyleCnt="2"/>
      <dgm:spPr/>
    </dgm:pt>
    <dgm:pt modelId="{EFF1ABFC-1377-4A48-8293-6401E0B6DDAF}" type="pres">
      <dgm:prSet presAssocID="{D6B41054-9636-4824-8494-69C2608E4F4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80AEFF4C-D0AC-4E03-AC7D-2FA01B745582}" type="pres">
      <dgm:prSet presAssocID="{D6B41054-9636-4824-8494-69C2608E4F4A}" presName="spaceRect" presStyleCnt="0"/>
      <dgm:spPr/>
    </dgm:pt>
    <dgm:pt modelId="{87CF9BB3-EBBD-42F6-A853-BEEA98976444}" type="pres">
      <dgm:prSet presAssocID="{D6B41054-9636-4824-8494-69C2608E4F4A}" presName="textRect" presStyleLbl="revTx" presStyleIdx="1" presStyleCnt="2">
        <dgm:presLayoutVars>
          <dgm:chMax val="1"/>
          <dgm:chPref val="1"/>
        </dgm:presLayoutVars>
      </dgm:prSet>
      <dgm:spPr/>
    </dgm:pt>
  </dgm:ptLst>
  <dgm:cxnLst>
    <dgm:cxn modelId="{F67E1115-A83F-48DB-87B0-37C3453EC41F}" srcId="{78146E1B-2501-4E64-8FC1-21334FE76463}" destId="{D6B41054-9636-4824-8494-69C2608E4F4A}" srcOrd="1" destOrd="0" parTransId="{D9B7238D-5B15-43B5-85EE-E0BC4F39A71D}" sibTransId="{59B347DA-F032-42DD-8FF5-9EBE1295719F}"/>
    <dgm:cxn modelId="{EBC67821-7E4C-4789-9914-C4C387B827EF}" type="presOf" srcId="{78146E1B-2501-4E64-8FC1-21334FE76463}" destId="{01919D6A-F959-42DA-86E0-65D1B4FE23CE}" srcOrd="0" destOrd="0" presId="urn:microsoft.com/office/officeart/2018/5/layout/IconCircleLabelList"/>
    <dgm:cxn modelId="{B14C9121-05B2-4B90-A5E3-BC36AA3AC228}" type="presOf" srcId="{23F2E35C-5210-4B66-A73C-57DC1B4D28D5}" destId="{0F9281C3-51B2-46A3-AB1A-94ADFD0349D2}" srcOrd="0" destOrd="0" presId="urn:microsoft.com/office/officeart/2018/5/layout/IconCircleLabelList"/>
    <dgm:cxn modelId="{55D64249-612B-4E7B-8355-1521F0E5CC94}" type="presOf" srcId="{D6B41054-9636-4824-8494-69C2608E4F4A}" destId="{87CF9BB3-EBBD-42F6-A853-BEEA98976444}" srcOrd="0" destOrd="0" presId="urn:microsoft.com/office/officeart/2018/5/layout/IconCircleLabelList"/>
    <dgm:cxn modelId="{B37E34ED-0BEA-40B4-AB17-7E0013955FFD}" srcId="{78146E1B-2501-4E64-8FC1-21334FE76463}" destId="{23F2E35C-5210-4B66-A73C-57DC1B4D28D5}" srcOrd="0" destOrd="0" parTransId="{519F3F5C-EE95-4E50-9DCA-0C09556EA469}" sibTransId="{F152BCFA-FBCF-421B-953E-E2DC78198D5A}"/>
    <dgm:cxn modelId="{8E71EE9A-91BE-495D-9A09-FF30E61B779C}" type="presParOf" srcId="{01919D6A-F959-42DA-86E0-65D1B4FE23CE}" destId="{C25EBC1B-14D9-4629-887E-E36AEC73C217}" srcOrd="0" destOrd="0" presId="urn:microsoft.com/office/officeart/2018/5/layout/IconCircleLabelList"/>
    <dgm:cxn modelId="{2F6D007D-BB50-4180-823C-2164A680DE77}" type="presParOf" srcId="{C25EBC1B-14D9-4629-887E-E36AEC73C217}" destId="{C633B984-6061-496A-B608-DD0B22793AF6}" srcOrd="0" destOrd="0" presId="urn:microsoft.com/office/officeart/2018/5/layout/IconCircleLabelList"/>
    <dgm:cxn modelId="{7FA3911A-64D0-4094-A11C-173DF3CF590F}" type="presParOf" srcId="{C25EBC1B-14D9-4629-887E-E36AEC73C217}" destId="{FB982C7C-FD9D-4AF5-970C-DE8382B52F82}" srcOrd="1" destOrd="0" presId="urn:microsoft.com/office/officeart/2018/5/layout/IconCircleLabelList"/>
    <dgm:cxn modelId="{A246EAFE-EB49-4DF4-8657-6A18769EF14F}" type="presParOf" srcId="{C25EBC1B-14D9-4629-887E-E36AEC73C217}" destId="{EBA65DCB-AE89-434A-A23C-880B9FA5590A}" srcOrd="2" destOrd="0" presId="urn:microsoft.com/office/officeart/2018/5/layout/IconCircleLabelList"/>
    <dgm:cxn modelId="{CE7AC70E-FC75-41DD-A515-83B3BB3FD712}" type="presParOf" srcId="{C25EBC1B-14D9-4629-887E-E36AEC73C217}" destId="{0F9281C3-51B2-46A3-AB1A-94ADFD0349D2}" srcOrd="3" destOrd="0" presId="urn:microsoft.com/office/officeart/2018/5/layout/IconCircleLabelList"/>
    <dgm:cxn modelId="{1B188FB7-8771-44B9-B742-5C07B4B396B6}" type="presParOf" srcId="{01919D6A-F959-42DA-86E0-65D1B4FE23CE}" destId="{CF86EBEA-8B11-4919-B001-572954E08D0B}" srcOrd="1" destOrd="0" presId="urn:microsoft.com/office/officeart/2018/5/layout/IconCircleLabelList"/>
    <dgm:cxn modelId="{8FBA1886-37D4-4211-B5EA-C523D0B5CECF}" type="presParOf" srcId="{01919D6A-F959-42DA-86E0-65D1B4FE23CE}" destId="{3169ED40-C53C-422B-97E1-ECA5D3935197}" srcOrd="2" destOrd="0" presId="urn:microsoft.com/office/officeart/2018/5/layout/IconCircleLabelList"/>
    <dgm:cxn modelId="{8F4B8D05-0444-4B6E-80A1-C58379A2851B}" type="presParOf" srcId="{3169ED40-C53C-422B-97E1-ECA5D3935197}" destId="{3D866722-6243-41B3-912D-6FCE39FEACD6}" srcOrd="0" destOrd="0" presId="urn:microsoft.com/office/officeart/2018/5/layout/IconCircleLabelList"/>
    <dgm:cxn modelId="{99FE0307-2186-4AD6-B5D4-4DFA5D76C82F}" type="presParOf" srcId="{3169ED40-C53C-422B-97E1-ECA5D3935197}" destId="{EFF1ABFC-1377-4A48-8293-6401E0B6DDAF}" srcOrd="1" destOrd="0" presId="urn:microsoft.com/office/officeart/2018/5/layout/IconCircleLabelList"/>
    <dgm:cxn modelId="{F46DDE3C-8D8F-4D36-8163-4E455C6D9B8C}" type="presParOf" srcId="{3169ED40-C53C-422B-97E1-ECA5D3935197}" destId="{80AEFF4C-D0AC-4E03-AC7D-2FA01B745582}" srcOrd="2" destOrd="0" presId="urn:microsoft.com/office/officeart/2018/5/layout/IconCircleLabelList"/>
    <dgm:cxn modelId="{30691170-5D17-4A64-915F-2A2385928447}" type="presParOf" srcId="{3169ED40-C53C-422B-97E1-ECA5D3935197}" destId="{87CF9BB3-EBBD-42F6-A853-BEEA9897644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5A98C52-AA78-4F89-899E-6FAEA9E16BD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C971F065-F1F3-4B4E-A401-B5684DCF8595}">
      <dgm:prSet/>
      <dgm:spPr/>
      <dgm:t>
        <a:bodyPr/>
        <a:lstStyle/>
        <a:p>
          <a:pPr>
            <a:defRPr cap="all"/>
          </a:pPr>
          <a:r>
            <a:rPr lang="en-US"/>
            <a:t>Agile Campaign Planning: The importance of Zero-Duration Campaigns as a marker for flexible and responsive marketing strategies.</a:t>
          </a:r>
        </a:p>
      </dgm:t>
    </dgm:pt>
    <dgm:pt modelId="{CDB64A62-FCAF-4B78-857E-B4DC44E7ADCD}" type="parTrans" cxnId="{BF4F3560-05A0-4B48-8E1C-78F1E6F2E38C}">
      <dgm:prSet/>
      <dgm:spPr/>
      <dgm:t>
        <a:bodyPr/>
        <a:lstStyle/>
        <a:p>
          <a:endParaRPr lang="en-US"/>
        </a:p>
      </dgm:t>
    </dgm:pt>
    <dgm:pt modelId="{B440A3FC-9A51-4E53-B46D-EA41D4CFE681}" type="sibTrans" cxnId="{BF4F3560-05A0-4B48-8E1C-78F1E6F2E38C}">
      <dgm:prSet/>
      <dgm:spPr/>
      <dgm:t>
        <a:bodyPr/>
        <a:lstStyle/>
        <a:p>
          <a:endParaRPr lang="en-US"/>
        </a:p>
      </dgm:t>
    </dgm:pt>
    <dgm:pt modelId="{72913FB1-7A62-4DF5-B934-B529EE5258DF}">
      <dgm:prSet/>
      <dgm:spPr/>
      <dgm:t>
        <a:bodyPr/>
        <a:lstStyle/>
        <a:p>
          <a:pPr>
            <a:defRPr cap="all"/>
          </a:pPr>
          <a:r>
            <a:rPr lang="en-US"/>
            <a:t>Budget Allocation Strategy: Analysis of budget spending reveals the need for a strategic balance between budget size, campaign timing, and quality.</a:t>
          </a:r>
        </a:p>
      </dgm:t>
    </dgm:pt>
    <dgm:pt modelId="{E7DCB8D7-C149-439D-A41C-A284DCB2C85B}" type="parTrans" cxnId="{7938B4C9-C0B8-4908-8124-9A22B3A6A390}">
      <dgm:prSet/>
      <dgm:spPr/>
      <dgm:t>
        <a:bodyPr/>
        <a:lstStyle/>
        <a:p>
          <a:endParaRPr lang="en-US"/>
        </a:p>
      </dgm:t>
    </dgm:pt>
    <dgm:pt modelId="{2FBEBEBE-530A-43CC-91BE-CA945FD9F6EF}" type="sibTrans" cxnId="{7938B4C9-C0B8-4908-8124-9A22B3A6A390}">
      <dgm:prSet/>
      <dgm:spPr/>
      <dgm:t>
        <a:bodyPr/>
        <a:lstStyle/>
        <a:p>
          <a:endParaRPr lang="en-US"/>
        </a:p>
      </dgm:t>
    </dgm:pt>
    <dgm:pt modelId="{72EEF0D2-EEFE-4B7A-969D-EB6AA9B8852A}" type="pres">
      <dgm:prSet presAssocID="{75A98C52-AA78-4F89-899E-6FAEA9E16BD2}" presName="hierChild1" presStyleCnt="0">
        <dgm:presLayoutVars>
          <dgm:chPref val="1"/>
          <dgm:dir/>
          <dgm:animOne val="branch"/>
          <dgm:animLvl val="lvl"/>
          <dgm:resizeHandles/>
        </dgm:presLayoutVars>
      </dgm:prSet>
      <dgm:spPr/>
    </dgm:pt>
    <dgm:pt modelId="{C6202985-20F9-481F-8143-82357AD8A9C2}" type="pres">
      <dgm:prSet presAssocID="{C971F065-F1F3-4B4E-A401-B5684DCF8595}" presName="hierRoot1" presStyleCnt="0"/>
      <dgm:spPr/>
    </dgm:pt>
    <dgm:pt modelId="{B126F8BB-3643-43F7-9326-DA246F45FF71}" type="pres">
      <dgm:prSet presAssocID="{C971F065-F1F3-4B4E-A401-B5684DCF8595}" presName="composite" presStyleCnt="0"/>
      <dgm:spPr/>
    </dgm:pt>
    <dgm:pt modelId="{C43737D7-97D3-44FF-BA74-6C8C31A704C9}" type="pres">
      <dgm:prSet presAssocID="{C971F065-F1F3-4B4E-A401-B5684DCF8595}" presName="background" presStyleLbl="node0" presStyleIdx="0" presStyleCnt="2"/>
      <dgm:spPr/>
    </dgm:pt>
    <dgm:pt modelId="{769C555F-1D99-4EE4-8A96-6B5E73461CCD}" type="pres">
      <dgm:prSet presAssocID="{C971F065-F1F3-4B4E-A401-B5684DCF8595}" presName="text" presStyleLbl="fgAcc0" presStyleIdx="0" presStyleCnt="2">
        <dgm:presLayoutVars>
          <dgm:chPref val="3"/>
        </dgm:presLayoutVars>
      </dgm:prSet>
      <dgm:spPr/>
    </dgm:pt>
    <dgm:pt modelId="{EDD0FEF4-2073-47F3-B541-C3DBB93FA6B7}" type="pres">
      <dgm:prSet presAssocID="{C971F065-F1F3-4B4E-A401-B5684DCF8595}" presName="hierChild2" presStyleCnt="0"/>
      <dgm:spPr/>
    </dgm:pt>
    <dgm:pt modelId="{28B9F451-09A6-46BC-86B2-86042D011549}" type="pres">
      <dgm:prSet presAssocID="{72913FB1-7A62-4DF5-B934-B529EE5258DF}" presName="hierRoot1" presStyleCnt="0"/>
      <dgm:spPr/>
    </dgm:pt>
    <dgm:pt modelId="{A440A033-37B8-4480-8951-618FC6A5F33C}" type="pres">
      <dgm:prSet presAssocID="{72913FB1-7A62-4DF5-B934-B529EE5258DF}" presName="composite" presStyleCnt="0"/>
      <dgm:spPr/>
    </dgm:pt>
    <dgm:pt modelId="{6411F282-2702-45CB-B436-F0669E627862}" type="pres">
      <dgm:prSet presAssocID="{72913FB1-7A62-4DF5-B934-B529EE5258DF}" presName="background" presStyleLbl="node0" presStyleIdx="1" presStyleCnt="2"/>
      <dgm:spPr/>
    </dgm:pt>
    <dgm:pt modelId="{4B2CE2BC-9297-4958-83A6-293BF76AAFE2}" type="pres">
      <dgm:prSet presAssocID="{72913FB1-7A62-4DF5-B934-B529EE5258DF}" presName="text" presStyleLbl="fgAcc0" presStyleIdx="1" presStyleCnt="2">
        <dgm:presLayoutVars>
          <dgm:chPref val="3"/>
        </dgm:presLayoutVars>
      </dgm:prSet>
      <dgm:spPr/>
    </dgm:pt>
    <dgm:pt modelId="{0A43FF9B-9946-4F16-ACA4-55394B6BAF27}" type="pres">
      <dgm:prSet presAssocID="{72913FB1-7A62-4DF5-B934-B529EE5258DF}" presName="hierChild2" presStyleCnt="0"/>
      <dgm:spPr/>
    </dgm:pt>
  </dgm:ptLst>
  <dgm:cxnLst>
    <dgm:cxn modelId="{BF4F3560-05A0-4B48-8E1C-78F1E6F2E38C}" srcId="{75A98C52-AA78-4F89-899E-6FAEA9E16BD2}" destId="{C971F065-F1F3-4B4E-A401-B5684DCF8595}" srcOrd="0" destOrd="0" parTransId="{CDB64A62-FCAF-4B78-857E-B4DC44E7ADCD}" sibTransId="{B440A3FC-9A51-4E53-B46D-EA41D4CFE681}"/>
    <dgm:cxn modelId="{6EE07F65-BC03-48B5-A872-45A637306A52}" type="presOf" srcId="{C971F065-F1F3-4B4E-A401-B5684DCF8595}" destId="{769C555F-1D99-4EE4-8A96-6B5E73461CCD}" srcOrd="0" destOrd="0" presId="urn:microsoft.com/office/officeart/2005/8/layout/hierarchy1"/>
    <dgm:cxn modelId="{7B9C0A8F-ED07-4311-BB66-B6E0B9E3CBC4}" type="presOf" srcId="{72913FB1-7A62-4DF5-B934-B529EE5258DF}" destId="{4B2CE2BC-9297-4958-83A6-293BF76AAFE2}" srcOrd="0" destOrd="0" presId="urn:microsoft.com/office/officeart/2005/8/layout/hierarchy1"/>
    <dgm:cxn modelId="{E631C0C3-6FE1-40EA-8620-E6BBC9D8EB5B}" type="presOf" srcId="{75A98C52-AA78-4F89-899E-6FAEA9E16BD2}" destId="{72EEF0D2-EEFE-4B7A-969D-EB6AA9B8852A}" srcOrd="0" destOrd="0" presId="urn:microsoft.com/office/officeart/2005/8/layout/hierarchy1"/>
    <dgm:cxn modelId="{7938B4C9-C0B8-4908-8124-9A22B3A6A390}" srcId="{75A98C52-AA78-4F89-899E-6FAEA9E16BD2}" destId="{72913FB1-7A62-4DF5-B934-B529EE5258DF}" srcOrd="1" destOrd="0" parTransId="{E7DCB8D7-C149-439D-A41C-A284DCB2C85B}" sibTransId="{2FBEBEBE-530A-43CC-91BE-CA945FD9F6EF}"/>
    <dgm:cxn modelId="{0324B2FF-AE26-4392-88C7-7AB7A9316137}" type="presParOf" srcId="{72EEF0D2-EEFE-4B7A-969D-EB6AA9B8852A}" destId="{C6202985-20F9-481F-8143-82357AD8A9C2}" srcOrd="0" destOrd="0" presId="urn:microsoft.com/office/officeart/2005/8/layout/hierarchy1"/>
    <dgm:cxn modelId="{CA16A6C6-B08D-4516-BA9C-A54339754C6C}" type="presParOf" srcId="{C6202985-20F9-481F-8143-82357AD8A9C2}" destId="{B126F8BB-3643-43F7-9326-DA246F45FF71}" srcOrd="0" destOrd="0" presId="urn:microsoft.com/office/officeart/2005/8/layout/hierarchy1"/>
    <dgm:cxn modelId="{EDFF71A0-3A64-4FD4-A557-B81DA3EA4874}" type="presParOf" srcId="{B126F8BB-3643-43F7-9326-DA246F45FF71}" destId="{C43737D7-97D3-44FF-BA74-6C8C31A704C9}" srcOrd="0" destOrd="0" presId="urn:microsoft.com/office/officeart/2005/8/layout/hierarchy1"/>
    <dgm:cxn modelId="{1549E50A-7E5B-4443-B839-8ADEFE03E658}" type="presParOf" srcId="{B126F8BB-3643-43F7-9326-DA246F45FF71}" destId="{769C555F-1D99-4EE4-8A96-6B5E73461CCD}" srcOrd="1" destOrd="0" presId="urn:microsoft.com/office/officeart/2005/8/layout/hierarchy1"/>
    <dgm:cxn modelId="{941EAFA9-3681-4DDD-AE62-180229FF284D}" type="presParOf" srcId="{C6202985-20F9-481F-8143-82357AD8A9C2}" destId="{EDD0FEF4-2073-47F3-B541-C3DBB93FA6B7}" srcOrd="1" destOrd="0" presId="urn:microsoft.com/office/officeart/2005/8/layout/hierarchy1"/>
    <dgm:cxn modelId="{C963713B-D898-437D-BF2A-135C721EC535}" type="presParOf" srcId="{72EEF0D2-EEFE-4B7A-969D-EB6AA9B8852A}" destId="{28B9F451-09A6-46BC-86B2-86042D011549}" srcOrd="1" destOrd="0" presId="urn:microsoft.com/office/officeart/2005/8/layout/hierarchy1"/>
    <dgm:cxn modelId="{D6948C48-C752-4C47-9997-E9A3826EF27F}" type="presParOf" srcId="{28B9F451-09A6-46BC-86B2-86042D011549}" destId="{A440A033-37B8-4480-8951-618FC6A5F33C}" srcOrd="0" destOrd="0" presId="urn:microsoft.com/office/officeart/2005/8/layout/hierarchy1"/>
    <dgm:cxn modelId="{31AA7079-FCAB-468E-B23D-71812877D904}" type="presParOf" srcId="{A440A033-37B8-4480-8951-618FC6A5F33C}" destId="{6411F282-2702-45CB-B436-F0669E627862}" srcOrd="0" destOrd="0" presId="urn:microsoft.com/office/officeart/2005/8/layout/hierarchy1"/>
    <dgm:cxn modelId="{71420A1D-7551-4698-9FF8-880286F6D332}" type="presParOf" srcId="{A440A033-37B8-4480-8951-618FC6A5F33C}" destId="{4B2CE2BC-9297-4958-83A6-293BF76AAFE2}" srcOrd="1" destOrd="0" presId="urn:microsoft.com/office/officeart/2005/8/layout/hierarchy1"/>
    <dgm:cxn modelId="{D3C54345-08BF-4B63-9531-35C8D00AF690}" type="presParOf" srcId="{28B9F451-09A6-46BC-86B2-86042D011549}" destId="{0A43FF9B-9946-4F16-ACA4-55394B6BAF2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25911C9-2F79-43C7-8D97-E683BCDDFEEE}" type="doc">
      <dgm:prSet loTypeId="urn:microsoft.com/office/officeart/2005/8/layout/hierarchy1" loCatId="hierarchy" qsTypeId="urn:microsoft.com/office/officeart/2005/8/quickstyle/simple4" qsCatId="simple" csTypeId="urn:microsoft.com/office/officeart/2005/8/colors/colorful1" csCatId="colorful" phldr="1"/>
      <dgm:spPr/>
      <dgm:t>
        <a:bodyPr/>
        <a:lstStyle/>
        <a:p>
          <a:endParaRPr lang="en-US"/>
        </a:p>
      </dgm:t>
    </dgm:pt>
    <dgm:pt modelId="{D350DC69-1550-465C-BD93-AD32F02AB03C}">
      <dgm:prSet/>
      <dgm:spPr/>
      <dgm:t>
        <a:bodyPr/>
        <a:lstStyle/>
        <a:p>
          <a:pPr algn="l"/>
          <a:r>
            <a:rPr lang="en-US" b="0" i="0" dirty="0"/>
            <a:t>The nuanced differences in performance across ad formats highlight the importance of selecting the right format for the target audience and campaign objectives. Businesses should continually analyze ad format performance, adapting their strategies to leverage the most effective formats</a:t>
          </a:r>
          <a:endParaRPr lang="en-US" dirty="0"/>
        </a:p>
      </dgm:t>
    </dgm:pt>
    <dgm:pt modelId="{E732BEE9-EF96-4D5B-90AA-B080A7F8C5BB}" type="parTrans" cxnId="{CF56FC83-4510-4BFC-8836-94B4EBCE3034}">
      <dgm:prSet/>
      <dgm:spPr/>
      <dgm:t>
        <a:bodyPr/>
        <a:lstStyle/>
        <a:p>
          <a:endParaRPr lang="en-US"/>
        </a:p>
      </dgm:t>
    </dgm:pt>
    <dgm:pt modelId="{DE849879-6DAE-4469-810A-79D973F37C17}" type="sibTrans" cxnId="{CF56FC83-4510-4BFC-8836-94B4EBCE3034}">
      <dgm:prSet/>
      <dgm:spPr/>
      <dgm:t>
        <a:bodyPr/>
        <a:lstStyle/>
        <a:p>
          <a:endParaRPr lang="en-US"/>
        </a:p>
      </dgm:t>
    </dgm:pt>
    <dgm:pt modelId="{D1DEAF84-3002-41CD-999B-2600100C2EDB}">
      <dgm:prSet custT="1"/>
      <dgm:spPr/>
      <dgm:t>
        <a:bodyPr/>
        <a:lstStyle/>
        <a:p>
          <a:pPr algn="l"/>
          <a:r>
            <a:rPr lang="en-US" sz="2000" b="0" i="0" dirty="0"/>
            <a:t>Dynamic allocation of resources in response to the shifting landscape in social media marketing. Growing emphasis on Instagram while maintaining presence on Facebook</a:t>
          </a:r>
          <a:r>
            <a:rPr lang="en-US" sz="2000" dirty="0"/>
            <a:t>.</a:t>
          </a:r>
        </a:p>
      </dgm:t>
    </dgm:pt>
    <dgm:pt modelId="{91503F60-C0A7-4085-9DF3-CAD2935A134C}" type="parTrans" cxnId="{D16B2CD0-F34F-4F22-A5A4-1039B61F235C}">
      <dgm:prSet/>
      <dgm:spPr/>
      <dgm:t>
        <a:bodyPr/>
        <a:lstStyle/>
        <a:p>
          <a:endParaRPr lang="en-US"/>
        </a:p>
      </dgm:t>
    </dgm:pt>
    <dgm:pt modelId="{F2D0341F-B82A-4803-8620-B8D3BCB96684}" type="sibTrans" cxnId="{D16B2CD0-F34F-4F22-A5A4-1039B61F235C}">
      <dgm:prSet/>
      <dgm:spPr/>
      <dgm:t>
        <a:bodyPr/>
        <a:lstStyle/>
        <a:p>
          <a:endParaRPr lang="en-US"/>
        </a:p>
      </dgm:t>
    </dgm:pt>
    <dgm:pt modelId="{B50BC40C-FA01-4F92-A8B2-5919A52094AD}" type="pres">
      <dgm:prSet presAssocID="{225911C9-2F79-43C7-8D97-E683BCDDFEEE}" presName="hierChild1" presStyleCnt="0">
        <dgm:presLayoutVars>
          <dgm:chPref val="1"/>
          <dgm:dir/>
          <dgm:animOne val="branch"/>
          <dgm:animLvl val="lvl"/>
          <dgm:resizeHandles/>
        </dgm:presLayoutVars>
      </dgm:prSet>
      <dgm:spPr/>
    </dgm:pt>
    <dgm:pt modelId="{FA06AD7C-C4E0-49F9-BE0D-9F1FC5774725}" type="pres">
      <dgm:prSet presAssocID="{D350DC69-1550-465C-BD93-AD32F02AB03C}" presName="hierRoot1" presStyleCnt="0"/>
      <dgm:spPr/>
    </dgm:pt>
    <dgm:pt modelId="{6FE2DF48-0416-4D1C-AF35-6C18C0E3B880}" type="pres">
      <dgm:prSet presAssocID="{D350DC69-1550-465C-BD93-AD32F02AB03C}" presName="composite" presStyleCnt="0"/>
      <dgm:spPr/>
    </dgm:pt>
    <dgm:pt modelId="{072E4DB9-4C38-4FD4-A6D3-26B19C980146}" type="pres">
      <dgm:prSet presAssocID="{D350DC69-1550-465C-BD93-AD32F02AB03C}" presName="background" presStyleLbl="node0" presStyleIdx="0" presStyleCnt="2"/>
      <dgm:spPr/>
    </dgm:pt>
    <dgm:pt modelId="{B0E374A0-7FFB-4297-A6F7-48E5094283F6}" type="pres">
      <dgm:prSet presAssocID="{D350DC69-1550-465C-BD93-AD32F02AB03C}" presName="text" presStyleLbl="fgAcc0" presStyleIdx="0" presStyleCnt="2">
        <dgm:presLayoutVars>
          <dgm:chPref val="3"/>
        </dgm:presLayoutVars>
      </dgm:prSet>
      <dgm:spPr/>
    </dgm:pt>
    <dgm:pt modelId="{BF26ADF5-3542-4A3A-BE8C-53B57C267803}" type="pres">
      <dgm:prSet presAssocID="{D350DC69-1550-465C-BD93-AD32F02AB03C}" presName="hierChild2" presStyleCnt="0"/>
      <dgm:spPr/>
    </dgm:pt>
    <dgm:pt modelId="{3909A891-9E3B-45F4-A1B9-FBD0E2C7247C}" type="pres">
      <dgm:prSet presAssocID="{D1DEAF84-3002-41CD-999B-2600100C2EDB}" presName="hierRoot1" presStyleCnt="0"/>
      <dgm:spPr/>
    </dgm:pt>
    <dgm:pt modelId="{6282675E-7459-4FD5-BE3F-811E9C50BC08}" type="pres">
      <dgm:prSet presAssocID="{D1DEAF84-3002-41CD-999B-2600100C2EDB}" presName="composite" presStyleCnt="0"/>
      <dgm:spPr/>
    </dgm:pt>
    <dgm:pt modelId="{DF6941A9-0BAC-42E8-BB12-CC549809F569}" type="pres">
      <dgm:prSet presAssocID="{D1DEAF84-3002-41CD-999B-2600100C2EDB}" presName="background" presStyleLbl="node0" presStyleIdx="1" presStyleCnt="2"/>
      <dgm:spPr/>
    </dgm:pt>
    <dgm:pt modelId="{A3EA9BDD-7A96-4E6C-B3C9-E17D04F8EB04}" type="pres">
      <dgm:prSet presAssocID="{D1DEAF84-3002-41CD-999B-2600100C2EDB}" presName="text" presStyleLbl="fgAcc0" presStyleIdx="1" presStyleCnt="2">
        <dgm:presLayoutVars>
          <dgm:chPref val="3"/>
        </dgm:presLayoutVars>
      </dgm:prSet>
      <dgm:spPr/>
    </dgm:pt>
    <dgm:pt modelId="{AFF2D507-E511-4760-97B0-DC90C12CB25D}" type="pres">
      <dgm:prSet presAssocID="{D1DEAF84-3002-41CD-999B-2600100C2EDB}" presName="hierChild2" presStyleCnt="0"/>
      <dgm:spPr/>
    </dgm:pt>
  </dgm:ptLst>
  <dgm:cxnLst>
    <dgm:cxn modelId="{B6A74714-7E05-46B2-B66A-62250AC194AA}" type="presOf" srcId="{D1DEAF84-3002-41CD-999B-2600100C2EDB}" destId="{A3EA9BDD-7A96-4E6C-B3C9-E17D04F8EB04}" srcOrd="0" destOrd="0" presId="urn:microsoft.com/office/officeart/2005/8/layout/hierarchy1"/>
    <dgm:cxn modelId="{0347B87F-AEAB-45D4-9DFF-077199196EAD}" type="presOf" srcId="{225911C9-2F79-43C7-8D97-E683BCDDFEEE}" destId="{B50BC40C-FA01-4F92-A8B2-5919A52094AD}" srcOrd="0" destOrd="0" presId="urn:microsoft.com/office/officeart/2005/8/layout/hierarchy1"/>
    <dgm:cxn modelId="{CF56FC83-4510-4BFC-8836-94B4EBCE3034}" srcId="{225911C9-2F79-43C7-8D97-E683BCDDFEEE}" destId="{D350DC69-1550-465C-BD93-AD32F02AB03C}" srcOrd="0" destOrd="0" parTransId="{E732BEE9-EF96-4D5B-90AA-B080A7F8C5BB}" sibTransId="{DE849879-6DAE-4469-810A-79D973F37C17}"/>
    <dgm:cxn modelId="{D27DB5C3-1B1E-4C99-9335-8F826870CAC1}" type="presOf" srcId="{D350DC69-1550-465C-BD93-AD32F02AB03C}" destId="{B0E374A0-7FFB-4297-A6F7-48E5094283F6}" srcOrd="0" destOrd="0" presId="urn:microsoft.com/office/officeart/2005/8/layout/hierarchy1"/>
    <dgm:cxn modelId="{D16B2CD0-F34F-4F22-A5A4-1039B61F235C}" srcId="{225911C9-2F79-43C7-8D97-E683BCDDFEEE}" destId="{D1DEAF84-3002-41CD-999B-2600100C2EDB}" srcOrd="1" destOrd="0" parTransId="{91503F60-C0A7-4085-9DF3-CAD2935A134C}" sibTransId="{F2D0341F-B82A-4803-8620-B8D3BCB96684}"/>
    <dgm:cxn modelId="{9237F43C-9442-456C-98D5-6E72ABF820B2}" type="presParOf" srcId="{B50BC40C-FA01-4F92-A8B2-5919A52094AD}" destId="{FA06AD7C-C4E0-49F9-BE0D-9F1FC5774725}" srcOrd="0" destOrd="0" presId="urn:microsoft.com/office/officeart/2005/8/layout/hierarchy1"/>
    <dgm:cxn modelId="{AF86EED7-67BE-4052-B1F6-59CC9CAF3848}" type="presParOf" srcId="{FA06AD7C-C4E0-49F9-BE0D-9F1FC5774725}" destId="{6FE2DF48-0416-4D1C-AF35-6C18C0E3B880}" srcOrd="0" destOrd="0" presId="urn:microsoft.com/office/officeart/2005/8/layout/hierarchy1"/>
    <dgm:cxn modelId="{68CA40F5-7AF9-44DF-B10A-F8DDCA93C715}" type="presParOf" srcId="{6FE2DF48-0416-4D1C-AF35-6C18C0E3B880}" destId="{072E4DB9-4C38-4FD4-A6D3-26B19C980146}" srcOrd="0" destOrd="0" presId="urn:microsoft.com/office/officeart/2005/8/layout/hierarchy1"/>
    <dgm:cxn modelId="{EDA19F95-4E23-497E-99DC-17001C3F284E}" type="presParOf" srcId="{6FE2DF48-0416-4D1C-AF35-6C18C0E3B880}" destId="{B0E374A0-7FFB-4297-A6F7-48E5094283F6}" srcOrd="1" destOrd="0" presId="urn:microsoft.com/office/officeart/2005/8/layout/hierarchy1"/>
    <dgm:cxn modelId="{F5FFA972-29CD-4417-B436-3DAB30EB1FFB}" type="presParOf" srcId="{FA06AD7C-C4E0-49F9-BE0D-9F1FC5774725}" destId="{BF26ADF5-3542-4A3A-BE8C-53B57C267803}" srcOrd="1" destOrd="0" presId="urn:microsoft.com/office/officeart/2005/8/layout/hierarchy1"/>
    <dgm:cxn modelId="{E93FB627-3ABA-4133-B0E3-A8DAD98C299A}" type="presParOf" srcId="{B50BC40C-FA01-4F92-A8B2-5919A52094AD}" destId="{3909A891-9E3B-45F4-A1B9-FBD0E2C7247C}" srcOrd="1" destOrd="0" presId="urn:microsoft.com/office/officeart/2005/8/layout/hierarchy1"/>
    <dgm:cxn modelId="{CEBD4776-CE61-458C-A67D-7B274CF5E930}" type="presParOf" srcId="{3909A891-9E3B-45F4-A1B9-FBD0E2C7247C}" destId="{6282675E-7459-4FD5-BE3F-811E9C50BC08}" srcOrd="0" destOrd="0" presId="urn:microsoft.com/office/officeart/2005/8/layout/hierarchy1"/>
    <dgm:cxn modelId="{99B40705-03B6-4584-83D4-5DF6992B3758}" type="presParOf" srcId="{6282675E-7459-4FD5-BE3F-811E9C50BC08}" destId="{DF6941A9-0BAC-42E8-BB12-CC549809F569}" srcOrd="0" destOrd="0" presId="urn:microsoft.com/office/officeart/2005/8/layout/hierarchy1"/>
    <dgm:cxn modelId="{2C43BA6D-C090-47F4-9BEE-13778E206C6F}" type="presParOf" srcId="{6282675E-7459-4FD5-BE3F-811E9C50BC08}" destId="{A3EA9BDD-7A96-4E6C-B3C9-E17D04F8EB04}" srcOrd="1" destOrd="0" presId="urn:microsoft.com/office/officeart/2005/8/layout/hierarchy1"/>
    <dgm:cxn modelId="{55CE5AC3-4C49-4114-A961-08B03ABB073D}" type="presParOf" srcId="{3909A891-9E3B-45F4-A1B9-FBD0E2C7247C}" destId="{AFF2D507-E511-4760-97B0-DC90C12CB25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D4E2E-97F8-4A36-94BF-82C3A9AD4DC3}">
      <dsp:nvSpPr>
        <dsp:cNvPr id="0" name=""/>
        <dsp:cNvSpPr/>
      </dsp:nvSpPr>
      <dsp:spPr>
        <a:xfrm>
          <a:off x="0" y="103860"/>
          <a:ext cx="6290226" cy="1700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Overview of Meta Platforms' advertising strategy analysis.</a:t>
          </a:r>
        </a:p>
      </dsp:txBody>
      <dsp:txXfrm>
        <a:off x="83016" y="186876"/>
        <a:ext cx="6124194" cy="1534563"/>
      </dsp:txXfrm>
    </dsp:sp>
    <dsp:sp modelId="{4C011104-7311-4B86-A688-C95B05E0036D}">
      <dsp:nvSpPr>
        <dsp:cNvPr id="0" name=""/>
        <dsp:cNvSpPr/>
      </dsp:nvSpPr>
      <dsp:spPr>
        <a:xfrm>
          <a:off x="0" y="1873575"/>
          <a:ext cx="6290226" cy="1700595"/>
        </a:xfrm>
        <a:prstGeom prst="roundRect">
          <a:avLst/>
        </a:prstGeom>
        <a:solidFill>
          <a:schemeClr val="accent2">
            <a:hueOff val="574745"/>
            <a:satOff val="-9386"/>
            <a:lumOff val="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Detailed comparison of budget allocations, ad format impacts, and the resulting sales and revenue across Facebook and Instagram.</a:t>
          </a:r>
        </a:p>
      </dsp:txBody>
      <dsp:txXfrm>
        <a:off x="83016" y="1956591"/>
        <a:ext cx="6124194" cy="1534563"/>
      </dsp:txXfrm>
    </dsp:sp>
    <dsp:sp modelId="{4A240DD6-C810-461E-999E-49BCB644BB56}">
      <dsp:nvSpPr>
        <dsp:cNvPr id="0" name=""/>
        <dsp:cNvSpPr/>
      </dsp:nvSpPr>
      <dsp:spPr>
        <a:xfrm>
          <a:off x="0" y="3643290"/>
          <a:ext cx="6290226" cy="1700595"/>
        </a:xfrm>
        <a:prstGeom prst="roundRect">
          <a:avLst/>
        </a:prstGeom>
        <a:solidFill>
          <a:schemeClr val="accent2">
            <a:hueOff val="1149490"/>
            <a:satOff val="-18772"/>
            <a:lumOff val="11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Objective: To derive actionable insights that guide future advertising efforts and budget planning.</a:t>
          </a:r>
        </a:p>
      </dsp:txBody>
      <dsp:txXfrm>
        <a:off x="83016" y="3726306"/>
        <a:ext cx="6124194" cy="15345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59828-5B53-4067-97AD-95170EA05C9C}">
      <dsp:nvSpPr>
        <dsp:cNvPr id="0" name=""/>
        <dsp:cNvSpPr/>
      </dsp:nvSpPr>
      <dsp:spPr>
        <a:xfrm>
          <a:off x="1320" y="48355"/>
          <a:ext cx="4636182" cy="2943975"/>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EA74CAC3-8B5C-42B6-B7ED-228B625697CF}">
      <dsp:nvSpPr>
        <dsp:cNvPr id="0" name=""/>
        <dsp:cNvSpPr/>
      </dsp:nvSpPr>
      <dsp:spPr>
        <a:xfrm>
          <a:off x="516452" y="537730"/>
          <a:ext cx="4636182" cy="29439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Beyond Tactics: Understanding how the insights from the analysis have broader implications for long-term strategic planning and market positioning.</a:t>
          </a:r>
        </a:p>
      </dsp:txBody>
      <dsp:txXfrm>
        <a:off x="602678" y="623956"/>
        <a:ext cx="4463730" cy="2771523"/>
      </dsp:txXfrm>
    </dsp:sp>
    <dsp:sp modelId="{F948F490-D6B4-415B-84DD-9B750D8982B7}">
      <dsp:nvSpPr>
        <dsp:cNvPr id="0" name=""/>
        <dsp:cNvSpPr/>
      </dsp:nvSpPr>
      <dsp:spPr>
        <a:xfrm>
          <a:off x="5667765" y="48355"/>
          <a:ext cx="4636182" cy="2943975"/>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F50C278D-286C-47DE-8323-E90A095AA255}">
      <dsp:nvSpPr>
        <dsp:cNvPr id="0" name=""/>
        <dsp:cNvSpPr/>
      </dsp:nvSpPr>
      <dsp:spPr>
        <a:xfrm>
          <a:off x="6182897" y="537730"/>
          <a:ext cx="4636182" cy="29439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Adapting to Market Dynamics: The necessity for businesses to be agile, informed, and customer-focused to succeed in the evolving digital advertising space.</a:t>
          </a:r>
        </a:p>
      </dsp:txBody>
      <dsp:txXfrm>
        <a:off x="6269123" y="623956"/>
        <a:ext cx="4463730" cy="277152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C35923-A974-43D2-9C27-3B5C2F594A86}">
      <dsp:nvSpPr>
        <dsp:cNvPr id="0" name=""/>
        <dsp:cNvSpPr/>
      </dsp:nvSpPr>
      <dsp:spPr>
        <a:xfrm>
          <a:off x="264008" y="307426"/>
          <a:ext cx="1362585" cy="13625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25DBB7-AB69-440C-AB5E-17C1D7122851}">
      <dsp:nvSpPr>
        <dsp:cNvPr id="0" name=""/>
        <dsp:cNvSpPr/>
      </dsp:nvSpPr>
      <dsp:spPr>
        <a:xfrm>
          <a:off x="550151" y="593569"/>
          <a:ext cx="790299" cy="7902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FCEAD5-F790-4DE8-91FE-8697AB5EB66C}">
      <dsp:nvSpPr>
        <dsp:cNvPr id="0" name=""/>
        <dsp:cNvSpPr/>
      </dsp:nvSpPr>
      <dsp:spPr>
        <a:xfrm>
          <a:off x="1918575" y="307426"/>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Embrace Change: The pace of digital advertising is rapid. We must quickly adapt our strategies to what's working now. Success hinges on selecting effective ad formats and deploying them on the right platforms.</a:t>
          </a:r>
        </a:p>
      </dsp:txBody>
      <dsp:txXfrm>
        <a:off x="1918575" y="307426"/>
        <a:ext cx="3211807" cy="1362585"/>
      </dsp:txXfrm>
    </dsp:sp>
    <dsp:sp modelId="{FADA7414-6393-4738-A826-B4B78FACFE7E}">
      <dsp:nvSpPr>
        <dsp:cNvPr id="0" name=""/>
        <dsp:cNvSpPr/>
      </dsp:nvSpPr>
      <dsp:spPr>
        <a:xfrm>
          <a:off x="5690016" y="307426"/>
          <a:ext cx="1362585" cy="13625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2F95C0-A3ED-44DF-84C5-42E640A1DA55}">
      <dsp:nvSpPr>
        <dsp:cNvPr id="0" name=""/>
        <dsp:cNvSpPr/>
      </dsp:nvSpPr>
      <dsp:spPr>
        <a:xfrm>
          <a:off x="5976159" y="593569"/>
          <a:ext cx="790299" cy="7902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6D8C65-820B-4177-B596-B721CD9C7985}">
      <dsp:nvSpPr>
        <dsp:cNvPr id="0" name=""/>
        <dsp:cNvSpPr/>
      </dsp:nvSpPr>
      <dsp:spPr>
        <a:xfrm>
          <a:off x="7344584" y="307426"/>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Invest Wisely: It's not just about the amount we invest in our campaigns—it's about optimizing timing and placement. Strategic budget use is key to maximizing our return on investment.</a:t>
          </a:r>
        </a:p>
      </dsp:txBody>
      <dsp:txXfrm>
        <a:off x="7344584" y="307426"/>
        <a:ext cx="3211807" cy="1362585"/>
      </dsp:txXfrm>
    </dsp:sp>
    <dsp:sp modelId="{2836C522-01F9-4671-9E3D-2629B422C30B}">
      <dsp:nvSpPr>
        <dsp:cNvPr id="0" name=""/>
        <dsp:cNvSpPr/>
      </dsp:nvSpPr>
      <dsp:spPr>
        <a:xfrm>
          <a:off x="264008" y="2354113"/>
          <a:ext cx="1362585" cy="13625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982D58-E8B0-4B0F-B3C3-D94DD913EB4D}">
      <dsp:nvSpPr>
        <dsp:cNvPr id="0" name=""/>
        <dsp:cNvSpPr/>
      </dsp:nvSpPr>
      <dsp:spPr>
        <a:xfrm>
          <a:off x="550151" y="2640255"/>
          <a:ext cx="790299" cy="7902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A5053C-866A-4251-839E-71B850431EA2}">
      <dsp:nvSpPr>
        <dsp:cNvPr id="0" name=""/>
        <dsp:cNvSpPr/>
      </dsp:nvSpPr>
      <dsp:spPr>
        <a:xfrm>
          <a:off x="1918575" y="2354113"/>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t>Anticipate the Future: Trends like Zero-Duration Campaigns signal the need for forward-thinking. We must anticipate our customers' future needs and begin engaging them now.</a:t>
          </a:r>
        </a:p>
      </dsp:txBody>
      <dsp:txXfrm>
        <a:off x="1918575" y="2354113"/>
        <a:ext cx="3211807" cy="1362585"/>
      </dsp:txXfrm>
    </dsp:sp>
    <dsp:sp modelId="{CFB6F722-E244-450B-B517-AFB6B766F0DC}">
      <dsp:nvSpPr>
        <dsp:cNvPr id="0" name=""/>
        <dsp:cNvSpPr/>
      </dsp:nvSpPr>
      <dsp:spPr>
        <a:xfrm>
          <a:off x="5690016" y="2354113"/>
          <a:ext cx="1362585" cy="13625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C14D66-789A-49DF-982C-96C52F77EEF9}">
      <dsp:nvSpPr>
        <dsp:cNvPr id="0" name=""/>
        <dsp:cNvSpPr/>
      </dsp:nvSpPr>
      <dsp:spPr>
        <a:xfrm>
          <a:off x="5976159" y="2640255"/>
          <a:ext cx="790299" cy="7902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00DB6-51E5-415E-B2CA-789B6CA36B64}">
      <dsp:nvSpPr>
        <dsp:cNvPr id="0" name=""/>
        <dsp:cNvSpPr/>
      </dsp:nvSpPr>
      <dsp:spPr>
        <a:xfrm>
          <a:off x="7344584" y="2354113"/>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Data-Driven Decisions: Our path forward involves a vigilant focus on data. Understanding and acting on our analytics will lead to more impactful ads, smarter spending, and a competitive edge.</a:t>
          </a:r>
        </a:p>
      </dsp:txBody>
      <dsp:txXfrm>
        <a:off x="7344584" y="2354113"/>
        <a:ext cx="3211807" cy="136258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4BBD6F-C0DF-4D5B-A4AB-EB8C8311ABF1}">
      <dsp:nvSpPr>
        <dsp:cNvPr id="0" name=""/>
        <dsp:cNvSpPr/>
      </dsp:nvSpPr>
      <dsp:spPr>
        <a:xfrm>
          <a:off x="173481" y="557061"/>
          <a:ext cx="907914" cy="9079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2EBB26-7ED4-47C4-BCEF-056F9CF631E6}">
      <dsp:nvSpPr>
        <dsp:cNvPr id="0" name=""/>
        <dsp:cNvSpPr/>
      </dsp:nvSpPr>
      <dsp:spPr>
        <a:xfrm>
          <a:off x="364143" y="747723"/>
          <a:ext cx="526590" cy="5265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4AF916-E183-408A-B71F-1108AB535481}">
      <dsp:nvSpPr>
        <dsp:cNvPr id="0" name=""/>
        <dsp:cNvSpPr/>
      </dsp:nvSpPr>
      <dsp:spPr>
        <a:xfrm>
          <a:off x="1275948" y="557061"/>
          <a:ext cx="2140082" cy="90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Data Scope and Completeness: Our analysis is based on the available dataset. Any missing data or unrecorded metrics could provide additional insights if included.</a:t>
          </a:r>
        </a:p>
      </dsp:txBody>
      <dsp:txXfrm>
        <a:off x="1275948" y="557061"/>
        <a:ext cx="2140082" cy="907914"/>
      </dsp:txXfrm>
    </dsp:sp>
    <dsp:sp modelId="{45242D74-8225-424E-A730-FD30A9A7F32C}">
      <dsp:nvSpPr>
        <dsp:cNvPr id="0" name=""/>
        <dsp:cNvSpPr/>
      </dsp:nvSpPr>
      <dsp:spPr>
        <a:xfrm>
          <a:off x="3788925" y="557061"/>
          <a:ext cx="907914" cy="90791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988276-E5D2-43C9-ACD7-AA5434D8B88A}">
      <dsp:nvSpPr>
        <dsp:cNvPr id="0" name=""/>
        <dsp:cNvSpPr/>
      </dsp:nvSpPr>
      <dsp:spPr>
        <a:xfrm>
          <a:off x="3979586" y="747723"/>
          <a:ext cx="526590" cy="5265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81F171-DF21-4E66-AA69-1F0A6CF2D851}">
      <dsp:nvSpPr>
        <dsp:cNvPr id="0" name=""/>
        <dsp:cNvSpPr/>
      </dsp:nvSpPr>
      <dsp:spPr>
        <a:xfrm>
          <a:off x="4891392" y="557061"/>
          <a:ext cx="2140082" cy="90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Market Dynamics: External market factors, such as economic shifts, competitor actions, or changes in consumer behavior, can influence campaign performance but were outside the scope of our analysis.</a:t>
          </a:r>
        </a:p>
      </dsp:txBody>
      <dsp:txXfrm>
        <a:off x="4891392" y="557061"/>
        <a:ext cx="2140082" cy="907914"/>
      </dsp:txXfrm>
    </dsp:sp>
    <dsp:sp modelId="{DC843DCF-C088-4331-899F-5F09F4683A1B}">
      <dsp:nvSpPr>
        <dsp:cNvPr id="0" name=""/>
        <dsp:cNvSpPr/>
      </dsp:nvSpPr>
      <dsp:spPr>
        <a:xfrm>
          <a:off x="7404368" y="557061"/>
          <a:ext cx="907914" cy="90791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83EE9-56AD-4E16-940E-0B7BF74A654E}">
      <dsp:nvSpPr>
        <dsp:cNvPr id="0" name=""/>
        <dsp:cNvSpPr/>
      </dsp:nvSpPr>
      <dsp:spPr>
        <a:xfrm>
          <a:off x="7595030" y="747723"/>
          <a:ext cx="526590" cy="5265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A4F956-7CCD-4CF6-BE53-20D7B253798E}">
      <dsp:nvSpPr>
        <dsp:cNvPr id="0" name=""/>
        <dsp:cNvSpPr/>
      </dsp:nvSpPr>
      <dsp:spPr>
        <a:xfrm>
          <a:off x="8506835" y="557061"/>
          <a:ext cx="2140082" cy="90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Analytical Methods: The conclusions drawn are based on the methods used in this analysis. Different analytical techniques or models might yield different insights.</a:t>
          </a:r>
        </a:p>
      </dsp:txBody>
      <dsp:txXfrm>
        <a:off x="8506835" y="557061"/>
        <a:ext cx="2140082" cy="907914"/>
      </dsp:txXfrm>
    </dsp:sp>
    <dsp:sp modelId="{031B7A64-E2CF-4A04-9310-C8D719E38613}">
      <dsp:nvSpPr>
        <dsp:cNvPr id="0" name=""/>
        <dsp:cNvSpPr/>
      </dsp:nvSpPr>
      <dsp:spPr>
        <a:xfrm>
          <a:off x="173481" y="2065086"/>
          <a:ext cx="907914" cy="90791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A37265-02DA-4265-B312-39B45EE18518}">
      <dsp:nvSpPr>
        <dsp:cNvPr id="0" name=""/>
        <dsp:cNvSpPr/>
      </dsp:nvSpPr>
      <dsp:spPr>
        <a:xfrm>
          <a:off x="364143" y="2255748"/>
          <a:ext cx="526590" cy="5265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CAE2FA-1616-4263-8470-2F4C47575483}">
      <dsp:nvSpPr>
        <dsp:cNvPr id="0" name=""/>
        <dsp:cNvSpPr/>
      </dsp:nvSpPr>
      <dsp:spPr>
        <a:xfrm>
          <a:off x="1275948" y="2065086"/>
          <a:ext cx="2140082" cy="90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Temporal Constraints: The data reflects past and current trends. Future market conditions could alter the effectiveness of the recommended strategies.</a:t>
          </a:r>
        </a:p>
      </dsp:txBody>
      <dsp:txXfrm>
        <a:off x="1275948" y="2065086"/>
        <a:ext cx="2140082" cy="907914"/>
      </dsp:txXfrm>
    </dsp:sp>
    <dsp:sp modelId="{CB28B1CA-9790-4DDE-8D3A-77E691EE446F}">
      <dsp:nvSpPr>
        <dsp:cNvPr id="0" name=""/>
        <dsp:cNvSpPr/>
      </dsp:nvSpPr>
      <dsp:spPr>
        <a:xfrm>
          <a:off x="3788925" y="2065086"/>
          <a:ext cx="907914" cy="90791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9DBCB6-AB17-4AC4-9C05-9E0974D71931}">
      <dsp:nvSpPr>
        <dsp:cNvPr id="0" name=""/>
        <dsp:cNvSpPr/>
      </dsp:nvSpPr>
      <dsp:spPr>
        <a:xfrm>
          <a:off x="3979586" y="2255748"/>
          <a:ext cx="526590" cy="5265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62105D-2411-4692-B42A-E5BF17056D64}">
      <dsp:nvSpPr>
        <dsp:cNvPr id="0" name=""/>
        <dsp:cNvSpPr/>
      </dsp:nvSpPr>
      <dsp:spPr>
        <a:xfrm>
          <a:off x="4891392" y="2065086"/>
          <a:ext cx="2140082" cy="90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Assumptions: Certain assumptions were necessary for analysis. Where assumptions have been made, real-world conditions may differ, impacting the results.</a:t>
          </a:r>
        </a:p>
      </dsp:txBody>
      <dsp:txXfrm>
        <a:off x="4891392" y="2065086"/>
        <a:ext cx="2140082" cy="90791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4F43C-D9DF-474D-BEEF-4398303B57E1}">
      <dsp:nvSpPr>
        <dsp:cNvPr id="0" name=""/>
        <dsp:cNvSpPr/>
      </dsp:nvSpPr>
      <dsp:spPr>
        <a:xfrm>
          <a:off x="57134" y="1213736"/>
          <a:ext cx="1596652" cy="159665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3A353-3994-4DF1-9AEE-17E0960D64BA}">
      <dsp:nvSpPr>
        <dsp:cNvPr id="0" name=""/>
        <dsp:cNvSpPr/>
      </dsp:nvSpPr>
      <dsp:spPr>
        <a:xfrm>
          <a:off x="392431" y="1549033"/>
          <a:ext cx="926058" cy="9260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5E8E68-FE73-4D22-A749-B2FF86646276}">
      <dsp:nvSpPr>
        <dsp:cNvPr id="0" name=""/>
        <dsp:cNvSpPr/>
      </dsp:nvSpPr>
      <dsp:spPr>
        <a:xfrm>
          <a:off x="1995927" y="1213736"/>
          <a:ext cx="3763538" cy="1596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r>
            <a:rPr lang="en-US" sz="1400" kern="1200" dirty="0"/>
            <a:t> While our analysis provides a comprehensive look at Meta Platforms' advertising campaigns, these considerations should be kept in mind when interpreting and applying the findings."</a:t>
          </a:r>
          <a:endParaRPr lang="en-IL" sz="1400" kern="1200" dirty="0"/>
        </a:p>
        <a:p>
          <a:pPr marL="0" lvl="0" indent="0" algn="l" defTabSz="488950">
            <a:lnSpc>
              <a:spcPct val="90000"/>
            </a:lnSpc>
            <a:spcBef>
              <a:spcPct val="0"/>
            </a:spcBef>
            <a:spcAft>
              <a:spcPct val="35000"/>
            </a:spcAft>
            <a:buNone/>
          </a:pPr>
          <a:endParaRPr lang="en-IL" sz="1100" kern="1200" dirty="0"/>
        </a:p>
        <a:p>
          <a:pPr marL="0" lvl="0" indent="0" algn="l" defTabSz="488950">
            <a:lnSpc>
              <a:spcPct val="90000"/>
            </a:lnSpc>
            <a:spcBef>
              <a:spcPct val="0"/>
            </a:spcBef>
            <a:spcAft>
              <a:spcPct val="35000"/>
            </a:spcAft>
            <a:buNone/>
          </a:pPr>
          <a:endParaRPr lang="en-US" sz="1100" kern="1200" dirty="0"/>
        </a:p>
      </dsp:txBody>
      <dsp:txXfrm>
        <a:off x="1995927" y="1213736"/>
        <a:ext cx="3763538" cy="159665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90244-B9A1-4F48-8A51-CBD9A9950AB2}">
      <dsp:nvSpPr>
        <dsp:cNvPr id="0" name=""/>
        <dsp:cNvSpPr/>
      </dsp:nvSpPr>
      <dsp:spPr>
        <a:xfrm>
          <a:off x="0" y="0"/>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DF2412-0799-4D90-878C-8882D16693D2}">
      <dsp:nvSpPr>
        <dsp:cNvPr id="0" name=""/>
        <dsp:cNvSpPr/>
      </dsp:nvSpPr>
      <dsp:spPr>
        <a:xfrm>
          <a:off x="0" y="0"/>
          <a:ext cx="10820400" cy="1006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Prepared by :</a:t>
          </a:r>
        </a:p>
      </dsp:txBody>
      <dsp:txXfrm>
        <a:off x="0" y="0"/>
        <a:ext cx="10820400" cy="1006031"/>
      </dsp:txXfrm>
    </dsp:sp>
    <dsp:sp modelId="{B0FA1CBC-B1ED-4E07-A458-FA4832736122}">
      <dsp:nvSpPr>
        <dsp:cNvPr id="0" name=""/>
        <dsp:cNvSpPr/>
      </dsp:nvSpPr>
      <dsp:spPr>
        <a:xfrm>
          <a:off x="0" y="1006031"/>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FA7F8-A851-4F37-8734-D86A533C1B43}">
      <dsp:nvSpPr>
        <dsp:cNvPr id="0" name=""/>
        <dsp:cNvSpPr/>
      </dsp:nvSpPr>
      <dsp:spPr>
        <a:xfrm>
          <a:off x="0" y="1006031"/>
          <a:ext cx="10820400" cy="1006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t>Antonio Rawad Nassar</a:t>
          </a:r>
          <a:endParaRPr lang="en-US" sz="2800" kern="1200" dirty="0"/>
        </a:p>
      </dsp:txBody>
      <dsp:txXfrm>
        <a:off x="0" y="1006031"/>
        <a:ext cx="10820400" cy="1006031"/>
      </dsp:txXfrm>
    </dsp:sp>
    <dsp:sp modelId="{03B6338D-B355-4802-B342-E56640975686}">
      <dsp:nvSpPr>
        <dsp:cNvPr id="0" name=""/>
        <dsp:cNvSpPr/>
      </dsp:nvSpPr>
      <dsp:spPr>
        <a:xfrm>
          <a:off x="0" y="2012062"/>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81894C-8F0A-4F69-9010-4438356A7CB4}">
      <dsp:nvSpPr>
        <dsp:cNvPr id="0" name=""/>
        <dsp:cNvSpPr/>
      </dsp:nvSpPr>
      <dsp:spPr>
        <a:xfrm>
          <a:off x="0" y="2012062"/>
          <a:ext cx="10820400" cy="1006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t>In appreciation for the opportunity to present the Meta project at the Master School Graduation, January 2024.</a:t>
          </a:r>
          <a:endParaRPr lang="en-US" sz="2800" kern="1200" dirty="0"/>
        </a:p>
      </dsp:txBody>
      <dsp:txXfrm>
        <a:off x="0" y="2012062"/>
        <a:ext cx="10820400" cy="1006031"/>
      </dsp:txXfrm>
    </dsp:sp>
    <dsp:sp modelId="{CC7B3279-973A-4796-B581-776F77CF9F64}">
      <dsp:nvSpPr>
        <dsp:cNvPr id="0" name=""/>
        <dsp:cNvSpPr/>
      </dsp:nvSpPr>
      <dsp:spPr>
        <a:xfrm>
          <a:off x="0" y="3018093"/>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B81270-62F8-43A2-B2FB-D38B760D9A23}">
      <dsp:nvSpPr>
        <dsp:cNvPr id="0" name=""/>
        <dsp:cNvSpPr/>
      </dsp:nvSpPr>
      <dsp:spPr>
        <a:xfrm>
          <a:off x="0" y="3018093"/>
          <a:ext cx="10820400" cy="1006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January 2024 </a:t>
          </a:r>
          <a:endParaRPr lang="en-US" sz="3600" kern="1200" dirty="0"/>
        </a:p>
      </dsp:txBody>
      <dsp:txXfrm>
        <a:off x="0" y="3018093"/>
        <a:ext cx="10820400" cy="1006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79B4A-A161-4AB6-8D02-EF6BB316E655}">
      <dsp:nvSpPr>
        <dsp:cNvPr id="0" name=""/>
        <dsp:cNvSpPr/>
      </dsp:nvSpPr>
      <dsp:spPr>
        <a:xfrm>
          <a:off x="826" y="937863"/>
          <a:ext cx="2901063" cy="1842175"/>
        </a:xfrm>
        <a:prstGeom prst="roundRect">
          <a:avLst>
            <a:gd name="adj" fmla="val 10000"/>
          </a:avLst>
        </a:prstGeom>
        <a:gradFill rotWithShape="0">
          <a:gsLst>
            <a:gs pos="0">
              <a:schemeClr val="accent6">
                <a:hueOff val="0"/>
                <a:satOff val="0"/>
                <a:lumOff val="0"/>
                <a:alphaOff val="0"/>
                <a:tint val="96000"/>
                <a:satMod val="100000"/>
                <a:lumMod val="104000"/>
              </a:schemeClr>
            </a:gs>
            <a:gs pos="78000">
              <a:schemeClr val="accent6">
                <a:hueOff val="0"/>
                <a:satOff val="0"/>
                <a:lumOff val="0"/>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910A6974-B7FA-4677-9556-521CD83F04F7}">
      <dsp:nvSpPr>
        <dsp:cNvPr id="0" name=""/>
        <dsp:cNvSpPr/>
      </dsp:nvSpPr>
      <dsp:spPr>
        <a:xfrm>
          <a:off x="323166" y="1244086"/>
          <a:ext cx="2901063" cy="1842175"/>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Insight into budget trends: Majority centered around USD 10,000, indicating standard campaign investment levels.</a:t>
          </a:r>
        </a:p>
      </dsp:txBody>
      <dsp:txXfrm>
        <a:off x="377121" y="1298041"/>
        <a:ext cx="2793153" cy="1734265"/>
      </dsp:txXfrm>
    </dsp:sp>
    <dsp:sp modelId="{7E2D0A60-20FD-423B-A980-884047DF2C32}">
      <dsp:nvSpPr>
        <dsp:cNvPr id="0" name=""/>
        <dsp:cNvSpPr/>
      </dsp:nvSpPr>
      <dsp:spPr>
        <a:xfrm>
          <a:off x="3546571" y="937863"/>
          <a:ext cx="2901063" cy="1842175"/>
        </a:xfrm>
        <a:prstGeom prst="roundRect">
          <a:avLst>
            <a:gd name="adj" fmla="val 10000"/>
          </a:avLst>
        </a:prstGeom>
        <a:gradFill rotWithShape="0">
          <a:gsLst>
            <a:gs pos="0">
              <a:schemeClr val="accent6">
                <a:hueOff val="0"/>
                <a:satOff val="0"/>
                <a:lumOff val="0"/>
                <a:alphaOff val="0"/>
                <a:tint val="96000"/>
                <a:satMod val="100000"/>
                <a:lumMod val="104000"/>
              </a:schemeClr>
            </a:gs>
            <a:gs pos="78000">
              <a:schemeClr val="accent6">
                <a:hueOff val="0"/>
                <a:satOff val="0"/>
                <a:lumOff val="0"/>
                <a:alphaOff val="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074680E9-1BC3-49C0-88B4-19666640B384}">
      <dsp:nvSpPr>
        <dsp:cNvPr id="0" name=""/>
        <dsp:cNvSpPr/>
      </dsp:nvSpPr>
      <dsp:spPr>
        <a:xfrm>
          <a:off x="3868911" y="1244086"/>
          <a:ext cx="2901063" cy="1842175"/>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Duration insights: Wide variation; however, a median duration suggests a preference for moderate-term campaign strategies.</a:t>
          </a:r>
        </a:p>
      </dsp:txBody>
      <dsp:txXfrm>
        <a:off x="3922866" y="1298041"/>
        <a:ext cx="2793153" cy="17342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AAD051-1227-49BD-8E58-C4501AB88BC3}">
      <dsp:nvSpPr>
        <dsp:cNvPr id="0" name=""/>
        <dsp:cNvSpPr/>
      </dsp:nvSpPr>
      <dsp:spPr>
        <a:xfrm>
          <a:off x="-9192" y="423144"/>
          <a:ext cx="4823575" cy="1391748"/>
        </a:xfrm>
        <a:prstGeom prst="roundRect">
          <a:avLst>
            <a:gd name="adj" fmla="val 10000"/>
          </a:avLst>
        </a:prstGeom>
        <a:solidFill>
          <a:srgbClr val="00B0F0"/>
        </a:solidFill>
        <a:ln>
          <a:noFill/>
        </a:ln>
        <a:effectLst/>
      </dsp:spPr>
      <dsp:style>
        <a:lnRef idx="0">
          <a:scrgbClr r="0" g="0" b="0"/>
        </a:lnRef>
        <a:fillRef idx="1">
          <a:scrgbClr r="0" g="0" b="0"/>
        </a:fillRef>
        <a:effectRef idx="0">
          <a:scrgbClr r="0" g="0" b="0"/>
        </a:effectRef>
        <a:fontRef idx="minor"/>
      </dsp:style>
    </dsp:sp>
    <dsp:sp modelId="{5665D12C-F4BA-4FFC-949F-98C39EE1F20E}">
      <dsp:nvSpPr>
        <dsp:cNvPr id="0" name=""/>
        <dsp:cNvSpPr/>
      </dsp:nvSpPr>
      <dsp:spPr>
        <a:xfrm>
          <a:off x="411810" y="736288"/>
          <a:ext cx="766958" cy="7654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8C8847-ABA2-4535-A43C-43437A122A4A}">
      <dsp:nvSpPr>
        <dsp:cNvPr id="0" name=""/>
        <dsp:cNvSpPr/>
      </dsp:nvSpPr>
      <dsp:spPr>
        <a:xfrm>
          <a:off x="1578240" y="391897"/>
          <a:ext cx="3254527" cy="145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37" tIns="147437" rIns="147437" bIns="147437" numCol="1" spcCol="1270" anchor="ctr" anchorCtr="0">
          <a:noAutofit/>
        </a:bodyPr>
        <a:lstStyle/>
        <a:p>
          <a:pPr marL="0" lvl="0" indent="0" algn="l" defTabSz="622300">
            <a:lnSpc>
              <a:spcPct val="100000"/>
            </a:lnSpc>
            <a:spcBef>
              <a:spcPct val="0"/>
            </a:spcBef>
            <a:spcAft>
              <a:spcPct val="35000"/>
            </a:spcAft>
            <a:buNone/>
          </a:pPr>
          <a:r>
            <a:rPr lang="en-US" sz="1400" kern="1200"/>
            <a:t>Comparative revenue trends: Facebook's steady growth contrasted with Instagram's significant surge, especially after 2020.</a:t>
          </a:r>
          <a:endParaRPr lang="en-US" sz="1400" kern="1200" dirty="0"/>
        </a:p>
      </dsp:txBody>
      <dsp:txXfrm>
        <a:off x="1578240" y="391897"/>
        <a:ext cx="3254527" cy="1455603"/>
      </dsp:txXfrm>
    </dsp:sp>
    <dsp:sp modelId="{EE749833-56C3-44D3-9D69-F653DC8B3CE9}">
      <dsp:nvSpPr>
        <dsp:cNvPr id="0" name=""/>
        <dsp:cNvSpPr/>
      </dsp:nvSpPr>
      <dsp:spPr>
        <a:xfrm>
          <a:off x="-9192" y="2140786"/>
          <a:ext cx="4823575" cy="1391748"/>
        </a:xfrm>
        <a:prstGeom prst="roundRect">
          <a:avLst>
            <a:gd name="adj" fmla="val 10000"/>
          </a:avLst>
        </a:prstGeom>
        <a:solidFill>
          <a:srgbClr val="92D050"/>
        </a:solidFill>
        <a:ln>
          <a:noFill/>
        </a:ln>
        <a:effectLst/>
      </dsp:spPr>
      <dsp:style>
        <a:lnRef idx="0">
          <a:scrgbClr r="0" g="0" b="0"/>
        </a:lnRef>
        <a:fillRef idx="1">
          <a:scrgbClr r="0" g="0" b="0"/>
        </a:fillRef>
        <a:effectRef idx="0">
          <a:scrgbClr r="0" g="0" b="0"/>
        </a:effectRef>
        <a:fontRef idx="minor"/>
      </dsp:style>
    </dsp:sp>
    <dsp:sp modelId="{3E9F81F7-F3CB-4DA0-980A-F79E6E9EB8EE}">
      <dsp:nvSpPr>
        <dsp:cNvPr id="0" name=""/>
        <dsp:cNvSpPr/>
      </dsp:nvSpPr>
      <dsp:spPr>
        <a:xfrm>
          <a:off x="411810" y="2453930"/>
          <a:ext cx="766958" cy="7654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8AEE9F-F2F3-412E-BD51-F5F9547A5E00}">
      <dsp:nvSpPr>
        <dsp:cNvPr id="0" name=""/>
        <dsp:cNvSpPr/>
      </dsp:nvSpPr>
      <dsp:spPr>
        <a:xfrm>
          <a:off x="1599773" y="2140786"/>
          <a:ext cx="3211461" cy="1393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37" tIns="147437" rIns="147437" bIns="147437" numCol="1" spcCol="1270" anchor="ctr" anchorCtr="0">
          <a:noAutofit/>
        </a:bodyPr>
        <a:lstStyle/>
        <a:p>
          <a:pPr marL="0" lvl="0" indent="0" algn="l" defTabSz="622300">
            <a:lnSpc>
              <a:spcPct val="100000"/>
            </a:lnSpc>
            <a:spcBef>
              <a:spcPct val="0"/>
            </a:spcBef>
            <a:spcAft>
              <a:spcPct val="35000"/>
            </a:spcAft>
            <a:buNone/>
          </a:pPr>
          <a:r>
            <a:rPr lang="en-US" sz="1400" kern="1200"/>
            <a:t>Efficiency in action: Instagram's superior ability to convert impressions into actionable responses.</a:t>
          </a:r>
          <a:endParaRPr lang="en-US" sz="1400" kern="1200" dirty="0"/>
        </a:p>
      </dsp:txBody>
      <dsp:txXfrm>
        <a:off x="1599773" y="2140786"/>
        <a:ext cx="3211461" cy="13931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F5314-8D8F-4383-A2C3-F7D4EE81821F}">
      <dsp:nvSpPr>
        <dsp:cNvPr id="0" name=""/>
        <dsp:cNvSpPr/>
      </dsp:nvSpPr>
      <dsp:spPr>
        <a:xfrm>
          <a:off x="910" y="828134"/>
          <a:ext cx="3197405" cy="20303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B2BEAF-ED38-499B-8A56-1CED9F884077}">
      <dsp:nvSpPr>
        <dsp:cNvPr id="0" name=""/>
        <dsp:cNvSpPr/>
      </dsp:nvSpPr>
      <dsp:spPr>
        <a:xfrm>
          <a:off x="356178" y="1165638"/>
          <a:ext cx="3197405" cy="203035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Current workforce allocation: Predominant focus on Facebook with emerging opportunities for Instagram.</a:t>
          </a:r>
        </a:p>
      </dsp:txBody>
      <dsp:txXfrm>
        <a:off x="415645" y="1225105"/>
        <a:ext cx="3078471" cy="1911418"/>
      </dsp:txXfrm>
    </dsp:sp>
    <dsp:sp modelId="{C73E1070-B172-4F6C-8A9D-1ACB2E61F98F}">
      <dsp:nvSpPr>
        <dsp:cNvPr id="0" name=""/>
        <dsp:cNvSpPr/>
      </dsp:nvSpPr>
      <dsp:spPr>
        <a:xfrm>
          <a:off x="3908850" y="828134"/>
          <a:ext cx="3197405" cy="20303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C6FB9F-C200-4BDD-BD62-013AA4BCB97C}">
      <dsp:nvSpPr>
        <dsp:cNvPr id="0" name=""/>
        <dsp:cNvSpPr/>
      </dsp:nvSpPr>
      <dsp:spPr>
        <a:xfrm>
          <a:off x="4264117" y="1165638"/>
          <a:ext cx="3197405" cy="203035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Sales team spotlight: Exceptional revenue generation by the SMB_DACH_AUTO team sets a benchmark for strategic efficiency.</a:t>
          </a:r>
        </a:p>
      </dsp:txBody>
      <dsp:txXfrm>
        <a:off x="4323584" y="1225105"/>
        <a:ext cx="3078471" cy="19114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8CA84-6B93-4B81-B085-3982AD5DBC27}">
      <dsp:nvSpPr>
        <dsp:cNvPr id="0" name=""/>
        <dsp:cNvSpPr/>
      </dsp:nvSpPr>
      <dsp:spPr>
        <a:xfrm>
          <a:off x="264008" y="1083738"/>
          <a:ext cx="1362585" cy="13625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8E3D43-471B-4460-AA69-ECCF49FF5FEF}">
      <dsp:nvSpPr>
        <dsp:cNvPr id="0" name=""/>
        <dsp:cNvSpPr/>
      </dsp:nvSpPr>
      <dsp:spPr>
        <a:xfrm>
          <a:off x="550151" y="1369881"/>
          <a:ext cx="790299" cy="7902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07FB94-014A-42EB-AF3F-6A0286A6DF12}">
      <dsp:nvSpPr>
        <dsp:cNvPr id="0" name=""/>
        <dsp:cNvSpPr/>
      </dsp:nvSpPr>
      <dsp:spPr>
        <a:xfrm>
          <a:off x="1918575" y="1083738"/>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Optimize Ad Formats: </a:t>
          </a:r>
        </a:p>
        <a:p>
          <a:pPr marL="0" lvl="0" indent="0" algn="l" defTabSz="622300">
            <a:lnSpc>
              <a:spcPct val="100000"/>
            </a:lnSpc>
            <a:spcBef>
              <a:spcPct val="0"/>
            </a:spcBef>
            <a:spcAft>
              <a:spcPct val="35000"/>
            </a:spcAft>
            <a:buNone/>
          </a:pPr>
          <a:r>
            <a:rPr lang="en-US" sz="1400" b="0" i="0" kern="1200"/>
            <a:t>Prioritize Story and Image ad formats for higher sales effectiveness. Continuously adapt strategies to leverage most effective formats</a:t>
          </a:r>
          <a:endParaRPr lang="en-US" sz="1400" kern="1200" dirty="0"/>
        </a:p>
      </dsp:txBody>
      <dsp:txXfrm>
        <a:off x="1918575" y="1083738"/>
        <a:ext cx="3211807" cy="1362585"/>
      </dsp:txXfrm>
    </dsp:sp>
    <dsp:sp modelId="{E91DEE5D-8936-40D0-AA8E-86118BB9DD88}">
      <dsp:nvSpPr>
        <dsp:cNvPr id="0" name=""/>
        <dsp:cNvSpPr/>
      </dsp:nvSpPr>
      <dsp:spPr>
        <a:xfrm>
          <a:off x="5690016" y="1083738"/>
          <a:ext cx="1362585" cy="13625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58EDD6-6B99-4A6A-950A-0CC0ED5C4191}">
      <dsp:nvSpPr>
        <dsp:cNvPr id="0" name=""/>
        <dsp:cNvSpPr/>
      </dsp:nvSpPr>
      <dsp:spPr>
        <a:xfrm>
          <a:off x="5976159" y="1369881"/>
          <a:ext cx="790299" cy="7902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38758D-31D4-4AE2-A86B-A8B2639F4120}">
      <dsp:nvSpPr>
        <dsp:cNvPr id="0" name=""/>
        <dsp:cNvSpPr/>
      </dsp:nvSpPr>
      <dsp:spPr>
        <a:xfrm>
          <a:off x="7344584" y="1083738"/>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Campaign Budgeting:</a:t>
          </a:r>
        </a:p>
        <a:p>
          <a:pPr marL="0" lvl="0" indent="0" algn="l" defTabSz="622300">
            <a:lnSpc>
              <a:spcPct val="100000"/>
            </a:lnSpc>
            <a:spcBef>
              <a:spcPct val="0"/>
            </a:spcBef>
            <a:spcAft>
              <a:spcPct val="35000"/>
            </a:spcAft>
            <a:buNone/>
          </a:pPr>
          <a:r>
            <a:rPr lang="en-US" sz="1400" kern="1200"/>
            <a:t> Integration of anticipated campaigns in financial forecasting to enhance strategic planning accuracy.</a:t>
          </a:r>
          <a:endParaRPr lang="en-US" sz="1400" kern="1200" dirty="0"/>
        </a:p>
      </dsp:txBody>
      <dsp:txXfrm>
        <a:off x="7344584" y="1083738"/>
        <a:ext cx="3211807" cy="13625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6EE49-B637-4FF0-B40D-A9A829ACB3AD}">
      <dsp:nvSpPr>
        <dsp:cNvPr id="0" name=""/>
        <dsp:cNvSpPr/>
      </dsp:nvSpPr>
      <dsp:spPr>
        <a:xfrm>
          <a:off x="843715" y="1351787"/>
          <a:ext cx="1306125" cy="1306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CA42AF-81C3-4271-BC08-9E8BD7E490E2}">
      <dsp:nvSpPr>
        <dsp:cNvPr id="0" name=""/>
        <dsp:cNvSpPr/>
      </dsp:nvSpPr>
      <dsp:spPr>
        <a:xfrm>
          <a:off x="45528" y="3015621"/>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Replication of Success: Investigating and adopting the strategies used by the SMB_DACH_AUTO team across other sales teams.</a:t>
          </a:r>
        </a:p>
      </dsp:txBody>
      <dsp:txXfrm>
        <a:off x="45528" y="3015621"/>
        <a:ext cx="2902500" cy="720000"/>
      </dsp:txXfrm>
    </dsp:sp>
    <dsp:sp modelId="{71016435-6AFC-4D04-B529-E38103B3160B}">
      <dsp:nvSpPr>
        <dsp:cNvPr id="0" name=""/>
        <dsp:cNvSpPr/>
      </dsp:nvSpPr>
      <dsp:spPr>
        <a:xfrm>
          <a:off x="4254153" y="1351787"/>
          <a:ext cx="1306125" cy="1306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6DB814-6BD4-4DB3-AD9A-D5BF46C3870F}">
      <dsp:nvSpPr>
        <dsp:cNvPr id="0" name=""/>
        <dsp:cNvSpPr/>
      </dsp:nvSpPr>
      <dsp:spPr>
        <a:xfrm>
          <a:off x="3455965" y="3015621"/>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Dual Platform Utilization: A strategy to leverage the unique strengths of both Facebook and Instagram to maximize overall reach and impact.</a:t>
          </a:r>
        </a:p>
      </dsp:txBody>
      <dsp:txXfrm>
        <a:off x="3455965" y="3015621"/>
        <a:ext cx="29025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3B984-6061-496A-B608-DD0B22793AF6}">
      <dsp:nvSpPr>
        <dsp:cNvPr id="0" name=""/>
        <dsp:cNvSpPr/>
      </dsp:nvSpPr>
      <dsp:spPr>
        <a:xfrm>
          <a:off x="591434" y="614329"/>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982C7C-FD9D-4AF5-970C-DE8382B52F82}">
      <dsp:nvSpPr>
        <dsp:cNvPr id="0" name=""/>
        <dsp:cNvSpPr/>
      </dsp:nvSpPr>
      <dsp:spPr>
        <a:xfrm>
          <a:off x="971684" y="994579"/>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9281C3-51B2-46A3-AB1A-94ADFD0349D2}">
      <dsp:nvSpPr>
        <dsp:cNvPr id="0" name=""/>
        <dsp:cNvSpPr/>
      </dsp:nvSpPr>
      <dsp:spPr>
        <a:xfrm>
          <a:off x="21059" y="2954329"/>
          <a:ext cx="2925000" cy="151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cap="all"/>
          </a:pPr>
          <a:r>
            <a:rPr lang="en-US" sz="1600" kern="1200" dirty="0"/>
            <a:t>Reallocation of Investment: A shift towards Instagram in response to its robust growth and potential for higher ROI.</a:t>
          </a:r>
        </a:p>
      </dsp:txBody>
      <dsp:txXfrm>
        <a:off x="21059" y="2954329"/>
        <a:ext cx="2925000" cy="1518750"/>
      </dsp:txXfrm>
    </dsp:sp>
    <dsp:sp modelId="{3D866722-6243-41B3-912D-6FCE39FEACD6}">
      <dsp:nvSpPr>
        <dsp:cNvPr id="0" name=""/>
        <dsp:cNvSpPr/>
      </dsp:nvSpPr>
      <dsp:spPr>
        <a:xfrm>
          <a:off x="4028309" y="614329"/>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F1ABFC-1377-4A48-8293-6401E0B6DDAF}">
      <dsp:nvSpPr>
        <dsp:cNvPr id="0" name=""/>
        <dsp:cNvSpPr/>
      </dsp:nvSpPr>
      <dsp:spPr>
        <a:xfrm>
          <a:off x="4408559" y="994579"/>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CF9BB3-EBBD-42F6-A853-BEEA98976444}">
      <dsp:nvSpPr>
        <dsp:cNvPr id="0" name=""/>
        <dsp:cNvSpPr/>
      </dsp:nvSpPr>
      <dsp:spPr>
        <a:xfrm>
          <a:off x="3457934" y="2954329"/>
          <a:ext cx="2925000" cy="151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cap="all"/>
          </a:pPr>
          <a:r>
            <a:rPr lang="en-US" sz="1400" kern="1200" dirty="0"/>
            <a:t>Workforce Reallocation: Adjusting the resource distribution to support Instagram's growing influence and potential for market penetration.</a:t>
          </a:r>
        </a:p>
      </dsp:txBody>
      <dsp:txXfrm>
        <a:off x="3457934" y="2954329"/>
        <a:ext cx="2925000" cy="15187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737D7-97D3-44FF-BA74-6C8C31A704C9}">
      <dsp:nvSpPr>
        <dsp:cNvPr id="0" name=""/>
        <dsp:cNvSpPr/>
      </dsp:nvSpPr>
      <dsp:spPr>
        <a:xfrm>
          <a:off x="1320" y="48355"/>
          <a:ext cx="4636182" cy="2943975"/>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769C555F-1D99-4EE4-8A96-6B5E73461CCD}">
      <dsp:nvSpPr>
        <dsp:cNvPr id="0" name=""/>
        <dsp:cNvSpPr/>
      </dsp:nvSpPr>
      <dsp:spPr>
        <a:xfrm>
          <a:off x="516452" y="537730"/>
          <a:ext cx="4636182" cy="29439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defRPr cap="all"/>
          </a:pPr>
          <a:r>
            <a:rPr lang="en-US" sz="2500" kern="1200"/>
            <a:t>Agile Campaign Planning: The importance of Zero-Duration Campaigns as a marker for flexible and responsive marketing strategies.</a:t>
          </a:r>
        </a:p>
      </dsp:txBody>
      <dsp:txXfrm>
        <a:off x="602678" y="623956"/>
        <a:ext cx="4463730" cy="2771523"/>
      </dsp:txXfrm>
    </dsp:sp>
    <dsp:sp modelId="{6411F282-2702-45CB-B436-F0669E627862}">
      <dsp:nvSpPr>
        <dsp:cNvPr id="0" name=""/>
        <dsp:cNvSpPr/>
      </dsp:nvSpPr>
      <dsp:spPr>
        <a:xfrm>
          <a:off x="5667765" y="48355"/>
          <a:ext cx="4636182" cy="2943975"/>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4B2CE2BC-9297-4958-83A6-293BF76AAFE2}">
      <dsp:nvSpPr>
        <dsp:cNvPr id="0" name=""/>
        <dsp:cNvSpPr/>
      </dsp:nvSpPr>
      <dsp:spPr>
        <a:xfrm>
          <a:off x="6182897" y="537730"/>
          <a:ext cx="4636182" cy="29439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defRPr cap="all"/>
          </a:pPr>
          <a:r>
            <a:rPr lang="en-US" sz="2500" kern="1200"/>
            <a:t>Budget Allocation Strategy: Analysis of budget spending reveals the need for a strategic balance between budget size, campaign timing, and quality.</a:t>
          </a:r>
        </a:p>
      </dsp:txBody>
      <dsp:txXfrm>
        <a:off x="6269123" y="623956"/>
        <a:ext cx="4463730" cy="277152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E4DB9-4C38-4FD4-A6D3-26B19C980146}">
      <dsp:nvSpPr>
        <dsp:cNvPr id="0" name=""/>
        <dsp:cNvSpPr/>
      </dsp:nvSpPr>
      <dsp:spPr>
        <a:xfrm>
          <a:off x="1320" y="48355"/>
          <a:ext cx="4636182" cy="2943975"/>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B0E374A0-7FFB-4297-A6F7-48E5094283F6}">
      <dsp:nvSpPr>
        <dsp:cNvPr id="0" name=""/>
        <dsp:cNvSpPr/>
      </dsp:nvSpPr>
      <dsp:spPr>
        <a:xfrm>
          <a:off x="516452" y="537730"/>
          <a:ext cx="4636182" cy="29439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The nuanced differences in performance across ad formats highlight the importance of selecting the right format for the target audience and campaign objectives. Businesses should continually analyze ad format performance, adapting their strategies to leverage the most effective formats</a:t>
          </a:r>
          <a:endParaRPr lang="en-US" sz="1800" kern="1200" dirty="0"/>
        </a:p>
      </dsp:txBody>
      <dsp:txXfrm>
        <a:off x="602678" y="623956"/>
        <a:ext cx="4463730" cy="2771523"/>
      </dsp:txXfrm>
    </dsp:sp>
    <dsp:sp modelId="{DF6941A9-0BAC-42E8-BB12-CC549809F569}">
      <dsp:nvSpPr>
        <dsp:cNvPr id="0" name=""/>
        <dsp:cNvSpPr/>
      </dsp:nvSpPr>
      <dsp:spPr>
        <a:xfrm>
          <a:off x="5667765" y="48355"/>
          <a:ext cx="4636182" cy="2943975"/>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A3EA9BDD-7A96-4E6C-B3C9-E17D04F8EB04}">
      <dsp:nvSpPr>
        <dsp:cNvPr id="0" name=""/>
        <dsp:cNvSpPr/>
      </dsp:nvSpPr>
      <dsp:spPr>
        <a:xfrm>
          <a:off x="6182897" y="537730"/>
          <a:ext cx="4636182" cy="29439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Dynamic allocation of resources in response to the shifting landscape in social media marketing. Growing emphasis on Instagram while maintaining presence on Facebook</a:t>
          </a:r>
          <a:r>
            <a:rPr lang="en-US" sz="2000" kern="1200" dirty="0"/>
            <a:t>.</a:t>
          </a:r>
        </a:p>
      </dsp:txBody>
      <dsp:txXfrm>
        <a:off x="6269123" y="623956"/>
        <a:ext cx="4463730" cy="27715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47A7674-42DB-4D2B-AEEB-7CD6A87413F7}" type="datetimeFigureOut">
              <a:rPr lang="en-IL" smtClean="0"/>
              <a:t>13/01/2024</a:t>
            </a:fld>
            <a:endParaRPr lang="en-IL"/>
          </a:p>
        </p:txBody>
      </p:sp>
      <p:sp>
        <p:nvSpPr>
          <p:cNvPr id="5" name="Footer Placeholder 4"/>
          <p:cNvSpPr>
            <a:spLocks noGrp="1"/>
          </p:cNvSpPr>
          <p:nvPr>
            <p:ph type="ftr" sz="quarter" idx="11"/>
          </p:nvPr>
        </p:nvSpPr>
        <p:spPr>
          <a:xfrm>
            <a:off x="1371600" y="4323845"/>
            <a:ext cx="6400800" cy="365125"/>
          </a:xfrm>
        </p:spPr>
        <p:txBody>
          <a:bodyPr/>
          <a:lstStyle/>
          <a:p>
            <a:endParaRPr lang="en-IL"/>
          </a:p>
        </p:txBody>
      </p:sp>
      <p:sp>
        <p:nvSpPr>
          <p:cNvPr id="6" name="Slide Number Placeholder 5"/>
          <p:cNvSpPr>
            <a:spLocks noGrp="1"/>
          </p:cNvSpPr>
          <p:nvPr>
            <p:ph type="sldNum" sz="quarter" idx="12"/>
          </p:nvPr>
        </p:nvSpPr>
        <p:spPr>
          <a:xfrm>
            <a:off x="8077200" y="1430866"/>
            <a:ext cx="2743200" cy="365125"/>
          </a:xfrm>
        </p:spPr>
        <p:txBody>
          <a:bodyPr/>
          <a:lstStyle/>
          <a:p>
            <a:fld id="{7547DC89-FC7A-4BF0-8A46-AD1289BF3799}" type="slidenum">
              <a:rPr lang="en-IL" smtClean="0"/>
              <a:t>‹#›</a:t>
            </a:fld>
            <a:endParaRPr lang="en-IL"/>
          </a:p>
        </p:txBody>
      </p:sp>
    </p:spTree>
    <p:extLst>
      <p:ext uri="{BB962C8B-B14F-4D97-AF65-F5344CB8AC3E}">
        <p14:creationId xmlns:p14="http://schemas.microsoft.com/office/powerpoint/2010/main" val="364459717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7A7674-42DB-4D2B-AEEB-7CD6A87413F7}" type="datetimeFigureOut">
              <a:rPr lang="en-IL" smtClean="0"/>
              <a:t>13/01/2024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547DC89-FC7A-4BF0-8A46-AD1289BF3799}" type="slidenum">
              <a:rPr lang="en-IL" smtClean="0"/>
              <a:t>‹#›</a:t>
            </a:fld>
            <a:endParaRPr lang="en-IL"/>
          </a:p>
        </p:txBody>
      </p:sp>
    </p:spTree>
    <p:extLst>
      <p:ext uri="{BB962C8B-B14F-4D97-AF65-F5344CB8AC3E}">
        <p14:creationId xmlns:p14="http://schemas.microsoft.com/office/powerpoint/2010/main" val="266812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47A7674-42DB-4D2B-AEEB-7CD6A87413F7}" type="datetimeFigureOut">
              <a:rPr lang="en-IL" smtClean="0"/>
              <a:t>13/01/2024</a:t>
            </a:fld>
            <a:endParaRPr lang="en-IL"/>
          </a:p>
        </p:txBody>
      </p:sp>
      <p:sp>
        <p:nvSpPr>
          <p:cNvPr id="6" name="Footer Placeholder 5"/>
          <p:cNvSpPr>
            <a:spLocks noGrp="1"/>
          </p:cNvSpPr>
          <p:nvPr>
            <p:ph type="ftr" sz="quarter" idx="11"/>
          </p:nvPr>
        </p:nvSpPr>
        <p:spPr>
          <a:xfrm>
            <a:off x="685800" y="379941"/>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7547DC89-FC7A-4BF0-8A46-AD1289BF3799}" type="slidenum">
              <a:rPr lang="en-IL" smtClean="0"/>
              <a:t>‹#›</a:t>
            </a:fld>
            <a:endParaRPr lang="en-IL"/>
          </a:p>
        </p:txBody>
      </p:sp>
    </p:spTree>
    <p:extLst>
      <p:ext uri="{BB962C8B-B14F-4D97-AF65-F5344CB8AC3E}">
        <p14:creationId xmlns:p14="http://schemas.microsoft.com/office/powerpoint/2010/main" val="3172137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47A7674-42DB-4D2B-AEEB-7CD6A87413F7}" type="datetimeFigureOut">
              <a:rPr lang="en-IL" smtClean="0"/>
              <a:t>13/01/2024</a:t>
            </a:fld>
            <a:endParaRPr lang="en-IL"/>
          </a:p>
        </p:txBody>
      </p:sp>
      <p:sp>
        <p:nvSpPr>
          <p:cNvPr id="6" name="Footer Placeholder 5"/>
          <p:cNvSpPr>
            <a:spLocks noGrp="1"/>
          </p:cNvSpPr>
          <p:nvPr>
            <p:ph type="ftr" sz="quarter" idx="11"/>
          </p:nvPr>
        </p:nvSpPr>
        <p:spPr>
          <a:xfrm>
            <a:off x="685800" y="379941"/>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7547DC89-FC7A-4BF0-8A46-AD1289BF3799}" type="slidenum">
              <a:rPr lang="en-IL" smtClean="0"/>
              <a:t>‹#›</a:t>
            </a:fld>
            <a:endParaRPr lang="en-IL"/>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4761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47A7674-42DB-4D2B-AEEB-7CD6A87413F7}" type="datetimeFigureOut">
              <a:rPr lang="en-IL" smtClean="0"/>
              <a:t>13/01/2024</a:t>
            </a:fld>
            <a:endParaRPr lang="en-IL"/>
          </a:p>
        </p:txBody>
      </p:sp>
      <p:sp>
        <p:nvSpPr>
          <p:cNvPr id="6" name="Footer Placeholder 5"/>
          <p:cNvSpPr>
            <a:spLocks noGrp="1"/>
          </p:cNvSpPr>
          <p:nvPr>
            <p:ph type="ftr" sz="quarter" idx="11"/>
          </p:nvPr>
        </p:nvSpPr>
        <p:spPr>
          <a:xfrm>
            <a:off x="685800" y="378883"/>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7547DC89-FC7A-4BF0-8A46-AD1289BF3799}" type="slidenum">
              <a:rPr lang="en-IL" smtClean="0"/>
              <a:t>‹#›</a:t>
            </a:fld>
            <a:endParaRPr lang="en-IL"/>
          </a:p>
        </p:txBody>
      </p:sp>
    </p:spTree>
    <p:extLst>
      <p:ext uri="{BB962C8B-B14F-4D97-AF65-F5344CB8AC3E}">
        <p14:creationId xmlns:p14="http://schemas.microsoft.com/office/powerpoint/2010/main" val="2296380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47A7674-42DB-4D2B-AEEB-7CD6A87413F7}" type="datetimeFigureOut">
              <a:rPr lang="en-IL" smtClean="0"/>
              <a:t>13/01/2024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547DC89-FC7A-4BF0-8A46-AD1289BF3799}" type="slidenum">
              <a:rPr lang="en-IL" smtClean="0"/>
              <a:t>‹#›</a:t>
            </a:fld>
            <a:endParaRPr lang="en-IL"/>
          </a:p>
        </p:txBody>
      </p:sp>
    </p:spTree>
    <p:extLst>
      <p:ext uri="{BB962C8B-B14F-4D97-AF65-F5344CB8AC3E}">
        <p14:creationId xmlns:p14="http://schemas.microsoft.com/office/powerpoint/2010/main" val="1368814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47A7674-42DB-4D2B-AEEB-7CD6A87413F7}" type="datetimeFigureOut">
              <a:rPr lang="en-IL" smtClean="0"/>
              <a:t>13/01/2024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547DC89-FC7A-4BF0-8A46-AD1289BF3799}" type="slidenum">
              <a:rPr lang="en-IL" smtClean="0"/>
              <a:t>‹#›</a:t>
            </a:fld>
            <a:endParaRPr lang="en-IL"/>
          </a:p>
        </p:txBody>
      </p:sp>
    </p:spTree>
    <p:extLst>
      <p:ext uri="{BB962C8B-B14F-4D97-AF65-F5344CB8AC3E}">
        <p14:creationId xmlns:p14="http://schemas.microsoft.com/office/powerpoint/2010/main" val="1205517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7A7674-42DB-4D2B-AEEB-7CD6A87413F7}" type="datetimeFigureOut">
              <a:rPr lang="en-IL" smtClean="0"/>
              <a:t>13/01/2024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547DC89-FC7A-4BF0-8A46-AD1289BF3799}" type="slidenum">
              <a:rPr lang="en-IL" smtClean="0"/>
              <a:t>‹#›</a:t>
            </a:fld>
            <a:endParaRPr lang="en-IL"/>
          </a:p>
        </p:txBody>
      </p:sp>
    </p:spTree>
    <p:extLst>
      <p:ext uri="{BB962C8B-B14F-4D97-AF65-F5344CB8AC3E}">
        <p14:creationId xmlns:p14="http://schemas.microsoft.com/office/powerpoint/2010/main" val="3057304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47A7674-42DB-4D2B-AEEB-7CD6A87413F7}" type="datetimeFigureOut">
              <a:rPr lang="en-IL" smtClean="0"/>
              <a:t>13/01/2024</a:t>
            </a:fld>
            <a:endParaRPr lang="en-IL"/>
          </a:p>
        </p:txBody>
      </p:sp>
      <p:sp>
        <p:nvSpPr>
          <p:cNvPr id="5" name="Footer Placeholder 4"/>
          <p:cNvSpPr>
            <a:spLocks noGrp="1"/>
          </p:cNvSpPr>
          <p:nvPr>
            <p:ph type="ftr" sz="quarter" idx="11"/>
          </p:nvPr>
        </p:nvSpPr>
        <p:spPr>
          <a:xfrm>
            <a:off x="685800" y="381000"/>
            <a:ext cx="6991492" cy="365125"/>
          </a:xfrm>
        </p:spPr>
        <p:txBody>
          <a:bodyPr/>
          <a:lstStyle/>
          <a:p>
            <a:endParaRPr lang="en-IL"/>
          </a:p>
        </p:txBody>
      </p:sp>
      <p:sp>
        <p:nvSpPr>
          <p:cNvPr id="6" name="Slide Number Placeholder 5"/>
          <p:cNvSpPr>
            <a:spLocks noGrp="1"/>
          </p:cNvSpPr>
          <p:nvPr>
            <p:ph type="sldNum" sz="quarter" idx="12"/>
          </p:nvPr>
        </p:nvSpPr>
        <p:spPr>
          <a:xfrm>
            <a:off x="10862452" y="381000"/>
            <a:ext cx="643748" cy="365125"/>
          </a:xfrm>
        </p:spPr>
        <p:txBody>
          <a:bodyPr/>
          <a:lstStyle/>
          <a:p>
            <a:fld id="{7547DC89-FC7A-4BF0-8A46-AD1289BF3799}" type="slidenum">
              <a:rPr lang="en-IL" smtClean="0"/>
              <a:t>‹#›</a:t>
            </a:fld>
            <a:endParaRPr lang="en-IL"/>
          </a:p>
        </p:txBody>
      </p:sp>
    </p:spTree>
    <p:extLst>
      <p:ext uri="{BB962C8B-B14F-4D97-AF65-F5344CB8AC3E}">
        <p14:creationId xmlns:p14="http://schemas.microsoft.com/office/powerpoint/2010/main" val="10009379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D2E0-3E36-631A-2F6A-D2C5F0049304}"/>
              </a:ext>
            </a:extLst>
          </p:cNvPr>
          <p:cNvSpPr>
            <a:spLocks noGrp="1"/>
          </p:cNvSpPr>
          <p:nvPr>
            <p:ph type="title"/>
          </p:nvPr>
        </p:nvSpPr>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795CCB7-15B7-84E6-3803-0A6956775142}"/>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26554BE-FD76-B243-FE96-7F2C78570329}"/>
              </a:ext>
            </a:extLst>
          </p:cNvPr>
          <p:cNvSpPr>
            <a:spLocks noGrp="1"/>
          </p:cNvSpPr>
          <p:nvPr>
            <p:ph type="dt" sz="half" idx="10"/>
          </p:nvPr>
        </p:nvSpPr>
        <p:spPr/>
        <p:txBody>
          <a:bodyPr/>
          <a:lstStyle/>
          <a:p>
            <a:fld id="{547A7674-42DB-4D2B-AEEB-7CD6A87413F7}" type="datetimeFigureOut">
              <a:rPr lang="en-IL" smtClean="0"/>
              <a:t>13/01/2024</a:t>
            </a:fld>
            <a:endParaRPr lang="en-IL"/>
          </a:p>
        </p:txBody>
      </p:sp>
      <p:sp>
        <p:nvSpPr>
          <p:cNvPr id="5" name="Footer Placeholder 4">
            <a:extLst>
              <a:ext uri="{FF2B5EF4-FFF2-40B4-BE49-F238E27FC236}">
                <a16:creationId xmlns:a16="http://schemas.microsoft.com/office/drawing/2014/main" id="{0535282D-7A91-99B2-16B4-57A867D6081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9ECFB54-2585-E639-0F61-E15B1E5E65AB}"/>
              </a:ext>
            </a:extLst>
          </p:cNvPr>
          <p:cNvSpPr>
            <a:spLocks noGrp="1"/>
          </p:cNvSpPr>
          <p:nvPr>
            <p:ph type="sldNum" sz="quarter" idx="12"/>
          </p:nvPr>
        </p:nvSpPr>
        <p:spPr/>
        <p:txBody>
          <a:bodyPr/>
          <a:lstStyle/>
          <a:p>
            <a:fld id="{7547DC89-FC7A-4BF0-8A46-AD1289BF3799}" type="slidenum">
              <a:rPr lang="en-IL" smtClean="0"/>
              <a:t>‹#›</a:t>
            </a:fld>
            <a:endParaRPr lang="en-IL"/>
          </a:p>
        </p:txBody>
      </p:sp>
    </p:spTree>
    <p:extLst>
      <p:ext uri="{BB962C8B-B14F-4D97-AF65-F5344CB8AC3E}">
        <p14:creationId xmlns:p14="http://schemas.microsoft.com/office/powerpoint/2010/main" val="661989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7A7674-42DB-4D2B-AEEB-7CD6A87413F7}" type="datetimeFigureOut">
              <a:rPr lang="en-IL" smtClean="0"/>
              <a:t>13/01/2024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547DC89-FC7A-4BF0-8A46-AD1289BF3799}" type="slidenum">
              <a:rPr lang="en-IL" smtClean="0"/>
              <a:t>‹#›</a:t>
            </a:fld>
            <a:endParaRPr lang="en-IL"/>
          </a:p>
        </p:txBody>
      </p:sp>
    </p:spTree>
    <p:extLst>
      <p:ext uri="{BB962C8B-B14F-4D97-AF65-F5344CB8AC3E}">
        <p14:creationId xmlns:p14="http://schemas.microsoft.com/office/powerpoint/2010/main" val="1205035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47A7674-42DB-4D2B-AEEB-7CD6A87413F7}" type="datetimeFigureOut">
              <a:rPr lang="en-IL" smtClean="0"/>
              <a:t>13/01/2024</a:t>
            </a:fld>
            <a:endParaRPr lang="en-IL"/>
          </a:p>
        </p:txBody>
      </p:sp>
      <p:sp>
        <p:nvSpPr>
          <p:cNvPr id="5" name="Footer Placeholder 4"/>
          <p:cNvSpPr>
            <a:spLocks noGrp="1"/>
          </p:cNvSpPr>
          <p:nvPr>
            <p:ph type="ftr" sz="quarter" idx="11"/>
          </p:nvPr>
        </p:nvSpPr>
        <p:spPr>
          <a:xfrm>
            <a:off x="685800" y="381001"/>
            <a:ext cx="6991492" cy="364065"/>
          </a:xfrm>
        </p:spPr>
        <p:txBody>
          <a:bodyPr/>
          <a:lstStyle/>
          <a:p>
            <a:endParaRPr lang="en-IL"/>
          </a:p>
        </p:txBody>
      </p:sp>
      <p:sp>
        <p:nvSpPr>
          <p:cNvPr id="6" name="Slide Number Placeholder 5"/>
          <p:cNvSpPr>
            <a:spLocks noGrp="1"/>
          </p:cNvSpPr>
          <p:nvPr>
            <p:ph type="sldNum" sz="quarter" idx="12"/>
          </p:nvPr>
        </p:nvSpPr>
        <p:spPr>
          <a:xfrm>
            <a:off x="10862452" y="381000"/>
            <a:ext cx="643748" cy="365125"/>
          </a:xfrm>
        </p:spPr>
        <p:txBody>
          <a:bodyPr/>
          <a:lstStyle/>
          <a:p>
            <a:fld id="{7547DC89-FC7A-4BF0-8A46-AD1289BF3799}" type="slidenum">
              <a:rPr lang="en-IL" smtClean="0"/>
              <a:t>‹#›</a:t>
            </a:fld>
            <a:endParaRPr lang="en-IL"/>
          </a:p>
        </p:txBody>
      </p:sp>
    </p:spTree>
    <p:extLst>
      <p:ext uri="{BB962C8B-B14F-4D97-AF65-F5344CB8AC3E}">
        <p14:creationId xmlns:p14="http://schemas.microsoft.com/office/powerpoint/2010/main" val="934193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7A7674-42DB-4D2B-AEEB-7CD6A87413F7}" type="datetimeFigureOut">
              <a:rPr lang="en-IL" smtClean="0"/>
              <a:t>13/01/2024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547DC89-FC7A-4BF0-8A46-AD1289BF3799}" type="slidenum">
              <a:rPr lang="en-IL" smtClean="0"/>
              <a:t>‹#›</a:t>
            </a:fld>
            <a:endParaRPr lang="en-IL"/>
          </a:p>
        </p:txBody>
      </p:sp>
    </p:spTree>
    <p:extLst>
      <p:ext uri="{BB962C8B-B14F-4D97-AF65-F5344CB8AC3E}">
        <p14:creationId xmlns:p14="http://schemas.microsoft.com/office/powerpoint/2010/main" val="873413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7A7674-42DB-4D2B-AEEB-7CD6A87413F7}" type="datetimeFigureOut">
              <a:rPr lang="en-IL" smtClean="0"/>
              <a:t>13/01/2024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7547DC89-FC7A-4BF0-8A46-AD1289BF3799}" type="slidenum">
              <a:rPr lang="en-IL" smtClean="0"/>
              <a:t>‹#›</a:t>
            </a:fld>
            <a:endParaRPr lang="en-IL"/>
          </a:p>
        </p:txBody>
      </p:sp>
    </p:spTree>
    <p:extLst>
      <p:ext uri="{BB962C8B-B14F-4D97-AF65-F5344CB8AC3E}">
        <p14:creationId xmlns:p14="http://schemas.microsoft.com/office/powerpoint/2010/main" val="200392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7A7674-42DB-4D2B-AEEB-7CD6A87413F7}" type="datetimeFigureOut">
              <a:rPr lang="en-IL" smtClean="0"/>
              <a:t>13/01/2024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547DC89-FC7A-4BF0-8A46-AD1289BF3799}" type="slidenum">
              <a:rPr lang="en-IL" smtClean="0"/>
              <a:t>‹#›</a:t>
            </a:fld>
            <a:endParaRPr lang="en-IL"/>
          </a:p>
        </p:txBody>
      </p:sp>
    </p:spTree>
    <p:extLst>
      <p:ext uri="{BB962C8B-B14F-4D97-AF65-F5344CB8AC3E}">
        <p14:creationId xmlns:p14="http://schemas.microsoft.com/office/powerpoint/2010/main" val="70897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A7674-42DB-4D2B-AEEB-7CD6A87413F7}" type="datetimeFigureOut">
              <a:rPr lang="en-IL" smtClean="0"/>
              <a:t>13/01/2024</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7547DC89-FC7A-4BF0-8A46-AD1289BF3799}" type="slidenum">
              <a:rPr lang="en-IL" smtClean="0"/>
              <a:t>‹#›</a:t>
            </a:fld>
            <a:endParaRPr lang="en-IL"/>
          </a:p>
        </p:txBody>
      </p:sp>
    </p:spTree>
    <p:extLst>
      <p:ext uri="{BB962C8B-B14F-4D97-AF65-F5344CB8AC3E}">
        <p14:creationId xmlns:p14="http://schemas.microsoft.com/office/powerpoint/2010/main" val="320076205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7A7674-42DB-4D2B-AEEB-7CD6A87413F7}" type="datetimeFigureOut">
              <a:rPr lang="en-IL" smtClean="0"/>
              <a:t>13/01/2024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547DC89-FC7A-4BF0-8A46-AD1289BF3799}" type="slidenum">
              <a:rPr lang="en-IL" smtClean="0"/>
              <a:t>‹#›</a:t>
            </a:fld>
            <a:endParaRPr lang="en-IL"/>
          </a:p>
        </p:txBody>
      </p:sp>
    </p:spTree>
    <p:extLst>
      <p:ext uri="{BB962C8B-B14F-4D97-AF65-F5344CB8AC3E}">
        <p14:creationId xmlns:p14="http://schemas.microsoft.com/office/powerpoint/2010/main" val="49668740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7A7674-42DB-4D2B-AEEB-7CD6A87413F7}" type="datetimeFigureOut">
              <a:rPr lang="en-IL" smtClean="0"/>
              <a:t>13/01/2024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547DC89-FC7A-4BF0-8A46-AD1289BF3799}" type="slidenum">
              <a:rPr lang="en-IL" smtClean="0"/>
              <a:t>‹#›</a:t>
            </a:fld>
            <a:endParaRPr lang="en-IL"/>
          </a:p>
        </p:txBody>
      </p:sp>
    </p:spTree>
    <p:extLst>
      <p:ext uri="{BB962C8B-B14F-4D97-AF65-F5344CB8AC3E}">
        <p14:creationId xmlns:p14="http://schemas.microsoft.com/office/powerpoint/2010/main" val="207489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7A7674-42DB-4D2B-AEEB-7CD6A87413F7}" type="datetimeFigureOut">
              <a:rPr lang="en-IL" smtClean="0"/>
              <a:t>13/01/2024</a:t>
            </a:fld>
            <a:endParaRPr lang="en-IL"/>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547DC89-FC7A-4BF0-8A46-AD1289BF3799}" type="slidenum">
              <a:rPr lang="en-IL" smtClean="0"/>
              <a:t>‹#›</a:t>
            </a:fld>
            <a:endParaRPr lang="en-IL"/>
          </a:p>
        </p:txBody>
      </p:sp>
    </p:spTree>
    <p:extLst>
      <p:ext uri="{BB962C8B-B14F-4D97-AF65-F5344CB8AC3E}">
        <p14:creationId xmlns:p14="http://schemas.microsoft.com/office/powerpoint/2010/main" val="2019190754"/>
      </p:ext>
    </p:extLst>
  </p:cSld>
  <p:clrMap bg1="dk1" tx1="lt1" bg2="dk2" tx2="lt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8.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8.png"/><Relationship Id="rId7" Type="http://schemas.openxmlformats.org/officeDocument/2006/relationships/diagramQuickStyle" Target="../diagrams/quickStyle13.xm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41.svg"/><Relationship Id="rId9" Type="http://schemas.microsoft.com/office/2007/relationships/diagramDrawing" Target="../diagrams/drawing13.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45.svg"/></Relationships>
</file>

<file path=ppt/slides/_rels/slide22.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46.jpeg"/><Relationship Id="rId7" Type="http://schemas.openxmlformats.org/officeDocument/2006/relationships/diagramColors" Target="../diagrams/colors14.xml"/><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6.png"/><Relationship Id="rId7" Type="http://schemas.openxmlformats.org/officeDocument/2006/relationships/diagramQuickStyle" Target="../diagrams/quickStyle3.xm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7.png"/><Relationship Id="rId9" Type="http://schemas.microsoft.com/office/2007/relationships/diagramDrawing" Target="../diagrams/drawing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3.png"/><Relationship Id="rId7" Type="http://schemas.openxmlformats.org/officeDocument/2006/relationships/diagramQuickStyle" Target="../diagrams/quickStyle4.xm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4.png"/><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8" name="Rectangle 17">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F3BE62F5-3E15-8C8B-E19D-F986E6FF5A69}"/>
              </a:ext>
            </a:extLst>
          </p:cNvPr>
          <p:cNvSpPr>
            <a:spLocks noGrp="1"/>
          </p:cNvSpPr>
          <p:nvPr>
            <p:ph type="title"/>
          </p:nvPr>
        </p:nvSpPr>
        <p:spPr>
          <a:xfrm>
            <a:off x="643466" y="804334"/>
            <a:ext cx="3471333" cy="5249333"/>
          </a:xfrm>
        </p:spPr>
        <p:txBody>
          <a:bodyPr>
            <a:normAutofit/>
          </a:bodyPr>
          <a:lstStyle/>
          <a:p>
            <a:r>
              <a:rPr lang="en-US" sz="3100">
                <a:solidFill>
                  <a:srgbClr val="FFFFFF"/>
                </a:solidFill>
              </a:rPr>
              <a:t>Comprehensive Meta Platforms Advertising Campaign Analysis Report</a:t>
            </a:r>
          </a:p>
        </p:txBody>
      </p:sp>
      <p:sp>
        <p:nvSpPr>
          <p:cNvPr id="3" name="Text Placeholder 2">
            <a:extLst>
              <a:ext uri="{FF2B5EF4-FFF2-40B4-BE49-F238E27FC236}">
                <a16:creationId xmlns:a16="http://schemas.microsoft.com/office/drawing/2014/main" id="{64767F8A-0F03-4F78-446D-9322E736DAC4}"/>
              </a:ext>
            </a:extLst>
          </p:cNvPr>
          <p:cNvSpPr>
            <a:spLocks noGrp="1"/>
          </p:cNvSpPr>
          <p:nvPr>
            <p:ph idx="1"/>
          </p:nvPr>
        </p:nvSpPr>
        <p:spPr>
          <a:xfrm>
            <a:off x="5234722" y="804334"/>
            <a:ext cx="6271477" cy="5249333"/>
          </a:xfrm>
        </p:spPr>
        <p:txBody>
          <a:bodyPr anchor="ctr">
            <a:normAutofit/>
          </a:bodyPr>
          <a:lstStyle/>
          <a:p>
            <a:r>
              <a:rPr lang="en-US" dirty="0">
                <a:solidFill>
                  <a:schemeClr val="tx2"/>
                </a:solidFill>
              </a:rPr>
              <a:t>In-Depth Campaign Performance Evaluation</a:t>
            </a:r>
          </a:p>
          <a:p>
            <a:endParaRPr lang="en-US" dirty="0">
              <a:solidFill>
                <a:schemeClr val="tx2"/>
              </a:solidFill>
            </a:endParaRPr>
          </a:p>
          <a:p>
            <a:r>
              <a:rPr lang="en-US" dirty="0">
                <a:solidFill>
                  <a:schemeClr val="tx2"/>
                </a:solidFill>
              </a:rPr>
              <a:t>Prepared By :</a:t>
            </a:r>
          </a:p>
          <a:p>
            <a:r>
              <a:rPr lang="en-US" dirty="0">
                <a:solidFill>
                  <a:schemeClr val="tx2"/>
                </a:solidFill>
              </a:rPr>
              <a:t>Dr. Antonio Rawad Nassar </a:t>
            </a:r>
          </a:p>
          <a:p>
            <a:r>
              <a:rPr lang="en-US" dirty="0">
                <a:solidFill>
                  <a:schemeClr val="tx2"/>
                </a:solidFill>
              </a:rPr>
              <a:t>January 2024 </a:t>
            </a:r>
            <a:endParaRPr lang="en-IL" dirty="0">
              <a:solidFill>
                <a:schemeClr val="tx2"/>
              </a:solidFill>
            </a:endParaRPr>
          </a:p>
        </p:txBody>
      </p:sp>
    </p:spTree>
    <p:extLst>
      <p:ext uri="{BB962C8B-B14F-4D97-AF65-F5344CB8AC3E}">
        <p14:creationId xmlns:p14="http://schemas.microsoft.com/office/powerpoint/2010/main" val="281737227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B1AD7AF-3A60-4C4F-979F-367102EFD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a:extLst>
              <a:ext uri="{FF2B5EF4-FFF2-40B4-BE49-F238E27FC236}">
                <a16:creationId xmlns:a16="http://schemas.microsoft.com/office/drawing/2014/main" id="{3BC49E5A-5E85-C4B2-01FB-C7567AE8D349}"/>
              </a:ext>
            </a:extLst>
          </p:cNvPr>
          <p:cNvSpPr>
            <a:spLocks noGrp="1"/>
          </p:cNvSpPr>
          <p:nvPr>
            <p:ph type="subTitle" idx="1"/>
          </p:nvPr>
        </p:nvSpPr>
        <p:spPr>
          <a:xfrm>
            <a:off x="1371600" y="4903000"/>
            <a:ext cx="9448800" cy="685800"/>
          </a:xfrm>
        </p:spPr>
        <p:txBody>
          <a:bodyPr>
            <a:normAutofit/>
          </a:bodyPr>
          <a:lstStyle/>
          <a:p>
            <a:r>
              <a:rPr lang="en-US" dirty="0"/>
              <a:t>  </a:t>
            </a:r>
            <a:endParaRPr lang="en-IL" dirty="0"/>
          </a:p>
        </p:txBody>
      </p:sp>
      <p:sp>
        <p:nvSpPr>
          <p:cNvPr id="12" name="Rectangle 11">
            <a:extLst>
              <a:ext uri="{FF2B5EF4-FFF2-40B4-BE49-F238E27FC236}">
                <a16:creationId xmlns:a16="http://schemas.microsoft.com/office/drawing/2014/main" id="{56177C8A-E75D-4FB9-8BA0-1FC843442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199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4D5A4F4-D4E3-46DE-875C-AD1C203EB7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alphaModFix amt="75000"/>
            <a:extLst>
              <a:ext uri="{28A0092B-C50C-407E-A947-70E740481C1C}">
                <a14:useLocalDpi xmlns:a14="http://schemas.microsoft.com/office/drawing/2010/main" val="0"/>
              </a:ext>
            </a:extLst>
          </a:blip>
          <a:srcRect r="62946" b="15805"/>
          <a:stretch/>
        </p:blipFill>
        <p:spPr>
          <a:xfrm rot="5400000">
            <a:off x="-1232293" y="1252715"/>
            <a:ext cx="4587300" cy="2122714"/>
          </a:xfrm>
          <a:prstGeom prst="rect">
            <a:avLst/>
          </a:prstGeom>
          <a:noFill/>
        </p:spPr>
      </p:pic>
      <p:pic>
        <p:nvPicPr>
          <p:cNvPr id="16" name="Picture 15">
            <a:extLst>
              <a:ext uri="{FF2B5EF4-FFF2-40B4-BE49-F238E27FC236}">
                <a16:creationId xmlns:a16="http://schemas.microsoft.com/office/drawing/2014/main" id="{15BD1DD2-85A0-4736-89A9-C9D793DCAE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alphaModFix amt="75000"/>
            <a:extLst>
              <a:ext uri="{28A0092B-C50C-407E-A947-70E740481C1C}">
                <a14:useLocalDpi xmlns:a14="http://schemas.microsoft.com/office/drawing/2010/main" val="0"/>
              </a:ext>
            </a:extLst>
          </a:blip>
          <a:srcRect r="62946" b="15805"/>
          <a:stretch/>
        </p:blipFill>
        <p:spPr>
          <a:xfrm rot="5400000" flipH="1" flipV="1">
            <a:off x="8836996" y="1216990"/>
            <a:ext cx="4587300" cy="2122714"/>
          </a:xfrm>
          <a:prstGeom prst="rect">
            <a:avLst/>
          </a:prstGeom>
          <a:noFill/>
        </p:spPr>
      </p:pic>
      <p:sp>
        <p:nvSpPr>
          <p:cNvPr id="4" name="Title 3">
            <a:extLst>
              <a:ext uri="{FF2B5EF4-FFF2-40B4-BE49-F238E27FC236}">
                <a16:creationId xmlns:a16="http://schemas.microsoft.com/office/drawing/2014/main" id="{D70889B8-231A-7CA4-BB6A-8FA3F4B994C4}"/>
              </a:ext>
            </a:extLst>
          </p:cNvPr>
          <p:cNvSpPr>
            <a:spLocks noGrp="1"/>
          </p:cNvSpPr>
          <p:nvPr>
            <p:ph type="ctrTitle"/>
          </p:nvPr>
        </p:nvSpPr>
        <p:spPr>
          <a:xfrm>
            <a:off x="1371600" y="1132115"/>
            <a:ext cx="9448800" cy="3118150"/>
          </a:xfrm>
        </p:spPr>
        <p:txBody>
          <a:bodyPr>
            <a:normAutofit/>
          </a:bodyPr>
          <a:lstStyle/>
          <a:p>
            <a:r>
              <a:rPr lang="en-US"/>
              <a:t>s</a:t>
            </a:r>
            <a:r>
              <a:rPr lang="en-IL"/>
              <a:t>trategic Recommendations</a:t>
            </a:r>
            <a:endParaRPr lang="en-IL" dirty="0"/>
          </a:p>
        </p:txBody>
      </p:sp>
    </p:spTree>
    <p:extLst>
      <p:ext uri="{BB962C8B-B14F-4D97-AF65-F5344CB8AC3E}">
        <p14:creationId xmlns:p14="http://schemas.microsoft.com/office/powerpoint/2010/main" val="2330177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30FD700-069E-45B7-99EE-9FD40B196D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131BBD5-7BD8-EF46-3679-A9C891845100}"/>
              </a:ext>
            </a:extLst>
          </p:cNvPr>
          <p:cNvSpPr>
            <a:spLocks noGrp="1"/>
          </p:cNvSpPr>
          <p:nvPr>
            <p:ph type="title"/>
          </p:nvPr>
        </p:nvSpPr>
        <p:spPr>
          <a:xfrm>
            <a:off x="2895600" y="764373"/>
            <a:ext cx="8610600" cy="1293028"/>
          </a:xfrm>
        </p:spPr>
        <p:txBody>
          <a:bodyPr vert="horz" lIns="91440" tIns="45720" rIns="91440" bIns="45720" rtlCol="0" anchor="ctr">
            <a:normAutofit fontScale="90000"/>
          </a:bodyPr>
          <a:lstStyle/>
          <a:p>
            <a:pPr algn="l"/>
            <a:r>
              <a:rPr lang="en-US"/>
              <a:t>A. Optimize Ad Formats &amp; Campaign Budgeting</a:t>
            </a:r>
            <a:br>
              <a:rPr lang="en-US"/>
            </a:br>
            <a:r>
              <a:rPr lang="en-US"/>
              <a:t>  </a:t>
            </a:r>
            <a:endParaRPr lang="en-US" dirty="0"/>
          </a:p>
        </p:txBody>
      </p:sp>
      <p:graphicFrame>
        <p:nvGraphicFramePr>
          <p:cNvPr id="5" name="Text Placeholder 2">
            <a:extLst>
              <a:ext uri="{FF2B5EF4-FFF2-40B4-BE49-F238E27FC236}">
                <a16:creationId xmlns:a16="http://schemas.microsoft.com/office/drawing/2014/main" id="{EC9AF847-F7F9-3444-FFD6-225C515492FA}"/>
              </a:ext>
            </a:extLst>
          </p:cNvPr>
          <p:cNvGraphicFramePr/>
          <p:nvPr>
            <p:extLst>
              <p:ext uri="{D42A27DB-BD31-4B8C-83A1-F6EECF244321}">
                <p14:modId xmlns:p14="http://schemas.microsoft.com/office/powerpoint/2010/main" val="2787703398"/>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8984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30FD700-069E-45B7-99EE-9FD40B196D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1" name="Rectangle 10">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3590609F-EA7B-1731-F0BF-DCD6E224E58E}"/>
              </a:ext>
            </a:extLst>
          </p:cNvPr>
          <p:cNvSpPr>
            <a:spLocks noGrp="1"/>
          </p:cNvSpPr>
          <p:nvPr>
            <p:ph type="title"/>
          </p:nvPr>
        </p:nvSpPr>
        <p:spPr>
          <a:xfrm>
            <a:off x="685800" y="1066163"/>
            <a:ext cx="3306744" cy="5148371"/>
          </a:xfrm>
        </p:spPr>
        <p:txBody>
          <a:bodyPr vert="horz" lIns="91440" tIns="45720" rIns="91440" bIns="45720" rtlCol="0" anchor="ctr">
            <a:normAutofit/>
          </a:bodyPr>
          <a:lstStyle/>
          <a:p>
            <a:pPr algn="l"/>
            <a:r>
              <a:rPr lang="en-US" sz="3200" dirty="0"/>
              <a:t>B. Investment Strategy and Platform Utilization</a:t>
            </a:r>
          </a:p>
        </p:txBody>
      </p:sp>
      <p:graphicFrame>
        <p:nvGraphicFramePr>
          <p:cNvPr id="5" name="Text Placeholder 2">
            <a:extLst>
              <a:ext uri="{FF2B5EF4-FFF2-40B4-BE49-F238E27FC236}">
                <a16:creationId xmlns:a16="http://schemas.microsoft.com/office/drawing/2014/main" id="{838FCE0E-FB9D-1E56-CB55-D2063EA75BBA}"/>
              </a:ext>
            </a:extLst>
          </p:cNvPr>
          <p:cNvGraphicFramePr/>
          <p:nvPr>
            <p:extLst>
              <p:ext uri="{D42A27DB-BD31-4B8C-83A1-F6EECF244321}">
                <p14:modId xmlns:p14="http://schemas.microsoft.com/office/powerpoint/2010/main" val="776760396"/>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806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30FD700-069E-45B7-99EE-9FD40B196D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1" name="Rectangle 10">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3590609F-EA7B-1731-F0BF-DCD6E224E58E}"/>
              </a:ext>
            </a:extLst>
          </p:cNvPr>
          <p:cNvSpPr>
            <a:spLocks noGrp="1"/>
          </p:cNvSpPr>
          <p:nvPr>
            <p:ph type="title"/>
          </p:nvPr>
        </p:nvSpPr>
        <p:spPr>
          <a:xfrm>
            <a:off x="685800" y="1066163"/>
            <a:ext cx="3306744" cy="5148371"/>
          </a:xfrm>
        </p:spPr>
        <p:txBody>
          <a:bodyPr vert="horz" lIns="91440" tIns="45720" rIns="91440" bIns="45720" rtlCol="0" anchor="ctr">
            <a:normAutofit/>
          </a:bodyPr>
          <a:lstStyle/>
          <a:p>
            <a:pPr algn="l"/>
            <a:r>
              <a:rPr lang="en-US" sz="3200" dirty="0"/>
              <a:t>C. Sales Team Strategy and Workforce Realignment</a:t>
            </a:r>
          </a:p>
        </p:txBody>
      </p:sp>
      <p:graphicFrame>
        <p:nvGraphicFramePr>
          <p:cNvPr id="5" name="Text Placeholder 2">
            <a:extLst>
              <a:ext uri="{FF2B5EF4-FFF2-40B4-BE49-F238E27FC236}">
                <a16:creationId xmlns:a16="http://schemas.microsoft.com/office/drawing/2014/main" id="{838FCE0E-FB9D-1E56-CB55-D2063EA75BBA}"/>
              </a:ext>
            </a:extLst>
          </p:cNvPr>
          <p:cNvGraphicFramePr/>
          <p:nvPr>
            <p:extLst>
              <p:ext uri="{D42A27DB-BD31-4B8C-83A1-F6EECF244321}">
                <p14:modId xmlns:p14="http://schemas.microsoft.com/office/powerpoint/2010/main" val="2423556552"/>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6718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7244538-290E-40DA-A93A-14BB3E6CF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1999" cy="45437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67DF84A-C467-243C-69DD-8805E7CEBF82}"/>
              </a:ext>
            </a:extLst>
          </p:cNvPr>
          <p:cNvSpPr>
            <a:spLocks noGrp="1"/>
          </p:cNvSpPr>
          <p:nvPr>
            <p:ph type="ctrTitle"/>
          </p:nvPr>
        </p:nvSpPr>
        <p:spPr>
          <a:xfrm>
            <a:off x="5615888" y="673240"/>
            <a:ext cx="5951914" cy="3446373"/>
          </a:xfrm>
          <a:noFill/>
          <a:ln w="19050">
            <a:noFill/>
            <a:prstDash val="dash"/>
          </a:ln>
        </p:spPr>
        <p:txBody>
          <a:bodyPr>
            <a:normAutofit/>
          </a:bodyPr>
          <a:lstStyle/>
          <a:p>
            <a:pPr algn="r"/>
            <a:r>
              <a:rPr lang="en-US" sz="4800"/>
              <a:t>Strategic Implications and Future Direction</a:t>
            </a:r>
            <a:endParaRPr lang="en-IL" sz="4800"/>
          </a:p>
        </p:txBody>
      </p:sp>
      <p:sp>
        <p:nvSpPr>
          <p:cNvPr id="5" name="Subtitle 4">
            <a:extLst>
              <a:ext uri="{FF2B5EF4-FFF2-40B4-BE49-F238E27FC236}">
                <a16:creationId xmlns:a16="http://schemas.microsoft.com/office/drawing/2014/main" id="{3DB07A02-7688-7103-6DAB-DAF2BE80A24F}"/>
              </a:ext>
            </a:extLst>
          </p:cNvPr>
          <p:cNvSpPr>
            <a:spLocks noGrp="1"/>
          </p:cNvSpPr>
          <p:nvPr>
            <p:ph type="subTitle" idx="1"/>
          </p:nvPr>
        </p:nvSpPr>
        <p:spPr>
          <a:xfrm>
            <a:off x="5632265" y="4119613"/>
            <a:ext cx="5935535" cy="2058765"/>
          </a:xfrm>
          <a:noFill/>
          <a:ln w="19050">
            <a:noFill/>
            <a:prstDash val="dash"/>
          </a:ln>
        </p:spPr>
        <p:txBody>
          <a:bodyPr>
            <a:normAutofit/>
          </a:bodyPr>
          <a:lstStyle/>
          <a:p>
            <a:pPr algn="r"/>
            <a:r>
              <a:rPr lang="en-US" dirty="0"/>
              <a:t>   </a:t>
            </a:r>
            <a:endParaRPr lang="en-IL"/>
          </a:p>
        </p:txBody>
      </p:sp>
      <p:sp useBgFill="1">
        <p:nvSpPr>
          <p:cNvPr id="13" name="Rectangle 12">
            <a:extLst>
              <a:ext uri="{FF2B5EF4-FFF2-40B4-BE49-F238E27FC236}">
                <a16:creationId xmlns:a16="http://schemas.microsoft.com/office/drawing/2014/main" id="{AB1DF3B3-9DBC-445D-AE4E-A62E5A9B8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96638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rrows pointing right while one points left">
            <a:extLst>
              <a:ext uri="{FF2B5EF4-FFF2-40B4-BE49-F238E27FC236}">
                <a16:creationId xmlns:a16="http://schemas.microsoft.com/office/drawing/2014/main" id="{1ADCBE42-0A4B-25D2-851A-1D1D645615D6}"/>
              </a:ext>
            </a:extLst>
          </p:cNvPr>
          <p:cNvPicPr>
            <a:picLocks noChangeAspect="1"/>
          </p:cNvPicPr>
          <p:nvPr/>
        </p:nvPicPr>
        <p:blipFill rotWithShape="1">
          <a:blip r:embed="rId2"/>
          <a:srcRect l="35083" r="19616" b="-1"/>
          <a:stretch/>
        </p:blipFill>
        <p:spPr>
          <a:xfrm>
            <a:off x="-4" y="10"/>
            <a:ext cx="4654291" cy="6857990"/>
          </a:xfrm>
          <a:prstGeom prst="rect">
            <a:avLst/>
          </a:prstGeom>
        </p:spPr>
      </p:pic>
      <p:sp>
        <p:nvSpPr>
          <p:cNvPr id="15" name="Rectangle 14">
            <a:extLst>
              <a:ext uri="{FF2B5EF4-FFF2-40B4-BE49-F238E27FC236}">
                <a16:creationId xmlns:a16="http://schemas.microsoft.com/office/drawing/2014/main" id="{F51F80E8-0CAC-410E-B59A-29FDDC357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0003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030FD700-069E-45B7-99EE-9FD40B196D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79AEC211-078C-52E5-758B-570F3E056655}"/>
              </a:ext>
            </a:extLst>
          </p:cNvPr>
          <p:cNvSpPr>
            <a:spLocks noGrp="1"/>
          </p:cNvSpPr>
          <p:nvPr>
            <p:ph type="title"/>
          </p:nvPr>
        </p:nvSpPr>
        <p:spPr>
          <a:xfrm>
            <a:off x="2895600" y="764373"/>
            <a:ext cx="8610600" cy="1293028"/>
          </a:xfrm>
        </p:spPr>
        <p:txBody>
          <a:bodyPr vert="horz" lIns="91440" tIns="45720" rIns="91440" bIns="45720" rtlCol="0" anchor="ctr">
            <a:normAutofit/>
          </a:bodyPr>
          <a:lstStyle/>
          <a:p>
            <a:r>
              <a:rPr lang="en-US"/>
              <a:t>a. Strategic Implications and Agile Planning</a:t>
            </a:r>
          </a:p>
        </p:txBody>
      </p:sp>
      <p:graphicFrame>
        <p:nvGraphicFramePr>
          <p:cNvPr id="5" name="Text Placeholder 2">
            <a:extLst>
              <a:ext uri="{FF2B5EF4-FFF2-40B4-BE49-F238E27FC236}">
                <a16:creationId xmlns:a16="http://schemas.microsoft.com/office/drawing/2014/main" id="{7B448616-05BF-C285-86EA-1EEBC323BCB9}"/>
              </a:ext>
            </a:extLst>
          </p:cNvPr>
          <p:cNvGraphicFramePr/>
          <p:nvPr>
            <p:extLst>
              <p:ext uri="{D42A27DB-BD31-4B8C-83A1-F6EECF244321}">
                <p14:modId xmlns:p14="http://schemas.microsoft.com/office/powerpoint/2010/main" val="4272640428"/>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1701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030FD700-069E-45B7-99EE-9FD40B196D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ADACF222-8BD2-8C60-EE51-1E7DC9DC3BE4}"/>
              </a:ext>
            </a:extLst>
          </p:cNvPr>
          <p:cNvSpPr>
            <a:spLocks noGrp="1"/>
          </p:cNvSpPr>
          <p:nvPr>
            <p:ph type="title"/>
          </p:nvPr>
        </p:nvSpPr>
        <p:spPr>
          <a:xfrm>
            <a:off x="2895600" y="764373"/>
            <a:ext cx="8610600" cy="1293028"/>
          </a:xfrm>
        </p:spPr>
        <p:txBody>
          <a:bodyPr vert="horz" lIns="91440" tIns="45720" rIns="91440" bIns="45720" rtlCol="0" anchor="ctr">
            <a:normAutofit/>
          </a:bodyPr>
          <a:lstStyle/>
          <a:p>
            <a:r>
              <a:rPr lang="en-US"/>
              <a:t>Ad Format Optimization and Platform-Specific Approaches</a:t>
            </a:r>
          </a:p>
        </p:txBody>
      </p:sp>
      <p:graphicFrame>
        <p:nvGraphicFramePr>
          <p:cNvPr id="5" name="Text Placeholder 2">
            <a:extLst>
              <a:ext uri="{FF2B5EF4-FFF2-40B4-BE49-F238E27FC236}">
                <a16:creationId xmlns:a16="http://schemas.microsoft.com/office/drawing/2014/main" id="{E8773E97-8E18-549F-35CC-93336CA886C5}"/>
              </a:ext>
            </a:extLst>
          </p:cNvPr>
          <p:cNvGraphicFramePr/>
          <p:nvPr>
            <p:extLst>
              <p:ext uri="{D42A27DB-BD31-4B8C-83A1-F6EECF244321}">
                <p14:modId xmlns:p14="http://schemas.microsoft.com/office/powerpoint/2010/main" val="2756280299"/>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9388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30FD700-069E-45B7-99EE-9FD40B196D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0268558F-A5AC-2AAB-C9C3-581FD4331521}"/>
              </a:ext>
            </a:extLst>
          </p:cNvPr>
          <p:cNvSpPr>
            <a:spLocks noGrp="1"/>
          </p:cNvSpPr>
          <p:nvPr>
            <p:ph type="title"/>
          </p:nvPr>
        </p:nvSpPr>
        <p:spPr>
          <a:xfrm>
            <a:off x="2895600" y="764373"/>
            <a:ext cx="8610600" cy="1293028"/>
          </a:xfrm>
        </p:spPr>
        <p:txBody>
          <a:bodyPr vert="horz" lIns="91440" tIns="45720" rIns="91440" bIns="45720" rtlCol="0" anchor="ctr">
            <a:normAutofit/>
          </a:bodyPr>
          <a:lstStyle/>
          <a:p>
            <a:r>
              <a:rPr lang="en-US"/>
              <a:t>Long-Term Strategic Implications</a:t>
            </a:r>
          </a:p>
        </p:txBody>
      </p:sp>
      <p:graphicFrame>
        <p:nvGraphicFramePr>
          <p:cNvPr id="5" name="Text Placeholder 2">
            <a:extLst>
              <a:ext uri="{FF2B5EF4-FFF2-40B4-BE49-F238E27FC236}">
                <a16:creationId xmlns:a16="http://schemas.microsoft.com/office/drawing/2014/main" id="{8B25177D-83D4-EEF4-CB8F-7B51A4060D04}"/>
              </a:ext>
            </a:extLst>
          </p:cNvPr>
          <p:cNvGraphicFramePr/>
          <p:nvPr>
            <p:extLst>
              <p:ext uri="{D42A27DB-BD31-4B8C-83A1-F6EECF244321}">
                <p14:modId xmlns:p14="http://schemas.microsoft.com/office/powerpoint/2010/main" val="4097054494"/>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3949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C731-97C9-7C0D-6CEB-DF3775690C91}"/>
              </a:ext>
            </a:extLst>
          </p:cNvPr>
          <p:cNvSpPr>
            <a:spLocks noGrp="1"/>
          </p:cNvSpPr>
          <p:nvPr>
            <p:ph type="title"/>
          </p:nvPr>
        </p:nvSpPr>
        <p:spPr/>
        <p:txBody>
          <a:bodyPr/>
          <a:lstStyle/>
          <a:p>
            <a:pPr algn="l"/>
            <a:r>
              <a:rPr lang="en-US" b="0" i="0" dirty="0">
                <a:solidFill>
                  <a:srgbClr val="D1D5DB"/>
                </a:solidFill>
                <a:effectLst/>
                <a:latin typeface="Söhne"/>
              </a:rPr>
              <a:t>Conclusion: Towards Sustainable Growth</a:t>
            </a:r>
            <a:endParaRPr lang="en-IL" dirty="0"/>
          </a:p>
        </p:txBody>
      </p:sp>
      <p:graphicFrame>
        <p:nvGraphicFramePr>
          <p:cNvPr id="11" name="Text Placeholder 2">
            <a:extLst>
              <a:ext uri="{FF2B5EF4-FFF2-40B4-BE49-F238E27FC236}">
                <a16:creationId xmlns:a16="http://schemas.microsoft.com/office/drawing/2014/main" id="{FC3BBD69-614B-9ABA-AE53-BEFE40EBBA9C}"/>
              </a:ext>
            </a:extLst>
          </p:cNvPr>
          <p:cNvGraphicFramePr/>
          <p:nvPr/>
        </p:nvGraphicFramePr>
        <p:xfrm>
          <a:off x="685800" y="2194560"/>
          <a:ext cx="10820400" cy="40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0888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30FD700-069E-45B7-99EE-9FD40B196D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0CC904C6-6CBA-80C1-60EB-9A413FD59E46}"/>
              </a:ext>
            </a:extLst>
          </p:cNvPr>
          <p:cNvSpPr>
            <a:spLocks noGrp="1"/>
          </p:cNvSpPr>
          <p:nvPr>
            <p:ph type="title"/>
          </p:nvPr>
        </p:nvSpPr>
        <p:spPr>
          <a:xfrm>
            <a:off x="2895600" y="764373"/>
            <a:ext cx="8610600" cy="1293028"/>
          </a:xfrm>
        </p:spPr>
        <p:txBody>
          <a:bodyPr vert="horz" lIns="91440" tIns="45720" rIns="91440" bIns="45720" rtlCol="0" anchor="ctr">
            <a:normAutofit/>
          </a:bodyPr>
          <a:lstStyle/>
          <a:p>
            <a:pPr algn="l"/>
            <a:r>
              <a:rPr lang="en-US" dirty="0"/>
              <a:t>Considerations and Limitations</a:t>
            </a:r>
          </a:p>
        </p:txBody>
      </p:sp>
      <p:graphicFrame>
        <p:nvGraphicFramePr>
          <p:cNvPr id="5" name="Text Placeholder 2">
            <a:extLst>
              <a:ext uri="{FF2B5EF4-FFF2-40B4-BE49-F238E27FC236}">
                <a16:creationId xmlns:a16="http://schemas.microsoft.com/office/drawing/2014/main" id="{2DF9BDB0-CEAE-F022-C3C5-A0C88404CBBB}"/>
              </a:ext>
            </a:extLst>
          </p:cNvPr>
          <p:cNvGraphicFramePr/>
          <p:nvPr>
            <p:extLst>
              <p:ext uri="{D42A27DB-BD31-4B8C-83A1-F6EECF244321}">
                <p14:modId xmlns:p14="http://schemas.microsoft.com/office/powerpoint/2010/main" val="3875966085"/>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990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30FD700-069E-45B7-99EE-9FD40B196D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1"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7" name="Picture 16">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48AB4370-54B1-286C-EB6A-57E2F79AA403}"/>
              </a:ext>
            </a:extLst>
          </p:cNvPr>
          <p:cNvSpPr>
            <a:spLocks noGrp="1"/>
          </p:cNvSpPr>
          <p:nvPr>
            <p:ph type="title"/>
          </p:nvPr>
        </p:nvSpPr>
        <p:spPr>
          <a:xfrm>
            <a:off x="685800" y="1066163"/>
            <a:ext cx="3306744" cy="5148371"/>
          </a:xfrm>
        </p:spPr>
        <p:txBody>
          <a:bodyPr vert="horz" lIns="91440" tIns="45720" rIns="91440" bIns="45720" rtlCol="0" anchor="ctr">
            <a:normAutofit/>
          </a:bodyPr>
          <a:lstStyle/>
          <a:p>
            <a:r>
              <a:rPr lang="en-US">
                <a:solidFill>
                  <a:schemeClr val="bg1"/>
                </a:solidFill>
              </a:rPr>
              <a:t>Executive Summary</a:t>
            </a:r>
          </a:p>
        </p:txBody>
      </p:sp>
      <p:graphicFrame>
        <p:nvGraphicFramePr>
          <p:cNvPr id="5" name="Text Placeholder 2">
            <a:extLst>
              <a:ext uri="{FF2B5EF4-FFF2-40B4-BE49-F238E27FC236}">
                <a16:creationId xmlns:a16="http://schemas.microsoft.com/office/drawing/2014/main" id="{7B62C467-9694-DCD6-2D58-0C4220F0F18A}"/>
              </a:ext>
            </a:extLst>
          </p:cNvPr>
          <p:cNvGraphicFramePr/>
          <p:nvPr>
            <p:extLst>
              <p:ext uri="{D42A27DB-BD31-4B8C-83A1-F6EECF244321}">
                <p14:modId xmlns:p14="http://schemas.microsoft.com/office/powerpoint/2010/main" val="545445596"/>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24448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AF9390EB-062F-FBE7-70B3-C5C1498D8726}"/>
              </a:ext>
            </a:extLst>
          </p:cNvPr>
          <p:cNvSpPr>
            <a:spLocks noGrp="1"/>
          </p:cNvSpPr>
          <p:nvPr>
            <p:ph type="title"/>
          </p:nvPr>
        </p:nvSpPr>
        <p:spPr>
          <a:xfrm>
            <a:off x="2895600" y="764373"/>
            <a:ext cx="8610600" cy="1293028"/>
          </a:xfrm>
        </p:spPr>
        <p:txBody>
          <a:bodyPr vert="horz" lIns="91440" tIns="45720" rIns="91440" bIns="45720" rtlCol="0" anchor="ctr">
            <a:normAutofit/>
          </a:bodyPr>
          <a:lstStyle/>
          <a:p>
            <a:pPr marL="228600" marR="0" lvl="0" indent="-228600" fontAlgn="auto">
              <a:spcAft>
                <a:spcPts val="0"/>
              </a:spcAft>
              <a:buClrTx/>
              <a:buSzTx/>
              <a:tabLst/>
              <a:defRPr/>
            </a:pPr>
            <a:r>
              <a:rPr lang="en-US" kern="1200" cap="all" baseline="0">
                <a:solidFill>
                  <a:schemeClr val="tx1"/>
                </a:solidFill>
                <a:latin typeface="+mj-lt"/>
                <a:ea typeface="+mj-ea"/>
                <a:cs typeface="+mj-cs"/>
              </a:rPr>
              <a:t> </a:t>
            </a:r>
            <a:r>
              <a:rPr kumimoji="0" lang="en-US" b="0" i="0" u="none" strike="noStrike" kern="1200" cap="all" spc="0" normalizeH="0" baseline="0" noProof="0">
                <a:ln>
                  <a:noFill/>
                </a:ln>
                <a:solidFill>
                  <a:schemeClr val="tx1"/>
                </a:solidFill>
                <a:effectLst/>
                <a:uLnTx/>
                <a:uFillTx/>
                <a:latin typeface="+mj-lt"/>
                <a:ea typeface="+mj-ea"/>
                <a:cs typeface="+mj-cs"/>
              </a:rPr>
              <a:t>Final Note:</a:t>
            </a:r>
            <a:br>
              <a:rPr kumimoji="0" lang="en-US" b="0" i="0" u="none" strike="noStrike" kern="1200" cap="all" spc="0" normalizeH="0" baseline="0" noProof="0">
                <a:ln>
                  <a:noFill/>
                </a:ln>
                <a:solidFill>
                  <a:schemeClr val="tx1"/>
                </a:solidFill>
                <a:effectLst/>
                <a:uLnTx/>
                <a:uFillTx/>
                <a:latin typeface="+mj-lt"/>
                <a:ea typeface="+mj-ea"/>
                <a:cs typeface="+mj-cs"/>
              </a:rPr>
            </a:br>
            <a:endParaRPr lang="en-US" kern="1200" cap="all" baseline="0" dirty="0">
              <a:solidFill>
                <a:schemeClr val="tx1"/>
              </a:solidFill>
              <a:latin typeface="+mj-lt"/>
              <a:ea typeface="+mj-ea"/>
              <a:cs typeface="+mj-cs"/>
            </a:endParaRPr>
          </a:p>
        </p:txBody>
      </p:sp>
      <p:pic>
        <p:nvPicPr>
          <p:cNvPr id="7" name="Graphic 6" descr="Business Growth">
            <a:extLst>
              <a:ext uri="{FF2B5EF4-FFF2-40B4-BE49-F238E27FC236}">
                <a16:creationId xmlns:a16="http://schemas.microsoft.com/office/drawing/2014/main" id="{9E11AAE0-E2FF-8E86-BEFD-A3D3921243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6731" y="2272748"/>
            <a:ext cx="3639337" cy="3639337"/>
          </a:xfrm>
          <a:prstGeom prst="rect">
            <a:avLst/>
          </a:prstGeom>
        </p:spPr>
      </p:pic>
      <p:graphicFrame>
        <p:nvGraphicFramePr>
          <p:cNvPr id="12" name="Text Placeholder 2">
            <a:extLst>
              <a:ext uri="{FF2B5EF4-FFF2-40B4-BE49-F238E27FC236}">
                <a16:creationId xmlns:a16="http://schemas.microsoft.com/office/drawing/2014/main" id="{2FAB7FFD-034A-FB6C-1078-820F1FDE2F01}"/>
              </a:ext>
            </a:extLst>
          </p:cNvPr>
          <p:cNvGraphicFramePr/>
          <p:nvPr>
            <p:extLst>
              <p:ext uri="{D42A27DB-BD31-4B8C-83A1-F6EECF244321}">
                <p14:modId xmlns:p14="http://schemas.microsoft.com/office/powerpoint/2010/main" val="870433848"/>
              </p:ext>
            </p:extLst>
          </p:nvPr>
        </p:nvGraphicFramePr>
        <p:xfrm>
          <a:off x="5689600" y="2194560"/>
          <a:ext cx="5816600" cy="40241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78272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666DF95-7BD0-7627-73C3-9B9517C6B4FA}"/>
              </a:ext>
            </a:extLst>
          </p:cNvPr>
          <p:cNvSpPr>
            <a:spLocks noGrp="1"/>
          </p:cNvSpPr>
          <p:nvPr>
            <p:ph type="title"/>
          </p:nvPr>
        </p:nvSpPr>
        <p:spPr>
          <a:xfrm>
            <a:off x="2895600" y="764373"/>
            <a:ext cx="8610600" cy="1293028"/>
          </a:xfrm>
        </p:spPr>
        <p:txBody>
          <a:bodyPr vert="horz" lIns="91440" tIns="45720" rIns="91440" bIns="45720" rtlCol="0" anchor="ctr">
            <a:normAutofit/>
          </a:bodyPr>
          <a:lstStyle/>
          <a:p>
            <a:br>
              <a:rPr lang="en-US" kern="1200" cap="all" baseline="0" dirty="0">
                <a:solidFill>
                  <a:schemeClr val="tx1"/>
                </a:solidFill>
                <a:latin typeface="+mj-lt"/>
                <a:ea typeface="+mj-ea"/>
                <a:cs typeface="+mj-cs"/>
              </a:rPr>
            </a:br>
            <a:r>
              <a:rPr lang="en-US" kern="1200" cap="all" baseline="0" dirty="0">
                <a:solidFill>
                  <a:schemeClr val="tx1"/>
                </a:solidFill>
                <a:latin typeface="+mj-lt"/>
                <a:ea typeface="+mj-ea"/>
                <a:cs typeface="+mj-cs"/>
              </a:rPr>
              <a:t>Questions &amp; Discussion</a:t>
            </a:r>
          </a:p>
        </p:txBody>
      </p:sp>
      <p:sp>
        <p:nvSpPr>
          <p:cNvPr id="3" name="Text Placeholder 2">
            <a:extLst>
              <a:ext uri="{FF2B5EF4-FFF2-40B4-BE49-F238E27FC236}">
                <a16:creationId xmlns:a16="http://schemas.microsoft.com/office/drawing/2014/main" id="{9DDD8CBB-F826-92F9-2FF0-FC52A3415086}"/>
              </a:ext>
            </a:extLst>
          </p:cNvPr>
          <p:cNvSpPr>
            <a:spLocks noGrp="1"/>
          </p:cNvSpPr>
          <p:nvPr>
            <p:ph type="body" idx="1"/>
          </p:nvPr>
        </p:nvSpPr>
        <p:spPr>
          <a:xfrm>
            <a:off x="677333" y="2194560"/>
            <a:ext cx="5816600" cy="4024125"/>
          </a:xfrm>
        </p:spPr>
        <p:txBody>
          <a:bodyPr vert="horz" lIns="91440" tIns="45720" rIns="91440" bIns="45720" rtlCol="0">
            <a:normAutofit/>
          </a:bodyPr>
          <a:lstStyle/>
          <a:p>
            <a:r>
              <a:rPr lang="en-US" dirty="0"/>
              <a:t> </a:t>
            </a:r>
          </a:p>
          <a:p>
            <a:endParaRPr lang="en-US" dirty="0"/>
          </a:p>
          <a:p>
            <a:r>
              <a:rPr lang="en-US" dirty="0"/>
              <a:t> Open for stakeholder queries and discussions.</a:t>
            </a:r>
          </a:p>
          <a:p>
            <a:endParaRPr lang="en-US" dirty="0"/>
          </a:p>
        </p:txBody>
      </p:sp>
      <p:pic>
        <p:nvPicPr>
          <p:cNvPr id="7" name="Graphic 6" descr="Questions">
            <a:extLst>
              <a:ext uri="{FF2B5EF4-FFF2-40B4-BE49-F238E27FC236}">
                <a16:creationId xmlns:a16="http://schemas.microsoft.com/office/drawing/2014/main" id="{8C47DCF1-FDCA-1DC4-5427-3E076CBA43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25931" y="2272748"/>
            <a:ext cx="3639337" cy="3639337"/>
          </a:xfrm>
          <a:prstGeom prst="rect">
            <a:avLst/>
          </a:prstGeom>
        </p:spPr>
      </p:pic>
    </p:spTree>
    <p:extLst>
      <p:ext uri="{BB962C8B-B14F-4D97-AF65-F5344CB8AC3E}">
        <p14:creationId xmlns:p14="http://schemas.microsoft.com/office/powerpoint/2010/main" val="1032429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3" name="Rectangle 12">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urple and white sky&#10;&#10;Description automatically generated">
            <a:extLst>
              <a:ext uri="{FF2B5EF4-FFF2-40B4-BE49-F238E27FC236}">
                <a16:creationId xmlns:a16="http://schemas.microsoft.com/office/drawing/2014/main" id="{DBEDF9DC-1731-C8BA-0E72-1A462358E5C0}"/>
              </a:ext>
            </a:extLst>
          </p:cNvPr>
          <p:cNvPicPr>
            <a:picLocks noChangeAspect="1"/>
          </p:cNvPicPr>
          <p:nvPr/>
        </p:nvPicPr>
        <p:blipFill rotWithShape="1">
          <a:blip r:embed="rId3">
            <a:duotone>
              <a:prstClr val="black"/>
              <a:schemeClr val="tx2">
                <a:tint val="45000"/>
                <a:satMod val="400000"/>
              </a:schemeClr>
            </a:duotone>
            <a:alphaModFix amt="30000"/>
          </a:blip>
          <a:srcRect t="8208" b="35542"/>
          <a:stretch/>
        </p:blipFill>
        <p:spPr>
          <a:xfrm>
            <a:off x="-293716" y="0"/>
            <a:ext cx="12191980" cy="6857990"/>
          </a:xfrm>
          <a:prstGeom prst="rect">
            <a:avLst/>
          </a:prstGeom>
        </p:spPr>
      </p:pic>
      <p:pic>
        <p:nvPicPr>
          <p:cNvPr id="15" name="Picture 14">
            <a:extLst>
              <a:ext uri="{FF2B5EF4-FFF2-40B4-BE49-F238E27FC236}">
                <a16:creationId xmlns:a16="http://schemas.microsoft.com/office/drawing/2014/main" id="{6319FFD2-07B5-4029-BFB3-26FCFCC2F1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4" name="Title 3">
            <a:extLst>
              <a:ext uri="{FF2B5EF4-FFF2-40B4-BE49-F238E27FC236}">
                <a16:creationId xmlns:a16="http://schemas.microsoft.com/office/drawing/2014/main" id="{7F7291A6-56C7-A7FC-8381-7253AB0AA111}"/>
              </a:ext>
            </a:extLst>
          </p:cNvPr>
          <p:cNvSpPr>
            <a:spLocks noGrp="1"/>
          </p:cNvSpPr>
          <p:nvPr>
            <p:ph type="title"/>
          </p:nvPr>
        </p:nvSpPr>
        <p:spPr>
          <a:xfrm>
            <a:off x="2895600" y="764373"/>
            <a:ext cx="8610600" cy="1293028"/>
          </a:xfrm>
        </p:spPr>
        <p:txBody>
          <a:bodyPr vert="horz" lIns="91440" tIns="45720" rIns="91440" bIns="45720" rtlCol="0" anchor="ctr">
            <a:normAutofit/>
          </a:bodyPr>
          <a:lstStyle/>
          <a:p>
            <a:r>
              <a:rPr lang="en-US" sz="4000"/>
              <a:t>Thank you </a:t>
            </a:r>
            <a:endParaRPr lang="en-US" sz="4000" dirty="0"/>
          </a:p>
        </p:txBody>
      </p:sp>
      <p:graphicFrame>
        <p:nvGraphicFramePr>
          <p:cNvPr id="17" name="Text Placeholder 4">
            <a:extLst>
              <a:ext uri="{FF2B5EF4-FFF2-40B4-BE49-F238E27FC236}">
                <a16:creationId xmlns:a16="http://schemas.microsoft.com/office/drawing/2014/main" id="{9FBCC50C-53E3-C270-6C19-7BE9B2223C2C}"/>
              </a:ext>
            </a:extLst>
          </p:cNvPr>
          <p:cNvGraphicFramePr/>
          <p:nvPr>
            <p:extLst>
              <p:ext uri="{D42A27DB-BD31-4B8C-83A1-F6EECF244321}">
                <p14:modId xmlns:p14="http://schemas.microsoft.com/office/powerpoint/2010/main" val="2090567741"/>
              </p:ext>
            </p:extLst>
          </p:nvPr>
        </p:nvGraphicFramePr>
        <p:xfrm>
          <a:off x="685800" y="2194560"/>
          <a:ext cx="10820400" cy="4024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49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1030">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033" name="Rectangle 1032">
            <a:extLst>
              <a:ext uri="{FF2B5EF4-FFF2-40B4-BE49-F238E27FC236}">
                <a16:creationId xmlns:a16="http://schemas.microsoft.com/office/drawing/2014/main" id="{E70614E7-C3C9-443C-972E-FF9F932C10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034">
            <a:extLst>
              <a:ext uri="{FF2B5EF4-FFF2-40B4-BE49-F238E27FC236}">
                <a16:creationId xmlns:a16="http://schemas.microsoft.com/office/drawing/2014/main" id="{E2A1B58A-48EF-4D97-95BD-A8B8498A9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D6504614-22DD-B94D-0727-267A43D6D321}"/>
              </a:ext>
            </a:extLst>
          </p:cNvPr>
          <p:cNvSpPr>
            <a:spLocks noGrp="1"/>
          </p:cNvSpPr>
          <p:nvPr>
            <p:ph type="title"/>
          </p:nvPr>
        </p:nvSpPr>
        <p:spPr>
          <a:xfrm>
            <a:off x="685800" y="764373"/>
            <a:ext cx="6751948" cy="1293028"/>
          </a:xfrm>
        </p:spPr>
        <p:txBody>
          <a:bodyPr vert="horz" lIns="91440" tIns="45720" rIns="91440" bIns="45720" rtlCol="0" anchor="ctr">
            <a:normAutofit/>
          </a:bodyPr>
          <a:lstStyle/>
          <a:p>
            <a:r>
              <a:rPr lang="en-US"/>
              <a:t>Budget Analysis and Campaign Duration</a:t>
            </a:r>
          </a:p>
        </p:txBody>
      </p:sp>
      <p:sp>
        <p:nvSpPr>
          <p:cNvPr id="1037" name="Rounded Rectangle 14">
            <a:extLst>
              <a:ext uri="{FF2B5EF4-FFF2-40B4-BE49-F238E27FC236}">
                <a16:creationId xmlns:a16="http://schemas.microsoft.com/office/drawing/2014/main" id="{456AD6B4-D67B-43C3-ABB7-A93159F68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8475" y="1075591"/>
            <a:ext cx="3303482"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61ED803-B00A-375B-9035-FA3F8DCB91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897" r="26404" b="1"/>
          <a:stretch/>
        </p:blipFill>
        <p:spPr bwMode="auto">
          <a:xfrm>
            <a:off x="8400446" y="1336566"/>
            <a:ext cx="2699540" cy="46075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ext Placeholder 2">
            <a:extLst>
              <a:ext uri="{FF2B5EF4-FFF2-40B4-BE49-F238E27FC236}">
                <a16:creationId xmlns:a16="http://schemas.microsoft.com/office/drawing/2014/main" id="{F1357B06-209B-27C5-324C-70462BB459F3}"/>
              </a:ext>
            </a:extLst>
          </p:cNvPr>
          <p:cNvGraphicFramePr/>
          <p:nvPr>
            <p:extLst>
              <p:ext uri="{D42A27DB-BD31-4B8C-83A1-F6EECF244321}">
                <p14:modId xmlns:p14="http://schemas.microsoft.com/office/powerpoint/2010/main" val="1056600417"/>
              </p:ext>
            </p:extLst>
          </p:nvPr>
        </p:nvGraphicFramePr>
        <p:xfrm>
          <a:off x="685800" y="2194560"/>
          <a:ext cx="6770802" cy="4024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23362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0" name="Rectangle 9">
            <a:extLst>
              <a:ext uri="{FF2B5EF4-FFF2-40B4-BE49-F238E27FC236}">
                <a16:creationId xmlns:a16="http://schemas.microsoft.com/office/drawing/2014/main" id="{6529CFB1-4A36-4A05-8D7A-948E22773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C11A524-BD1D-67D8-AC98-DD7DB3AED208}"/>
              </a:ext>
            </a:extLst>
          </p:cNvPr>
          <p:cNvSpPr>
            <a:spLocks noGrp="1"/>
          </p:cNvSpPr>
          <p:nvPr>
            <p:ph type="body" idx="1"/>
          </p:nvPr>
        </p:nvSpPr>
        <p:spPr>
          <a:xfrm>
            <a:off x="965201" y="965201"/>
            <a:ext cx="5947496" cy="4923448"/>
          </a:xfrm>
        </p:spPr>
        <p:txBody>
          <a:bodyPr vert="horz" lIns="91440" tIns="45720" rIns="91440" bIns="45720" rtlCol="0" anchor="ctr">
            <a:normAutofit/>
          </a:bodyPr>
          <a:lstStyle/>
          <a:p>
            <a:r>
              <a:rPr lang="en-US" sz="2000"/>
              <a:t>Introduction of Zero-Duration Campaigns: Indicative of proactive and strategic planning for upcoming market opportunities.</a:t>
            </a:r>
          </a:p>
        </p:txBody>
      </p:sp>
      <p:sp>
        <p:nvSpPr>
          <p:cNvPr id="12" name="Rectangle 11">
            <a:extLst>
              <a:ext uri="{FF2B5EF4-FFF2-40B4-BE49-F238E27FC236}">
                <a16:creationId xmlns:a16="http://schemas.microsoft.com/office/drawing/2014/main" id="{88783419-8188-4C50-BD8F-237B464B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788" y="1"/>
            <a:ext cx="4651212" cy="6858000"/>
          </a:xfrm>
          <a:prstGeom prst="rect">
            <a:avLst/>
          </a:prstGeom>
          <a:solidFill>
            <a:schemeClr val="accent1"/>
          </a:solidFill>
          <a:ln>
            <a:noFill/>
          </a:ln>
          <a:effectLst>
            <a:outerShdw blurRad="63500" dist="38100" dir="10800000" algn="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4" name="Picture 13">
            <a:extLst>
              <a:ext uri="{FF2B5EF4-FFF2-40B4-BE49-F238E27FC236}">
                <a16:creationId xmlns:a16="http://schemas.microsoft.com/office/drawing/2014/main" id="{570D84C5-A105-4AB9-8C54-A26D13722D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7521575" y="2187579"/>
            <a:ext cx="6857999" cy="2482850"/>
          </a:xfrm>
          <a:prstGeom prst="rect">
            <a:avLst/>
          </a:prstGeom>
        </p:spPr>
      </p:pic>
      <p:sp>
        <p:nvSpPr>
          <p:cNvPr id="2" name="Title 1">
            <a:extLst>
              <a:ext uri="{FF2B5EF4-FFF2-40B4-BE49-F238E27FC236}">
                <a16:creationId xmlns:a16="http://schemas.microsoft.com/office/drawing/2014/main" id="{F5D1165B-C4C6-FA32-0893-94A7101AE7FF}"/>
              </a:ext>
            </a:extLst>
          </p:cNvPr>
          <p:cNvSpPr>
            <a:spLocks noGrp="1"/>
          </p:cNvSpPr>
          <p:nvPr>
            <p:ph type="title"/>
          </p:nvPr>
        </p:nvSpPr>
        <p:spPr>
          <a:xfrm>
            <a:off x="7877898" y="1327169"/>
            <a:ext cx="3646678" cy="4199513"/>
          </a:xfrm>
        </p:spPr>
        <p:txBody>
          <a:bodyPr vert="horz" lIns="91440" tIns="45720" rIns="91440" bIns="45720" rtlCol="0" anchor="ctr">
            <a:normAutofit/>
          </a:bodyPr>
          <a:lstStyle/>
          <a:p>
            <a:pPr algn="l"/>
            <a:r>
              <a:rPr lang="en-US">
                <a:solidFill>
                  <a:srgbClr val="FFFFFF"/>
                </a:solidFill>
              </a:rPr>
              <a:t>Innovative Campaign Planning</a:t>
            </a:r>
          </a:p>
        </p:txBody>
      </p:sp>
    </p:spTree>
    <p:extLst>
      <p:ext uri="{BB962C8B-B14F-4D97-AF65-F5344CB8AC3E}">
        <p14:creationId xmlns:p14="http://schemas.microsoft.com/office/powerpoint/2010/main" val="906339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71" name="Picture 207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2073" name="Rectangle 2072">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75" name="Picture 2074">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0AC14495-9C70-7304-C15F-B2AD3B68E708}"/>
              </a:ext>
            </a:extLst>
          </p:cNvPr>
          <p:cNvSpPr>
            <a:spLocks noGrp="1"/>
          </p:cNvSpPr>
          <p:nvPr>
            <p:ph type="title"/>
          </p:nvPr>
        </p:nvSpPr>
        <p:spPr>
          <a:xfrm>
            <a:off x="685799" y="764373"/>
            <a:ext cx="3977639" cy="1600200"/>
          </a:xfrm>
        </p:spPr>
        <p:txBody>
          <a:bodyPr vert="horz" lIns="91440" tIns="45720" rIns="91440" bIns="45720" rtlCol="0" anchor="b">
            <a:normAutofit/>
          </a:bodyPr>
          <a:lstStyle/>
          <a:p>
            <a:pPr algn="l"/>
            <a:r>
              <a:rPr lang="en-US" sz="3200" kern="1200" cap="all" baseline="0">
                <a:solidFill>
                  <a:schemeClr val="tx1"/>
                </a:solidFill>
                <a:latin typeface="+mj-lt"/>
                <a:ea typeface="+mj-ea"/>
                <a:cs typeface="+mj-cs"/>
              </a:rPr>
              <a:t>Ad Format Distribution and Performance</a:t>
            </a:r>
          </a:p>
        </p:txBody>
      </p:sp>
      <p:sp>
        <p:nvSpPr>
          <p:cNvPr id="3" name="Text Placeholder 2">
            <a:extLst>
              <a:ext uri="{FF2B5EF4-FFF2-40B4-BE49-F238E27FC236}">
                <a16:creationId xmlns:a16="http://schemas.microsoft.com/office/drawing/2014/main" id="{C614D803-21CF-2EA4-3B5C-FF25840CB699}"/>
              </a:ext>
            </a:extLst>
          </p:cNvPr>
          <p:cNvSpPr>
            <a:spLocks noGrp="1"/>
          </p:cNvSpPr>
          <p:nvPr>
            <p:ph type="body" idx="1"/>
          </p:nvPr>
        </p:nvSpPr>
        <p:spPr>
          <a:xfrm>
            <a:off x="685800" y="2364573"/>
            <a:ext cx="3977639" cy="3854112"/>
          </a:xfrm>
        </p:spPr>
        <p:txBody>
          <a:bodyPr vert="horz" lIns="91440" tIns="45720" rIns="91440" bIns="45720" rtlCol="0">
            <a:normAutofit/>
          </a:bodyPr>
          <a:lstStyle/>
          <a:p>
            <a:r>
              <a:rPr lang="en-US" sz="1600"/>
              <a:t>Analysis of ad format choices: Even distribution across Video, Image, Carousel, and Story formats.</a:t>
            </a:r>
          </a:p>
          <a:p>
            <a:r>
              <a:rPr lang="en-US" sz="1600"/>
              <a:t>Performance highlights: Story and Image formats exhibit a superior impact on sales performance, suggesting high audience engagement.</a:t>
            </a:r>
          </a:p>
        </p:txBody>
      </p:sp>
      <p:pic>
        <p:nvPicPr>
          <p:cNvPr id="2050" name="Picture 2">
            <a:extLst>
              <a:ext uri="{FF2B5EF4-FFF2-40B4-BE49-F238E27FC236}">
                <a16:creationId xmlns:a16="http://schemas.microsoft.com/office/drawing/2014/main" id="{FDE6A565-28C9-BA09-6F9E-65F2B7C522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80" r="-1" b="912"/>
          <a:stretch/>
        </p:blipFill>
        <p:spPr bwMode="auto">
          <a:xfrm>
            <a:off x="4972699" y="1025889"/>
            <a:ext cx="6533501" cy="4913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727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9" name="Picture 307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3081" name="Rectangle 3080">
            <a:extLst>
              <a:ext uri="{FF2B5EF4-FFF2-40B4-BE49-F238E27FC236}">
                <a16:creationId xmlns:a16="http://schemas.microsoft.com/office/drawing/2014/main" id="{9DA15B1D-0133-4CB3-B7CC-61FA72874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3" name="Picture 3082">
            <a:extLst>
              <a:ext uri="{FF2B5EF4-FFF2-40B4-BE49-F238E27FC236}">
                <a16:creationId xmlns:a16="http://schemas.microsoft.com/office/drawing/2014/main" id="{3EF2F61C-287D-47BC-878F-C876F74FFD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11E0D0E-50AF-10CA-E9DC-DFF19D7F23C2}"/>
              </a:ext>
            </a:extLst>
          </p:cNvPr>
          <p:cNvSpPr>
            <a:spLocks noGrp="1"/>
          </p:cNvSpPr>
          <p:nvPr>
            <p:ph type="title"/>
          </p:nvPr>
        </p:nvSpPr>
        <p:spPr>
          <a:xfrm>
            <a:off x="685800" y="764373"/>
            <a:ext cx="4753466" cy="1293028"/>
          </a:xfrm>
        </p:spPr>
        <p:txBody>
          <a:bodyPr vert="horz" lIns="91440" tIns="45720" rIns="91440" bIns="45720" rtlCol="0" anchor="ctr">
            <a:normAutofit/>
          </a:bodyPr>
          <a:lstStyle/>
          <a:p>
            <a:r>
              <a:rPr lang="en-US"/>
              <a:t>Correlational Insights</a:t>
            </a:r>
          </a:p>
        </p:txBody>
      </p:sp>
      <p:sp>
        <p:nvSpPr>
          <p:cNvPr id="3" name="Text Placeholder 2">
            <a:extLst>
              <a:ext uri="{FF2B5EF4-FFF2-40B4-BE49-F238E27FC236}">
                <a16:creationId xmlns:a16="http://schemas.microsoft.com/office/drawing/2014/main" id="{2F4BBD48-331C-C190-DB18-69058A35E06F}"/>
              </a:ext>
            </a:extLst>
          </p:cNvPr>
          <p:cNvSpPr>
            <a:spLocks noGrp="1"/>
          </p:cNvSpPr>
          <p:nvPr>
            <p:ph type="body" idx="1"/>
          </p:nvPr>
        </p:nvSpPr>
        <p:spPr>
          <a:xfrm>
            <a:off x="685801" y="2194560"/>
            <a:ext cx="4753466" cy="4024125"/>
          </a:xfrm>
        </p:spPr>
        <p:txBody>
          <a:bodyPr vert="horz" lIns="91440" tIns="45720" rIns="91440" bIns="45720" rtlCol="0">
            <a:normAutofit/>
          </a:bodyPr>
          <a:lstStyle/>
          <a:p>
            <a:r>
              <a:rPr lang="en-US"/>
              <a:t>Statistical correlations: Moderate positive link between campaign duration and sales success; weaker yet positive correlation with budget size.</a:t>
            </a:r>
          </a:p>
          <a:p>
            <a:r>
              <a:rPr lang="en-US"/>
              <a:t>Budget and sales: A detailed look at how budget variations influence sales performance across different ad formats.</a:t>
            </a:r>
          </a:p>
        </p:txBody>
      </p:sp>
      <p:sp>
        <p:nvSpPr>
          <p:cNvPr id="3085" name="Rounded Rectangle 14">
            <a:extLst>
              <a:ext uri="{FF2B5EF4-FFF2-40B4-BE49-F238E27FC236}">
                <a16:creationId xmlns:a16="http://schemas.microsoft.com/office/drawing/2014/main" id="{B5BA9375-863F-4B24-9083-14FE819F8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57E62A26-6905-23DB-75A8-9213050A11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03" r="10504"/>
          <a:stretch/>
        </p:blipFill>
        <p:spPr bwMode="auto">
          <a:xfrm>
            <a:off x="6407004" y="1336566"/>
            <a:ext cx="4683948" cy="4607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7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5" name="Picture 4104">
            <a:extLst>
              <a:ext uri="{FF2B5EF4-FFF2-40B4-BE49-F238E27FC236}">
                <a16:creationId xmlns:a16="http://schemas.microsoft.com/office/drawing/2014/main" id="{EC3BBC63-DC19-41B8-AB81-E30CC21AEB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01FC7734-7B29-3220-4ED7-A872F9F15A95}"/>
              </a:ext>
            </a:extLst>
          </p:cNvPr>
          <p:cNvSpPr>
            <a:spLocks noGrp="1"/>
          </p:cNvSpPr>
          <p:nvPr>
            <p:ph type="title"/>
          </p:nvPr>
        </p:nvSpPr>
        <p:spPr>
          <a:xfrm>
            <a:off x="2895600" y="764373"/>
            <a:ext cx="8610600" cy="1293028"/>
          </a:xfrm>
        </p:spPr>
        <p:txBody>
          <a:bodyPr vert="horz" lIns="91440" tIns="45720" rIns="91440" bIns="45720" rtlCol="0" anchor="ctr">
            <a:normAutofit/>
          </a:bodyPr>
          <a:lstStyle/>
          <a:p>
            <a:r>
              <a:rPr lang="en-US"/>
              <a:t>Platform-Specific Performance</a:t>
            </a:r>
          </a:p>
        </p:txBody>
      </p:sp>
      <p:pic>
        <p:nvPicPr>
          <p:cNvPr id="4100" name="Picture 4" descr="A diagram of a graph&#10;&#10;Description automatically generated">
            <a:extLst>
              <a:ext uri="{FF2B5EF4-FFF2-40B4-BE49-F238E27FC236}">
                <a16:creationId xmlns:a16="http://schemas.microsoft.com/office/drawing/2014/main" id="{D3A3571D-15B4-2E4F-229D-DA752A10CD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1387" b="3"/>
          <a:stretch/>
        </p:blipFill>
        <p:spPr bwMode="auto">
          <a:xfrm>
            <a:off x="7291753" y="2229566"/>
            <a:ext cx="4617613" cy="192024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A graph with blue and orange lines&#10;&#10;Description automatically generated">
            <a:extLst>
              <a:ext uri="{FF2B5EF4-FFF2-40B4-BE49-F238E27FC236}">
                <a16:creationId xmlns:a16="http://schemas.microsoft.com/office/drawing/2014/main" id="{DD1FF3C0-EC59-5BA2-2292-068C87A26D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 b="12963"/>
          <a:stretch/>
        </p:blipFill>
        <p:spPr bwMode="auto">
          <a:xfrm>
            <a:off x="7291753" y="4298445"/>
            <a:ext cx="4617613" cy="19202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07" name="Text Placeholder 2">
            <a:extLst>
              <a:ext uri="{FF2B5EF4-FFF2-40B4-BE49-F238E27FC236}">
                <a16:creationId xmlns:a16="http://schemas.microsoft.com/office/drawing/2014/main" id="{7303438D-73BF-D503-C5B5-46E7AB301AE3}"/>
              </a:ext>
            </a:extLst>
          </p:cNvPr>
          <p:cNvGraphicFramePr/>
          <p:nvPr>
            <p:extLst>
              <p:ext uri="{D42A27DB-BD31-4B8C-83A1-F6EECF244321}">
                <p14:modId xmlns:p14="http://schemas.microsoft.com/office/powerpoint/2010/main" val="602978178"/>
              </p:ext>
            </p:extLst>
          </p:nvPr>
        </p:nvGraphicFramePr>
        <p:xfrm>
          <a:off x="685800" y="2292892"/>
          <a:ext cx="4823575" cy="39257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0406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31" name="Picture 513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5133" name="Rectangle 5132">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35" name="Picture 5134">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73414A0-9219-19A7-C6EF-8147376F4EE1}"/>
              </a:ext>
            </a:extLst>
          </p:cNvPr>
          <p:cNvSpPr>
            <a:spLocks noGrp="1"/>
          </p:cNvSpPr>
          <p:nvPr>
            <p:ph type="title"/>
          </p:nvPr>
        </p:nvSpPr>
        <p:spPr>
          <a:xfrm>
            <a:off x="685799" y="764373"/>
            <a:ext cx="3977639" cy="1600200"/>
          </a:xfrm>
        </p:spPr>
        <p:txBody>
          <a:bodyPr vert="horz" lIns="91440" tIns="45720" rIns="91440" bIns="45720" rtlCol="0" anchor="b">
            <a:normAutofit/>
          </a:bodyPr>
          <a:lstStyle/>
          <a:p>
            <a:pPr algn="l"/>
            <a:r>
              <a:rPr lang="en-US" sz="3200" kern="1200" cap="all" baseline="0">
                <a:solidFill>
                  <a:schemeClr val="tx1"/>
                </a:solidFill>
                <a:latin typeface="+mj-lt"/>
                <a:ea typeface="+mj-ea"/>
                <a:cs typeface="+mj-cs"/>
              </a:rPr>
              <a:t>Sales Dynamics and Conversion Analysis</a:t>
            </a:r>
          </a:p>
        </p:txBody>
      </p:sp>
      <p:sp>
        <p:nvSpPr>
          <p:cNvPr id="3" name="Text Placeholder 2">
            <a:extLst>
              <a:ext uri="{FF2B5EF4-FFF2-40B4-BE49-F238E27FC236}">
                <a16:creationId xmlns:a16="http://schemas.microsoft.com/office/drawing/2014/main" id="{7C42F74E-5555-58AF-2E59-91D58EC24E62}"/>
              </a:ext>
            </a:extLst>
          </p:cNvPr>
          <p:cNvSpPr>
            <a:spLocks noGrp="1"/>
          </p:cNvSpPr>
          <p:nvPr>
            <p:ph type="body" idx="1"/>
          </p:nvPr>
        </p:nvSpPr>
        <p:spPr>
          <a:xfrm>
            <a:off x="685800" y="2364573"/>
            <a:ext cx="3977639" cy="3854112"/>
          </a:xfrm>
        </p:spPr>
        <p:txBody>
          <a:bodyPr vert="horz" lIns="91440" tIns="45720" rIns="91440" bIns="45720" rtlCol="0">
            <a:normAutofit/>
          </a:bodyPr>
          <a:lstStyle/>
          <a:p>
            <a:r>
              <a:rPr lang="en-US" sz="1600" dirty="0"/>
              <a:t>Year 2022 focus: Instagram's enhanced conversion efficacy relative to Facebook’s performance</a:t>
            </a:r>
          </a:p>
          <a:p>
            <a:r>
              <a:rPr lang="en-US" sz="1600" dirty="0"/>
              <a:t>Actionable data: Leveraging conversion rates to inform future platform-specific marketing strategies.</a:t>
            </a:r>
          </a:p>
        </p:txBody>
      </p:sp>
      <p:pic>
        <p:nvPicPr>
          <p:cNvPr id="5126" name="Picture 6" descr="A group of graphs showing different types of data&#10;&#10;Description automatically generated with medium confidence">
            <a:extLst>
              <a:ext uri="{FF2B5EF4-FFF2-40B4-BE49-F238E27FC236}">
                <a16:creationId xmlns:a16="http://schemas.microsoft.com/office/drawing/2014/main" id="{15AA3CE8-347E-6888-C4C7-ACB72899E8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72699" y="1383517"/>
            <a:ext cx="6533501" cy="419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098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81" name="Picture 6180">
            <a:extLst>
              <a:ext uri="{FF2B5EF4-FFF2-40B4-BE49-F238E27FC236}">
                <a16:creationId xmlns:a16="http://schemas.microsoft.com/office/drawing/2014/main" id="{C413590B-CB36-47BC-B705-69813F7B5F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7C078226-A914-7875-18E5-E7F05219F975}"/>
              </a:ext>
            </a:extLst>
          </p:cNvPr>
          <p:cNvSpPr>
            <a:spLocks noGrp="1"/>
          </p:cNvSpPr>
          <p:nvPr>
            <p:ph type="title"/>
          </p:nvPr>
        </p:nvSpPr>
        <p:spPr>
          <a:xfrm>
            <a:off x="3967566" y="764373"/>
            <a:ext cx="7538633" cy="1293028"/>
          </a:xfrm>
        </p:spPr>
        <p:txBody>
          <a:bodyPr vert="horz" lIns="91440" tIns="45720" rIns="91440" bIns="45720" rtlCol="0" anchor="ctr">
            <a:normAutofit/>
          </a:bodyPr>
          <a:lstStyle/>
          <a:p>
            <a:r>
              <a:rPr lang="en-US"/>
              <a:t>Workforce Dynamics and Efficiency</a:t>
            </a:r>
          </a:p>
        </p:txBody>
      </p:sp>
      <p:sp>
        <p:nvSpPr>
          <p:cNvPr id="6182" name="Rounded Rectangle 17">
            <a:extLst>
              <a:ext uri="{FF2B5EF4-FFF2-40B4-BE49-F238E27FC236}">
                <a16:creationId xmlns:a16="http://schemas.microsoft.com/office/drawing/2014/main" id="{10C490BD-75C3-4792-B5B9-624562F66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606" y="804908"/>
            <a:ext cx="2452658" cy="2450592"/>
          </a:xfrm>
          <a:prstGeom prst="roundRect">
            <a:avLst>
              <a:gd name="adj" fmla="val 3468"/>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60C8791D-0DCB-7CA1-3885-7626E067A55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87009" y="1037383"/>
            <a:ext cx="1887731" cy="1984787"/>
          </a:xfrm>
          <a:prstGeom prst="rect">
            <a:avLst/>
          </a:prstGeom>
          <a:noFill/>
          <a:extLst>
            <a:ext uri="{909E8E84-426E-40DD-AFC4-6F175D3DCCD1}">
              <a14:hiddenFill xmlns:a14="http://schemas.microsoft.com/office/drawing/2010/main">
                <a:solidFill>
                  <a:srgbClr val="FFFFFF"/>
                </a:solidFill>
              </a14:hiddenFill>
            </a:ext>
          </a:extLst>
        </p:spPr>
      </p:pic>
      <p:sp>
        <p:nvSpPr>
          <p:cNvPr id="6183" name="Rounded Rectangle 29">
            <a:extLst>
              <a:ext uri="{FF2B5EF4-FFF2-40B4-BE49-F238E27FC236}">
                <a16:creationId xmlns:a16="http://schemas.microsoft.com/office/drawing/2014/main" id="{6E69AFEB-74EF-4F5D-9403-831ED83EC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606" y="3595874"/>
            <a:ext cx="2452658" cy="2450592"/>
          </a:xfrm>
          <a:prstGeom prst="roundRect">
            <a:avLst>
              <a:gd name="adj" fmla="val 3468"/>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a:extLst>
              <a:ext uri="{FF2B5EF4-FFF2-40B4-BE49-F238E27FC236}">
                <a16:creationId xmlns:a16="http://schemas.microsoft.com/office/drawing/2014/main" id="{12385AB5-DD09-FA52-3005-8C1B7F587A6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38960" y="4201223"/>
            <a:ext cx="1983829" cy="12398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172" name="Text Placeholder 2">
            <a:extLst>
              <a:ext uri="{FF2B5EF4-FFF2-40B4-BE49-F238E27FC236}">
                <a16:creationId xmlns:a16="http://schemas.microsoft.com/office/drawing/2014/main" id="{F17A80DA-CAE7-410F-B134-4E3543CB4993}"/>
              </a:ext>
            </a:extLst>
          </p:cNvPr>
          <p:cNvGraphicFramePr/>
          <p:nvPr/>
        </p:nvGraphicFramePr>
        <p:xfrm>
          <a:off x="3967566" y="2194560"/>
          <a:ext cx="7462434" cy="40241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9373005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203</TotalTime>
  <Words>1000</Words>
  <Application>Microsoft Office PowerPoint</Application>
  <PresentationFormat>Widescreen</PresentationFormat>
  <Paragraphs>78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Söhne</vt:lpstr>
      <vt:lpstr>Vapor Trail</vt:lpstr>
      <vt:lpstr>Comprehensive Meta Platforms Advertising Campaign Analysis Report</vt:lpstr>
      <vt:lpstr>Executive Summary</vt:lpstr>
      <vt:lpstr>Budget Analysis and Campaign Duration</vt:lpstr>
      <vt:lpstr>Innovative Campaign Planning</vt:lpstr>
      <vt:lpstr>Ad Format Distribution and Performance</vt:lpstr>
      <vt:lpstr>Correlational Insights</vt:lpstr>
      <vt:lpstr>Platform-Specific Performance</vt:lpstr>
      <vt:lpstr>Sales Dynamics and Conversion Analysis</vt:lpstr>
      <vt:lpstr>Workforce Dynamics and Efficiency</vt:lpstr>
      <vt:lpstr>strategic Recommendations</vt:lpstr>
      <vt:lpstr>A. Optimize Ad Formats &amp; Campaign Budgeting   </vt:lpstr>
      <vt:lpstr>B. Investment Strategy and Platform Utilization</vt:lpstr>
      <vt:lpstr>C. Sales Team Strategy and Workforce Realignment</vt:lpstr>
      <vt:lpstr>Strategic Implications and Future Direction</vt:lpstr>
      <vt:lpstr>a. Strategic Implications and Agile Planning</vt:lpstr>
      <vt:lpstr>Ad Format Optimization and Platform-Specific Approaches</vt:lpstr>
      <vt:lpstr>Long-Term Strategic Implications</vt:lpstr>
      <vt:lpstr>Conclusion: Towards Sustainable Growth</vt:lpstr>
      <vt:lpstr>Considerations and Limitations</vt:lpstr>
      <vt:lpstr> Final Note: </vt:lpstr>
      <vt:lpstr> Questions &amp; Discussion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rawad nassar</dc:creator>
  <cp:lastModifiedBy>rawad nassar</cp:lastModifiedBy>
  <cp:revision>4</cp:revision>
  <dcterms:created xsi:type="dcterms:W3CDTF">2024-01-13T12:51:58Z</dcterms:created>
  <dcterms:modified xsi:type="dcterms:W3CDTF">2024-01-13T16:15:47Z</dcterms:modified>
</cp:coreProperties>
</file>