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29"/>
  </p:notesMasterIdLst>
  <p:sldIdLst>
    <p:sldId id="256" r:id="rId2"/>
    <p:sldId id="271" r:id="rId3"/>
    <p:sldId id="272" r:id="rId4"/>
    <p:sldId id="273" r:id="rId5"/>
    <p:sldId id="277" r:id="rId6"/>
    <p:sldId id="278" r:id="rId7"/>
    <p:sldId id="275" r:id="rId8"/>
    <p:sldId id="279" r:id="rId9"/>
    <p:sldId id="280" r:id="rId10"/>
    <p:sldId id="284" r:id="rId11"/>
    <p:sldId id="282" r:id="rId12"/>
    <p:sldId id="285" r:id="rId13"/>
    <p:sldId id="27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86" r:id="rId23"/>
    <p:sldId id="298" r:id="rId24"/>
    <p:sldId id="299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DF06D-052E-414C-851D-A6B0AE3338F8}" v="3" dt="2019-08-03T17:07:40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olia" userId="81221d8b4198c8b0" providerId="LiveId" clId="{7AE505EA-2013-4143-8137-6E9F00291A93}"/>
    <pc:docChg chg="undo redo custSel mod addSld delSld modSld sldOrd modMainMaster">
      <pc:chgData name="Antonio Rosolia" userId="81221d8b4198c8b0" providerId="LiveId" clId="{7AE505EA-2013-4143-8137-6E9F00291A93}" dt="2019-05-18T14:20:53.215" v="8404" actId="20577"/>
      <pc:docMkLst>
        <pc:docMk/>
      </pc:docMkLst>
      <pc:sldChg chg="addSp delSp modSp">
        <pc:chgData name="Antonio Rosolia" userId="81221d8b4198c8b0" providerId="LiveId" clId="{7AE505EA-2013-4143-8137-6E9F00291A93}" dt="2019-05-18T13:11:38.882" v="7928" actId="26606"/>
        <pc:sldMkLst>
          <pc:docMk/>
          <pc:sldMk cId="3353453196" sldId="256"/>
        </pc:sldMkLst>
        <pc:spChg chg="mod">
          <ac:chgData name="Antonio Rosolia" userId="81221d8b4198c8b0" providerId="LiveId" clId="{7AE505EA-2013-4143-8137-6E9F00291A93}" dt="2019-05-18T13:11:38.882" v="7928" actId="26606"/>
          <ac:spMkLst>
            <pc:docMk/>
            <pc:sldMk cId="3353453196" sldId="256"/>
            <ac:spMk id="2" creationId="{400940B5-3C12-470C-AF22-B66A2A36DDB1}"/>
          </ac:spMkLst>
        </pc:spChg>
        <pc:spChg chg="add del">
          <ac:chgData name="Antonio Rosolia" userId="81221d8b4198c8b0" providerId="LiveId" clId="{7AE505EA-2013-4143-8137-6E9F00291A93}" dt="2019-05-18T13:11:38.882" v="7928" actId="26606"/>
          <ac:spMkLst>
            <pc:docMk/>
            <pc:sldMk cId="3353453196" sldId="256"/>
            <ac:spMk id="83" creationId="{C3A694C2-50DA-401D-9E8A-3621EBF0C75C}"/>
          </ac:spMkLst>
        </pc:spChg>
        <pc:spChg chg="add del">
          <ac:chgData name="Antonio Rosolia" userId="81221d8b4198c8b0" providerId="LiveId" clId="{7AE505EA-2013-4143-8137-6E9F00291A93}" dt="2019-05-18T13:11:29.453" v="7923" actId="26606"/>
          <ac:spMkLst>
            <pc:docMk/>
            <pc:sldMk cId="3353453196" sldId="256"/>
            <ac:spMk id="88" creationId="{12456B7C-CB44-45AF-91E5-EE09AF73EDF5}"/>
          </ac:spMkLst>
        </pc:spChg>
        <pc:spChg chg="add del">
          <ac:chgData name="Antonio Rosolia" userId="81221d8b4198c8b0" providerId="LiveId" clId="{7AE505EA-2013-4143-8137-6E9F00291A93}" dt="2019-05-18T13:11:34.344" v="7925" actId="26606"/>
          <ac:spMkLst>
            <pc:docMk/>
            <pc:sldMk cId="3353453196" sldId="256"/>
            <ac:spMk id="90" creationId="{F4E8AA47-7596-4FEA-B871-94B84D019E00}"/>
          </ac:spMkLst>
        </pc:spChg>
        <pc:spChg chg="add del">
          <ac:chgData name="Antonio Rosolia" userId="81221d8b4198c8b0" providerId="LiveId" clId="{7AE505EA-2013-4143-8137-6E9F00291A93}" dt="2019-05-18T13:11:38.871" v="7927" actId="26606"/>
          <ac:spMkLst>
            <pc:docMk/>
            <pc:sldMk cId="3353453196" sldId="256"/>
            <ac:spMk id="92" creationId="{54798C77-D8F3-45A7-AFCA-17447536FAE7}"/>
          </ac:spMkLst>
        </pc:spChg>
        <pc:spChg chg="add del">
          <ac:chgData name="Antonio Rosolia" userId="81221d8b4198c8b0" providerId="LiveId" clId="{7AE505EA-2013-4143-8137-6E9F00291A93}" dt="2019-05-18T13:11:38.871" v="7927" actId="26606"/>
          <ac:spMkLst>
            <pc:docMk/>
            <pc:sldMk cId="3353453196" sldId="256"/>
            <ac:spMk id="93" creationId="{F47F1C13-DA1C-434E-BA34-7E431CCF0066}"/>
          </ac:spMkLst>
        </pc:spChg>
        <pc:spChg chg="add">
          <ac:chgData name="Antonio Rosolia" userId="81221d8b4198c8b0" providerId="LiveId" clId="{7AE505EA-2013-4143-8137-6E9F00291A93}" dt="2019-05-18T13:11:38.882" v="7928" actId="26606"/>
          <ac:spMkLst>
            <pc:docMk/>
            <pc:sldMk cId="3353453196" sldId="256"/>
            <ac:spMk id="95" creationId="{12456B7C-CB44-45AF-91E5-EE09AF73EDF5}"/>
          </ac:spMkLst>
        </pc:spChg>
        <pc:picChg chg="mod">
          <ac:chgData name="Antonio Rosolia" userId="81221d8b4198c8b0" providerId="LiveId" clId="{7AE505EA-2013-4143-8137-6E9F00291A93}" dt="2019-05-18T13:11:38.882" v="7928" actId="26606"/>
          <ac:picMkLst>
            <pc:docMk/>
            <pc:sldMk cId="3353453196" sldId="256"/>
            <ac:picMk id="8" creationId="{E8DD631D-78DA-4FC6-9589-D5C605164DC8}"/>
          </ac:picMkLst>
        </pc:picChg>
      </pc:sldChg>
      <pc:sldChg chg="addSp delSp modSp add ord">
        <pc:chgData name="Antonio Rosolia" userId="81221d8b4198c8b0" providerId="LiveId" clId="{7AE505EA-2013-4143-8137-6E9F00291A93}" dt="2019-05-17T15:05:55.450" v="2408" actId="20577"/>
        <pc:sldMkLst>
          <pc:docMk/>
          <pc:sldMk cId="2157723101" sldId="271"/>
        </pc:sldMkLst>
        <pc:spChg chg="mod">
          <ac:chgData name="Antonio Rosolia" userId="81221d8b4198c8b0" providerId="LiveId" clId="{7AE505EA-2013-4143-8137-6E9F00291A93}" dt="2019-05-17T13:26:43.232" v="1292" actId="404"/>
          <ac:spMkLst>
            <pc:docMk/>
            <pc:sldMk cId="2157723101" sldId="271"/>
            <ac:spMk id="2" creationId="{9F8EDE73-352B-4B0D-BAEB-E63AD8379A59}"/>
          </ac:spMkLst>
        </pc:spChg>
        <pc:spChg chg="mod">
          <ac:chgData name="Antonio Rosolia" userId="81221d8b4198c8b0" providerId="LiveId" clId="{7AE505EA-2013-4143-8137-6E9F00291A93}" dt="2019-05-17T15:05:55.450" v="2408" actId="20577"/>
          <ac:spMkLst>
            <pc:docMk/>
            <pc:sldMk cId="2157723101" sldId="271"/>
            <ac:spMk id="3" creationId="{63A7340B-71FD-4F98-9155-B1E9FA99B09D}"/>
          </ac:spMkLst>
        </pc:spChg>
        <pc:spChg chg="del">
          <ac:chgData name="Antonio Rosolia" userId="81221d8b4198c8b0" providerId="LiveId" clId="{7AE505EA-2013-4143-8137-6E9F00291A93}" dt="2019-05-17T14:22:09.649" v="1755" actId="478"/>
          <ac:spMkLst>
            <pc:docMk/>
            <pc:sldMk cId="2157723101" sldId="271"/>
            <ac:spMk id="4" creationId="{D3596936-1C0C-4427-8E7A-9DCC29580269}"/>
          </ac:spMkLst>
        </pc:spChg>
        <pc:spChg chg="del">
          <ac:chgData name="Antonio Rosolia" userId="81221d8b4198c8b0" providerId="LiveId" clId="{7AE505EA-2013-4143-8137-6E9F00291A93}" dt="2019-05-17T14:22:11.922" v="1756" actId="478"/>
          <ac:spMkLst>
            <pc:docMk/>
            <pc:sldMk cId="2157723101" sldId="271"/>
            <ac:spMk id="5" creationId="{98420C41-AD27-4400-BBC6-37E39BA0988D}"/>
          </ac:spMkLst>
        </pc:spChg>
        <pc:picChg chg="add del mod modCrop">
          <ac:chgData name="Antonio Rosolia" userId="81221d8b4198c8b0" providerId="LiveId" clId="{7AE505EA-2013-4143-8137-6E9F00291A93}" dt="2019-05-17T13:30:15.566" v="1400" actId="478"/>
          <ac:picMkLst>
            <pc:docMk/>
            <pc:sldMk cId="2157723101" sldId="271"/>
            <ac:picMk id="7" creationId="{40A79694-5517-41D3-A756-37D205D10057}"/>
          </ac:picMkLst>
        </pc:picChg>
        <pc:picChg chg="add del mod modCrop">
          <ac:chgData name="Antonio Rosolia" userId="81221d8b4198c8b0" providerId="LiveId" clId="{7AE505EA-2013-4143-8137-6E9F00291A93}" dt="2019-05-17T14:38:09.552" v="1872" actId="478"/>
          <ac:picMkLst>
            <pc:docMk/>
            <pc:sldMk cId="2157723101" sldId="271"/>
            <ac:picMk id="9" creationId="{FAC78FDF-EF52-4EC0-BB79-7AF77C84C202}"/>
          </ac:picMkLst>
        </pc:picChg>
        <pc:picChg chg="add mod">
          <ac:chgData name="Antonio Rosolia" userId="81221d8b4198c8b0" providerId="LiveId" clId="{7AE505EA-2013-4143-8137-6E9F00291A93}" dt="2019-05-17T14:38:57.935" v="1877" actId="1076"/>
          <ac:picMkLst>
            <pc:docMk/>
            <pc:sldMk cId="2157723101" sldId="271"/>
            <ac:picMk id="11" creationId="{F3A48B9A-1DB6-47E3-8F59-7576A085AC4D}"/>
          </ac:picMkLst>
        </pc:picChg>
      </pc:sldChg>
      <pc:sldChg chg="addSp delSp modSp add mod setBg">
        <pc:chgData name="Antonio Rosolia" userId="81221d8b4198c8b0" providerId="LiveId" clId="{7AE505EA-2013-4143-8137-6E9F00291A93}" dt="2019-05-17T15:06:38.739" v="2412" actId="20577"/>
        <pc:sldMkLst>
          <pc:docMk/>
          <pc:sldMk cId="2821277550" sldId="272"/>
        </pc:sldMkLst>
        <pc:spChg chg="mod">
          <ac:chgData name="Antonio Rosolia" userId="81221d8b4198c8b0" providerId="LiveId" clId="{7AE505EA-2013-4143-8137-6E9F00291A93}" dt="2019-05-17T14:18:53.809" v="1630" actId="20577"/>
          <ac:spMkLst>
            <pc:docMk/>
            <pc:sldMk cId="2821277550" sldId="272"/>
            <ac:spMk id="2" creationId="{496A3D2C-74C4-410E-AE00-10466E8A0BC6}"/>
          </ac:spMkLst>
        </pc:spChg>
        <pc:spChg chg="add del">
          <ac:chgData name="Antonio Rosolia" userId="81221d8b4198c8b0" providerId="LiveId" clId="{7AE505EA-2013-4143-8137-6E9F00291A93}" dt="2019-05-17T14:12:04.551" v="1435" actId="931"/>
          <ac:spMkLst>
            <pc:docMk/>
            <pc:sldMk cId="2821277550" sldId="272"/>
            <ac:spMk id="3" creationId="{9249D775-ABD0-4A2C-98CC-7FA02E9B19E1}"/>
          </ac:spMkLst>
        </pc:spChg>
        <pc:spChg chg="mod ord">
          <ac:chgData name="Antonio Rosolia" userId="81221d8b4198c8b0" providerId="LiveId" clId="{7AE505EA-2013-4143-8137-6E9F00291A93}" dt="2019-05-17T14:13:52.849" v="1459" actId="2711"/>
          <ac:spMkLst>
            <pc:docMk/>
            <pc:sldMk cId="2821277550" sldId="272"/>
            <ac:spMk id="4" creationId="{08B1D208-3BBF-440F-8499-3B94388F827A}"/>
          </ac:spMkLst>
        </pc:spChg>
        <pc:spChg chg="mod">
          <ac:chgData name="Antonio Rosolia" userId="81221d8b4198c8b0" providerId="LiveId" clId="{7AE505EA-2013-4143-8137-6E9F00291A93}" dt="2019-05-17T14:13:52.849" v="1459" actId="2711"/>
          <ac:spMkLst>
            <pc:docMk/>
            <pc:sldMk cId="2821277550" sldId="272"/>
            <ac:spMk id="5" creationId="{FA3E7C48-B126-4F82-8323-CADB8999574C}"/>
          </ac:spMkLst>
        </pc:spChg>
        <pc:spChg chg="mod">
          <ac:chgData name="Antonio Rosolia" userId="81221d8b4198c8b0" providerId="LiveId" clId="{7AE505EA-2013-4143-8137-6E9F00291A93}" dt="2019-05-17T14:13:52.849" v="1459" actId="2711"/>
          <ac:spMkLst>
            <pc:docMk/>
            <pc:sldMk cId="2821277550" sldId="272"/>
            <ac:spMk id="6" creationId="{7C08B83E-169D-4751-A215-97ED2170CA69}"/>
          </ac:spMkLst>
        </pc:spChg>
        <pc:spChg chg="add del mod">
          <ac:chgData name="Antonio Rosolia" userId="81221d8b4198c8b0" providerId="LiveId" clId="{7AE505EA-2013-4143-8137-6E9F00291A93}" dt="2019-05-17T14:12:32.729" v="1438" actId="931"/>
          <ac:spMkLst>
            <pc:docMk/>
            <pc:sldMk cId="2821277550" sldId="272"/>
            <ac:spMk id="12" creationId="{B7006719-0765-4C0C-921D-1AB47B39E9B8}"/>
          </ac:spMkLst>
        </pc:spChg>
        <pc:spChg chg="add del mod">
          <ac:chgData name="Antonio Rosolia" userId="81221d8b4198c8b0" providerId="LiveId" clId="{7AE505EA-2013-4143-8137-6E9F00291A93}" dt="2019-05-17T14:14:11.457" v="1460" actId="478"/>
          <ac:spMkLst>
            <pc:docMk/>
            <pc:sldMk cId="2821277550" sldId="272"/>
            <ac:spMk id="15" creationId="{7747D5ED-F112-4B12-B2F4-8A622E9D4512}"/>
          </ac:spMkLst>
        </pc:spChg>
        <pc:spChg chg="add del">
          <ac:chgData name="Antonio Rosolia" userId="81221d8b4198c8b0" providerId="LiveId" clId="{7AE505EA-2013-4143-8137-6E9F00291A93}" dt="2019-05-17T14:12:56.370" v="1441" actId="26606"/>
          <ac:spMkLst>
            <pc:docMk/>
            <pc:sldMk cId="2821277550" sldId="272"/>
            <ac:spMk id="19" creationId="{813290EB-B720-4211-8D2F-3AF9FB4B18A1}"/>
          </ac:spMkLst>
        </pc:spChg>
        <pc:spChg chg="add del">
          <ac:chgData name="Antonio Rosolia" userId="81221d8b4198c8b0" providerId="LiveId" clId="{7AE505EA-2013-4143-8137-6E9F00291A93}" dt="2019-05-17T14:12:56.370" v="1441" actId="26606"/>
          <ac:spMkLst>
            <pc:docMk/>
            <pc:sldMk cId="2821277550" sldId="272"/>
            <ac:spMk id="22" creationId="{8CC23146-3D9E-4DD1-90F2-D9AAE4927596}"/>
          </ac:spMkLst>
        </pc:spChg>
        <pc:spChg chg="add del">
          <ac:chgData name="Antonio Rosolia" userId="81221d8b4198c8b0" providerId="LiveId" clId="{7AE505EA-2013-4143-8137-6E9F00291A93}" dt="2019-05-17T14:12:56.370" v="1441" actId="26606"/>
          <ac:spMkLst>
            <pc:docMk/>
            <pc:sldMk cId="2821277550" sldId="272"/>
            <ac:spMk id="24" creationId="{FB165923-D8A4-48EF-BD8D-8DF410BBE42C}"/>
          </ac:spMkLst>
        </pc:spChg>
        <pc:spChg chg="add del">
          <ac:chgData name="Antonio Rosolia" userId="81221d8b4198c8b0" providerId="LiveId" clId="{7AE505EA-2013-4143-8137-6E9F00291A93}" dt="2019-05-17T14:12:58.608" v="1443" actId="26606"/>
          <ac:spMkLst>
            <pc:docMk/>
            <pc:sldMk cId="2821277550" sldId="272"/>
            <ac:spMk id="26" creationId="{23AA2AC9-164B-467E-A446-B526819CC4FE}"/>
          </ac:spMkLst>
        </pc:spChg>
        <pc:spChg chg="add del">
          <ac:chgData name="Antonio Rosolia" userId="81221d8b4198c8b0" providerId="LiveId" clId="{7AE505EA-2013-4143-8137-6E9F00291A93}" dt="2019-05-17T14:12:58.608" v="1443" actId="26606"/>
          <ac:spMkLst>
            <pc:docMk/>
            <pc:sldMk cId="2821277550" sldId="272"/>
            <ac:spMk id="27" creationId="{496AC89B-FC31-4359-8180-FE1BCC496704}"/>
          </ac:spMkLst>
        </pc:spChg>
        <pc:spChg chg="add del">
          <ac:chgData name="Antonio Rosolia" userId="81221d8b4198c8b0" providerId="LiveId" clId="{7AE505EA-2013-4143-8137-6E9F00291A93}" dt="2019-05-17T14:12:58.608" v="1443" actId="26606"/>
          <ac:spMkLst>
            <pc:docMk/>
            <pc:sldMk cId="2821277550" sldId="272"/>
            <ac:spMk id="28" creationId="{84A5970C-32AD-45E3-B88B-C683E4C1C563}"/>
          </ac:spMkLst>
        </pc:spChg>
        <pc:spChg chg="add mod">
          <ac:chgData name="Antonio Rosolia" userId="81221d8b4198c8b0" providerId="LiveId" clId="{7AE505EA-2013-4143-8137-6E9F00291A93}" dt="2019-05-17T15:06:38.739" v="2412" actId="20577"/>
          <ac:spMkLst>
            <pc:docMk/>
            <pc:sldMk cId="2821277550" sldId="272"/>
            <ac:spMk id="30" creationId="{9A3A74DD-28BA-4B4B-AD0E-5AFAB55E236A}"/>
          </ac:spMkLst>
        </pc:spChg>
        <pc:spChg chg="add del">
          <ac:chgData name="Antonio Rosolia" userId="81221d8b4198c8b0" providerId="LiveId" clId="{7AE505EA-2013-4143-8137-6E9F00291A93}" dt="2019-05-17T14:13:06.807" v="1445" actId="26606"/>
          <ac:spMkLst>
            <pc:docMk/>
            <pc:sldMk cId="2821277550" sldId="272"/>
            <ac:spMk id="31" creationId="{813290EB-B720-4211-8D2F-3AF9FB4B18A1}"/>
          </ac:spMkLst>
        </pc:spChg>
        <pc:spChg chg="add del">
          <ac:chgData name="Antonio Rosolia" userId="81221d8b4198c8b0" providerId="LiveId" clId="{7AE505EA-2013-4143-8137-6E9F00291A93}" dt="2019-05-17T14:13:06.807" v="1445" actId="26606"/>
          <ac:spMkLst>
            <pc:docMk/>
            <pc:sldMk cId="2821277550" sldId="272"/>
            <ac:spMk id="32" creationId="{8CC23146-3D9E-4DD1-90F2-D9AAE4927596}"/>
          </ac:spMkLst>
        </pc:spChg>
        <pc:spChg chg="add del">
          <ac:chgData name="Antonio Rosolia" userId="81221d8b4198c8b0" providerId="LiveId" clId="{7AE505EA-2013-4143-8137-6E9F00291A93}" dt="2019-05-17T14:13:06.807" v="1445" actId="26606"/>
          <ac:spMkLst>
            <pc:docMk/>
            <pc:sldMk cId="2821277550" sldId="272"/>
            <ac:spMk id="33" creationId="{FB165923-D8A4-48EF-BD8D-8DF410BBE42C}"/>
          </ac:spMkLst>
        </pc:spChg>
        <pc:picChg chg="add del mod">
          <ac:chgData name="Antonio Rosolia" userId="81221d8b4198c8b0" providerId="LiveId" clId="{7AE505EA-2013-4143-8137-6E9F00291A93}" dt="2019-05-17T13:58:08.096" v="1434" actId="931"/>
          <ac:picMkLst>
            <pc:docMk/>
            <pc:sldMk cId="2821277550" sldId="272"/>
            <ac:picMk id="8" creationId="{6D5AEAFB-3A8D-451C-8834-E0690371E9B5}"/>
          </ac:picMkLst>
        </pc:picChg>
        <pc:picChg chg="add del mod">
          <ac:chgData name="Antonio Rosolia" userId="81221d8b4198c8b0" providerId="LiveId" clId="{7AE505EA-2013-4143-8137-6E9F00291A93}" dt="2019-05-17T14:12:21.631" v="1437" actId="478"/>
          <ac:picMkLst>
            <pc:docMk/>
            <pc:sldMk cId="2821277550" sldId="272"/>
            <ac:picMk id="10" creationId="{37B11160-8642-4300-9733-6C6E7039BBC2}"/>
          </ac:picMkLst>
        </pc:picChg>
        <pc:picChg chg="add del mod">
          <ac:chgData name="Antonio Rosolia" userId="81221d8b4198c8b0" providerId="LiveId" clId="{7AE505EA-2013-4143-8137-6E9F00291A93}" dt="2019-05-17T14:13:14.631" v="1446" actId="1076"/>
          <ac:picMkLst>
            <pc:docMk/>
            <pc:sldMk cId="2821277550" sldId="272"/>
            <ac:picMk id="14" creationId="{D86650C6-3AA1-4CC1-BABE-18ACEF47414C}"/>
          </ac:picMkLst>
        </pc:picChg>
        <pc:picChg chg="add del">
          <ac:chgData name="Antonio Rosolia" userId="81221d8b4198c8b0" providerId="LiveId" clId="{7AE505EA-2013-4143-8137-6E9F00291A93}" dt="2019-05-17T14:12:56.370" v="1441" actId="26606"/>
          <ac:picMkLst>
            <pc:docMk/>
            <pc:sldMk cId="2821277550" sldId="272"/>
            <ac:picMk id="17" creationId="{D86650C6-3AA1-4CC1-BABE-18ACEF47414C}"/>
          </ac:picMkLst>
        </pc:picChg>
        <pc:picChg chg="add del">
          <ac:chgData name="Antonio Rosolia" userId="81221d8b4198c8b0" providerId="LiveId" clId="{7AE505EA-2013-4143-8137-6E9F00291A93}" dt="2019-05-17T14:12:58.608" v="1443" actId="26606"/>
          <ac:picMkLst>
            <pc:docMk/>
            <pc:sldMk cId="2821277550" sldId="272"/>
            <ac:picMk id="29" creationId="{D86650C6-3AA1-4CC1-BABE-18ACEF47414C}"/>
          </ac:picMkLst>
        </pc:picChg>
        <pc:picChg chg="add del">
          <ac:chgData name="Antonio Rosolia" userId="81221d8b4198c8b0" providerId="LiveId" clId="{7AE505EA-2013-4143-8137-6E9F00291A93}" dt="2019-05-17T14:13:06.807" v="1445" actId="26606"/>
          <ac:picMkLst>
            <pc:docMk/>
            <pc:sldMk cId="2821277550" sldId="272"/>
            <ac:picMk id="34" creationId="{D86650C6-3AA1-4CC1-BABE-18ACEF47414C}"/>
          </ac:picMkLst>
        </pc:picChg>
      </pc:sldChg>
      <pc:sldChg chg="addSp delSp modSp add">
        <pc:chgData name="Antonio Rosolia" userId="81221d8b4198c8b0" providerId="LiveId" clId="{7AE505EA-2013-4143-8137-6E9F00291A93}" dt="2019-05-18T13:46:45.954" v="8185" actId="20577"/>
        <pc:sldMkLst>
          <pc:docMk/>
          <pc:sldMk cId="2875415510" sldId="273"/>
        </pc:sldMkLst>
        <pc:spChg chg="mod">
          <ac:chgData name="Antonio Rosolia" userId="81221d8b4198c8b0" providerId="LiveId" clId="{7AE505EA-2013-4143-8137-6E9F00291A93}" dt="2019-05-17T20:15:37.111" v="4322" actId="313"/>
          <ac:spMkLst>
            <pc:docMk/>
            <pc:sldMk cId="2875415510" sldId="273"/>
            <ac:spMk id="2" creationId="{7201D0EB-2B2D-4C35-ABC7-359E8173A617}"/>
          </ac:spMkLst>
        </pc:spChg>
        <pc:spChg chg="del">
          <ac:chgData name="Antonio Rosolia" userId="81221d8b4198c8b0" providerId="LiveId" clId="{7AE505EA-2013-4143-8137-6E9F00291A93}" dt="2019-05-17T14:39:34.370" v="1884" actId="478"/>
          <ac:spMkLst>
            <pc:docMk/>
            <pc:sldMk cId="2875415510" sldId="273"/>
            <ac:spMk id="3" creationId="{4D69071B-EC7D-426A-B049-7AF646F72FA3}"/>
          </ac:spMkLst>
        </pc:spChg>
        <pc:spChg chg="del">
          <ac:chgData name="Antonio Rosolia" userId="81221d8b4198c8b0" providerId="LiveId" clId="{7AE505EA-2013-4143-8137-6E9F00291A93}" dt="2019-05-17T14:57:10.754" v="2141" actId="478"/>
          <ac:spMkLst>
            <pc:docMk/>
            <pc:sldMk cId="2875415510" sldId="273"/>
            <ac:spMk id="4" creationId="{0437B6BD-CDCA-4C5D-8102-F267269CA769}"/>
          </ac:spMkLst>
        </pc:spChg>
        <pc:spChg chg="add del mod">
          <ac:chgData name="Antonio Rosolia" userId="81221d8b4198c8b0" providerId="LiveId" clId="{7AE505EA-2013-4143-8137-6E9F00291A93}" dt="2019-05-17T14:39:24.130" v="1882" actId="478"/>
          <ac:spMkLst>
            <pc:docMk/>
            <pc:sldMk cId="2875415510" sldId="273"/>
            <ac:spMk id="8" creationId="{34BE1C8C-5B70-4912-9E1C-589F32C87640}"/>
          </ac:spMkLst>
        </pc:spChg>
        <pc:spChg chg="add mod">
          <ac:chgData name="Antonio Rosolia" userId="81221d8b4198c8b0" providerId="LiveId" clId="{7AE505EA-2013-4143-8137-6E9F00291A93}" dt="2019-05-17T15:07:07.408" v="2431" actId="1076"/>
          <ac:spMkLst>
            <pc:docMk/>
            <pc:sldMk cId="2875415510" sldId="273"/>
            <ac:spMk id="9" creationId="{3410AA97-309E-4C11-80A3-8B3217BD8C35}"/>
          </ac:spMkLst>
        </pc:spChg>
        <pc:spChg chg="add mod">
          <ac:chgData name="Antonio Rosolia" userId="81221d8b4198c8b0" providerId="LiveId" clId="{7AE505EA-2013-4143-8137-6E9F00291A93}" dt="2019-05-17T14:57:24.306" v="2144" actId="164"/>
          <ac:spMkLst>
            <pc:docMk/>
            <pc:sldMk cId="2875415510" sldId="273"/>
            <ac:spMk id="11" creationId="{8DDD29A0-F923-4165-9154-65D248FF39B2}"/>
          </ac:spMkLst>
        </pc:spChg>
        <pc:spChg chg="add mod">
          <ac:chgData name="Antonio Rosolia" userId="81221d8b4198c8b0" providerId="LiveId" clId="{7AE505EA-2013-4143-8137-6E9F00291A93}" dt="2019-05-18T13:13:25.510" v="7940" actId="164"/>
          <ac:spMkLst>
            <pc:docMk/>
            <pc:sldMk cId="2875415510" sldId="273"/>
            <ac:spMk id="12" creationId="{4701B3D6-EEE8-4040-9AA9-34790E340F14}"/>
          </ac:spMkLst>
        </pc:spChg>
        <pc:spChg chg="add del mod">
          <ac:chgData name="Antonio Rosolia" userId="81221d8b4198c8b0" providerId="LiveId" clId="{7AE505EA-2013-4143-8137-6E9F00291A93}" dt="2019-05-17T14:41:03.330" v="1994" actId="478"/>
          <ac:spMkLst>
            <pc:docMk/>
            <pc:sldMk cId="2875415510" sldId="273"/>
            <ac:spMk id="12" creationId="{AC89BB25-9BF5-4422-B689-8F379882CE85}"/>
          </ac:spMkLst>
        </pc:spChg>
        <pc:spChg chg="add mod">
          <ac:chgData name="Antonio Rosolia" userId="81221d8b4198c8b0" providerId="LiveId" clId="{7AE505EA-2013-4143-8137-6E9F00291A93}" dt="2019-05-18T13:46:45.954" v="8185" actId="20577"/>
          <ac:spMkLst>
            <pc:docMk/>
            <pc:sldMk cId="2875415510" sldId="273"/>
            <ac:spMk id="13" creationId="{4692CE31-0710-4109-AA28-F5BA1D2BFBCF}"/>
          </ac:spMkLst>
        </pc:spChg>
        <pc:grpChg chg="add mod">
          <ac:chgData name="Antonio Rosolia" userId="81221d8b4198c8b0" providerId="LiveId" clId="{7AE505EA-2013-4143-8137-6E9F00291A93}" dt="2019-05-18T13:13:25.510" v="7940" actId="164"/>
          <ac:grpSpMkLst>
            <pc:docMk/>
            <pc:sldMk cId="2875415510" sldId="273"/>
            <ac:grpSpMk id="3" creationId="{3C99A1B5-6EE9-47E6-84A9-33022EA3D8EC}"/>
          </ac:grpSpMkLst>
        </pc:grpChg>
        <pc:grpChg chg="add mod">
          <ac:chgData name="Antonio Rosolia" userId="81221d8b4198c8b0" providerId="LiveId" clId="{7AE505EA-2013-4143-8137-6E9F00291A93}" dt="2019-05-17T17:11:19.572" v="4083" actId="1076"/>
          <ac:grpSpMkLst>
            <pc:docMk/>
            <pc:sldMk cId="2875415510" sldId="273"/>
            <ac:grpSpMk id="16" creationId="{110E6C53-7DED-4026-8FDC-B22F9208B8BF}"/>
          </ac:grpSpMkLst>
        </pc:grpChg>
        <pc:picChg chg="add del mod modCrop">
          <ac:chgData name="Antonio Rosolia" userId="81221d8b4198c8b0" providerId="LiveId" clId="{7AE505EA-2013-4143-8137-6E9F00291A93}" dt="2019-05-17T14:39:15.455" v="1879" actId="478"/>
          <ac:picMkLst>
            <pc:docMk/>
            <pc:sldMk cId="2875415510" sldId="273"/>
            <ac:picMk id="7" creationId="{B66C70AB-7155-4C64-84CD-EC91DF2EF985}"/>
          </ac:picMkLst>
        </pc:picChg>
        <pc:picChg chg="add mod ord">
          <ac:chgData name="Antonio Rosolia" userId="81221d8b4198c8b0" providerId="LiveId" clId="{7AE505EA-2013-4143-8137-6E9F00291A93}" dt="2019-05-17T14:57:24.306" v="2144" actId="164"/>
          <ac:picMkLst>
            <pc:docMk/>
            <pc:sldMk cId="2875415510" sldId="273"/>
            <ac:picMk id="10" creationId="{DD3FAF14-3B9F-49C0-A74A-2DA9DA1EAE3F}"/>
          </ac:picMkLst>
        </pc:picChg>
        <pc:picChg chg="add mod">
          <ac:chgData name="Antonio Rosolia" userId="81221d8b4198c8b0" providerId="LiveId" clId="{7AE505EA-2013-4143-8137-6E9F00291A93}" dt="2019-05-18T13:13:25.510" v="7940" actId="164"/>
          <ac:picMkLst>
            <pc:docMk/>
            <pc:sldMk cId="2875415510" sldId="273"/>
            <ac:picMk id="15" creationId="{C02A2F05-ECF3-4498-8999-7CE72E5305F4}"/>
          </ac:picMkLst>
        </pc:picChg>
      </pc:sldChg>
      <pc:sldChg chg="addSp delSp modSp add">
        <pc:chgData name="Antonio Rosolia" userId="81221d8b4198c8b0" providerId="LiveId" clId="{7AE505EA-2013-4143-8137-6E9F00291A93}" dt="2019-05-17T20:15:28.828" v="4319" actId="313"/>
        <pc:sldMkLst>
          <pc:docMk/>
          <pc:sldMk cId="3750617513" sldId="275"/>
        </pc:sldMkLst>
        <pc:spChg chg="mod">
          <ac:chgData name="Antonio Rosolia" userId="81221d8b4198c8b0" providerId="LiveId" clId="{7AE505EA-2013-4143-8137-6E9F00291A93}" dt="2019-05-17T20:15:28.828" v="4319" actId="313"/>
          <ac:spMkLst>
            <pc:docMk/>
            <pc:sldMk cId="3750617513" sldId="275"/>
            <ac:spMk id="2" creationId="{4A680AFA-721B-43A3-B598-37000A7062C7}"/>
          </ac:spMkLst>
        </pc:spChg>
        <pc:spChg chg="add del">
          <ac:chgData name="Antonio Rosolia" userId="81221d8b4198c8b0" providerId="LiveId" clId="{7AE505EA-2013-4143-8137-6E9F00291A93}" dt="2019-05-17T15:29:27.603" v="2883" actId="478"/>
          <ac:spMkLst>
            <pc:docMk/>
            <pc:sldMk cId="3750617513" sldId="275"/>
            <ac:spMk id="3" creationId="{1F3C981A-D57D-4116-B84B-1FA03890C506}"/>
          </ac:spMkLst>
        </pc:spChg>
        <pc:spChg chg="add del mod">
          <ac:chgData name="Antonio Rosolia" userId="81221d8b4198c8b0" providerId="LiveId" clId="{7AE505EA-2013-4143-8137-6E9F00291A93}" dt="2019-05-17T15:29:25.990" v="2882"/>
          <ac:spMkLst>
            <pc:docMk/>
            <pc:sldMk cId="3750617513" sldId="275"/>
            <ac:spMk id="8" creationId="{0DBAA51B-1FB8-459F-BA7E-C198AA2A0C1A}"/>
          </ac:spMkLst>
        </pc:spChg>
        <pc:spChg chg="add mod">
          <ac:chgData name="Antonio Rosolia" userId="81221d8b4198c8b0" providerId="LiveId" clId="{7AE505EA-2013-4143-8137-6E9F00291A93}" dt="2019-05-17T15:35:53.250" v="2940" actId="1038"/>
          <ac:spMkLst>
            <pc:docMk/>
            <pc:sldMk cId="3750617513" sldId="275"/>
            <ac:spMk id="9" creationId="{FF04EE48-EAF1-4A1E-823D-97D3B7A1318E}"/>
          </ac:spMkLst>
        </pc:spChg>
        <pc:picChg chg="add mod">
          <ac:chgData name="Antonio Rosolia" userId="81221d8b4198c8b0" providerId="LiveId" clId="{7AE505EA-2013-4143-8137-6E9F00291A93}" dt="2019-05-17T17:13:00.491" v="4087" actId="1076"/>
          <ac:picMkLst>
            <pc:docMk/>
            <pc:sldMk cId="3750617513" sldId="275"/>
            <ac:picMk id="7" creationId="{35F8B278-762A-4042-BC9A-09BD850D1EF6}"/>
          </ac:picMkLst>
        </pc:picChg>
        <pc:picChg chg="add del mod">
          <ac:chgData name="Antonio Rosolia" userId="81221d8b4198c8b0" providerId="LiveId" clId="{7AE505EA-2013-4143-8137-6E9F00291A93}" dt="2019-05-17T15:35:12.784" v="2914" actId="478"/>
          <ac:picMkLst>
            <pc:docMk/>
            <pc:sldMk cId="3750617513" sldId="275"/>
            <ac:picMk id="11" creationId="{B9E79CC0-0EAF-4737-BA84-18FF97FE1960}"/>
          </ac:picMkLst>
        </pc:picChg>
        <pc:picChg chg="add mod">
          <ac:chgData name="Antonio Rosolia" userId="81221d8b4198c8b0" providerId="LiveId" clId="{7AE505EA-2013-4143-8137-6E9F00291A93}" dt="2019-05-17T17:13:25.972" v="4090" actId="1076"/>
          <ac:picMkLst>
            <pc:docMk/>
            <pc:sldMk cId="3750617513" sldId="275"/>
            <ac:picMk id="13" creationId="{C06483D8-0847-4AE4-A2C1-04E12092D6D9}"/>
          </ac:picMkLst>
        </pc:picChg>
      </pc:sldChg>
      <pc:sldChg chg="addSp delSp modSp add mod ord setBg">
        <pc:chgData name="Antonio Rosolia" userId="81221d8b4198c8b0" providerId="LiveId" clId="{7AE505EA-2013-4143-8137-6E9F00291A93}" dt="2019-05-18T12:22:46.444" v="7693"/>
        <pc:sldMkLst>
          <pc:docMk/>
          <pc:sldMk cId="55632414" sldId="276"/>
        </pc:sldMkLst>
        <pc:spChg chg="mod">
          <ac:chgData name="Antonio Rosolia" userId="81221d8b4198c8b0" providerId="LiveId" clId="{7AE505EA-2013-4143-8137-6E9F00291A93}" dt="2019-05-17T20:30:18.969" v="4710" actId="26606"/>
          <ac:spMkLst>
            <pc:docMk/>
            <pc:sldMk cId="55632414" sldId="276"/>
            <ac:spMk id="2" creationId="{AA5C95C2-9371-4254-8E0F-76A96D4D7914}"/>
          </ac:spMkLst>
        </pc:spChg>
        <pc:spChg chg="add del mod ord">
          <ac:chgData name="Antonio Rosolia" userId="81221d8b4198c8b0" providerId="LiveId" clId="{7AE505EA-2013-4143-8137-6E9F00291A93}" dt="2019-05-17T20:30:18.969" v="4710" actId="26606"/>
          <ac:spMkLst>
            <pc:docMk/>
            <pc:sldMk cId="55632414" sldId="276"/>
            <ac:spMk id="3" creationId="{AA7838D2-94A7-464F-BE36-DCF00DDFE2BF}"/>
          </ac:spMkLst>
        </pc:spChg>
        <pc:spChg chg="del">
          <ac:chgData name="Antonio Rosolia" userId="81221d8b4198c8b0" providerId="LiveId" clId="{7AE505EA-2013-4143-8137-6E9F00291A93}" dt="2019-05-17T20:21:23.268" v="4623" actId="478"/>
          <ac:spMkLst>
            <pc:docMk/>
            <pc:sldMk cId="55632414" sldId="276"/>
            <ac:spMk id="4" creationId="{3A289E3B-C07C-4F9B-8060-0088A383B16F}"/>
          </ac:spMkLst>
        </pc:spChg>
        <pc:spChg chg="del">
          <ac:chgData name="Antonio Rosolia" userId="81221d8b4198c8b0" providerId="LiveId" clId="{7AE505EA-2013-4143-8137-6E9F00291A93}" dt="2019-05-17T20:21:22.032" v="4622" actId="478"/>
          <ac:spMkLst>
            <pc:docMk/>
            <pc:sldMk cId="55632414" sldId="276"/>
            <ac:spMk id="5" creationId="{06AFA3A6-870E-4A57-931D-3AE1338C7794}"/>
          </ac:spMkLst>
        </pc:spChg>
        <pc:spChg chg="mod ord">
          <ac:chgData name="Antonio Rosolia" userId="81221d8b4198c8b0" providerId="LiveId" clId="{7AE505EA-2013-4143-8137-6E9F00291A93}" dt="2019-05-17T20:30:18.969" v="4710" actId="26606"/>
          <ac:spMkLst>
            <pc:docMk/>
            <pc:sldMk cId="55632414" sldId="276"/>
            <ac:spMk id="6" creationId="{45817720-5214-44C8-AC46-2D698C019C40}"/>
          </ac:spMkLst>
        </pc:spChg>
        <pc:spChg chg="add mod">
          <ac:chgData name="Antonio Rosolia" userId="81221d8b4198c8b0" providerId="LiveId" clId="{7AE505EA-2013-4143-8137-6E9F00291A93}" dt="2019-05-17T20:31:34.257" v="4726" actId="1076"/>
          <ac:spMkLst>
            <pc:docMk/>
            <pc:sldMk cId="55632414" sldId="276"/>
            <ac:spMk id="15" creationId="{9C4CB56B-DD2E-4E3F-A8C8-89A476E79A2E}"/>
          </ac:spMkLst>
        </pc:spChg>
        <pc:spChg chg="add mod">
          <ac:chgData name="Antonio Rosolia" userId="81221d8b4198c8b0" providerId="LiveId" clId="{7AE505EA-2013-4143-8137-6E9F00291A93}" dt="2019-05-18T12:21:33.625" v="7674" actId="164"/>
          <ac:spMkLst>
            <pc:docMk/>
            <pc:sldMk cId="55632414" sldId="276"/>
            <ac:spMk id="16" creationId="{18C29094-6EAE-40F8-B826-FD3923A91E4D}"/>
          </ac:spMkLst>
        </pc:spChg>
        <pc:spChg chg="add mod">
          <ac:chgData name="Antonio Rosolia" userId="81221d8b4198c8b0" providerId="LiveId" clId="{7AE505EA-2013-4143-8137-6E9F00291A93}" dt="2019-05-18T12:21:40.449" v="7675" actId="164"/>
          <ac:spMkLst>
            <pc:docMk/>
            <pc:sldMk cId="55632414" sldId="276"/>
            <ac:spMk id="17" creationId="{EC38DF08-13F5-41A3-968B-8ECD95F99E97}"/>
          </ac:spMkLst>
        </pc:spChg>
        <pc:spChg chg="add mod">
          <ac:chgData name="Antonio Rosolia" userId="81221d8b4198c8b0" providerId="LiveId" clId="{7AE505EA-2013-4143-8137-6E9F00291A93}" dt="2019-05-18T12:21:40.449" v="7675" actId="164"/>
          <ac:spMkLst>
            <pc:docMk/>
            <pc:sldMk cId="55632414" sldId="276"/>
            <ac:spMk id="18" creationId="{CDBF805B-F48F-455D-8A78-AE5705483943}"/>
          </ac:spMkLst>
        </pc:spChg>
        <pc:spChg chg="add mod">
          <ac:chgData name="Antonio Rosolia" userId="81221d8b4198c8b0" providerId="LiveId" clId="{7AE505EA-2013-4143-8137-6E9F00291A93}" dt="2019-05-18T12:21:40.449" v="7675" actId="164"/>
          <ac:spMkLst>
            <pc:docMk/>
            <pc:sldMk cId="55632414" sldId="276"/>
            <ac:spMk id="19" creationId="{54E7DF1E-9B66-4457-80AF-4E5876E40FBD}"/>
          </ac:spMkLst>
        </pc:spChg>
        <pc:grpChg chg="add mod">
          <ac:chgData name="Antonio Rosolia" userId="81221d8b4198c8b0" providerId="LiveId" clId="{7AE505EA-2013-4143-8137-6E9F00291A93}" dt="2019-05-18T12:21:33.625" v="7674" actId="164"/>
          <ac:grpSpMkLst>
            <pc:docMk/>
            <pc:sldMk cId="55632414" sldId="276"/>
            <ac:grpSpMk id="20" creationId="{464F33DF-20A4-404C-AE9B-BD5BFCE24010}"/>
          </ac:grpSpMkLst>
        </pc:grpChg>
        <pc:grpChg chg="add mod">
          <ac:chgData name="Antonio Rosolia" userId="81221d8b4198c8b0" providerId="LiveId" clId="{7AE505EA-2013-4143-8137-6E9F00291A93}" dt="2019-05-18T12:21:40.449" v="7675" actId="164"/>
          <ac:grpSpMkLst>
            <pc:docMk/>
            <pc:sldMk cId="55632414" sldId="276"/>
            <ac:grpSpMk id="21" creationId="{30A113C7-DF76-42DA-A69A-F47A6507FBD3}"/>
          </ac:grpSpMkLst>
        </pc:grpChg>
        <pc:picChg chg="add del mod">
          <ac:chgData name="Antonio Rosolia" userId="81221d8b4198c8b0" providerId="LiveId" clId="{7AE505EA-2013-4143-8137-6E9F00291A93}" dt="2019-05-17T20:18:09.747" v="4329"/>
          <ac:picMkLst>
            <pc:docMk/>
            <pc:sldMk cId="55632414" sldId="276"/>
            <ac:picMk id="7" creationId="{156C675C-3E53-4ABA-AB01-83D7C7D5058C}"/>
          </ac:picMkLst>
        </pc:picChg>
        <pc:picChg chg="add del mod">
          <ac:chgData name="Antonio Rosolia" userId="81221d8b4198c8b0" providerId="LiveId" clId="{7AE505EA-2013-4143-8137-6E9F00291A93}" dt="2019-05-17T20:30:50.772" v="4717" actId="478"/>
          <ac:picMkLst>
            <pc:docMk/>
            <pc:sldMk cId="55632414" sldId="276"/>
            <ac:picMk id="8" creationId="{D3A44698-AEE0-49E2-AEEC-B9F401EB0B1D}"/>
          </ac:picMkLst>
        </pc:picChg>
        <pc:picChg chg="add del mod">
          <ac:chgData name="Antonio Rosolia" userId="81221d8b4198c8b0" providerId="LiveId" clId="{7AE505EA-2013-4143-8137-6E9F00291A93}" dt="2019-05-17T20:29:55.316" v="4705" actId="478"/>
          <ac:picMkLst>
            <pc:docMk/>
            <pc:sldMk cId="55632414" sldId="276"/>
            <ac:picMk id="10" creationId="{320326C2-4F77-4243-810E-778164B80C43}"/>
          </ac:picMkLst>
        </pc:picChg>
        <pc:picChg chg="add mod">
          <ac:chgData name="Antonio Rosolia" userId="81221d8b4198c8b0" providerId="LiveId" clId="{7AE505EA-2013-4143-8137-6E9F00291A93}" dt="2019-05-18T12:21:40.449" v="7675" actId="164"/>
          <ac:picMkLst>
            <pc:docMk/>
            <pc:sldMk cId="55632414" sldId="276"/>
            <ac:picMk id="12" creationId="{7B5AAEDF-0E64-4DA8-8E71-7F2D4A9AA8A2}"/>
          </ac:picMkLst>
        </pc:picChg>
        <pc:picChg chg="add mod">
          <ac:chgData name="Antonio Rosolia" userId="81221d8b4198c8b0" providerId="LiveId" clId="{7AE505EA-2013-4143-8137-6E9F00291A93}" dt="2019-05-18T12:21:33.625" v="7674" actId="164"/>
          <ac:picMkLst>
            <pc:docMk/>
            <pc:sldMk cId="55632414" sldId="276"/>
            <ac:picMk id="14" creationId="{5CE2C5E8-D5DA-4D1F-8470-C743C7894BC7}"/>
          </ac:picMkLst>
        </pc:picChg>
      </pc:sldChg>
      <pc:sldChg chg="modSp add">
        <pc:chgData name="Antonio Rosolia" userId="81221d8b4198c8b0" providerId="LiveId" clId="{7AE505EA-2013-4143-8137-6E9F00291A93}" dt="2019-05-18T13:48:23.742" v="8251" actId="20577"/>
        <pc:sldMkLst>
          <pc:docMk/>
          <pc:sldMk cId="2536316809" sldId="277"/>
        </pc:sldMkLst>
        <pc:spChg chg="mod">
          <ac:chgData name="Antonio Rosolia" userId="81221d8b4198c8b0" providerId="LiveId" clId="{7AE505EA-2013-4143-8137-6E9F00291A93}" dt="2019-05-17T20:15:34.197" v="4321" actId="313"/>
          <ac:spMkLst>
            <pc:docMk/>
            <pc:sldMk cId="2536316809" sldId="277"/>
            <ac:spMk id="2" creationId="{1D1196A1-E07D-42C8-A539-35BBC42C9491}"/>
          </ac:spMkLst>
        </pc:spChg>
        <pc:spChg chg="mod">
          <ac:chgData name="Antonio Rosolia" userId="81221d8b4198c8b0" providerId="LiveId" clId="{7AE505EA-2013-4143-8137-6E9F00291A93}" dt="2019-05-18T13:48:23.742" v="8251" actId="20577"/>
          <ac:spMkLst>
            <pc:docMk/>
            <pc:sldMk cId="2536316809" sldId="277"/>
            <ac:spMk id="3" creationId="{6D0DF52A-21C9-4727-9895-6BFE281772DA}"/>
          </ac:spMkLst>
        </pc:spChg>
      </pc:sldChg>
      <pc:sldChg chg="addSp delSp modSp add">
        <pc:chgData name="Antonio Rosolia" userId="81221d8b4198c8b0" providerId="LiveId" clId="{7AE505EA-2013-4143-8137-6E9F00291A93}" dt="2019-05-18T13:13:48.651" v="7944" actId="20577"/>
        <pc:sldMkLst>
          <pc:docMk/>
          <pc:sldMk cId="282995507" sldId="278"/>
        </pc:sldMkLst>
        <pc:spChg chg="mod">
          <ac:chgData name="Antonio Rosolia" userId="81221d8b4198c8b0" providerId="LiveId" clId="{7AE505EA-2013-4143-8137-6E9F00291A93}" dt="2019-05-17T20:15:31.444" v="4320" actId="313"/>
          <ac:spMkLst>
            <pc:docMk/>
            <pc:sldMk cId="282995507" sldId="278"/>
            <ac:spMk id="2" creationId="{96DD6770-7E80-4EA8-BE3E-E364E5CC3EE8}"/>
          </ac:spMkLst>
        </pc:spChg>
        <pc:spChg chg="mod">
          <ac:chgData name="Antonio Rosolia" userId="81221d8b4198c8b0" providerId="LiveId" clId="{7AE505EA-2013-4143-8137-6E9F00291A93}" dt="2019-05-18T13:13:46.155" v="7942" actId="20577"/>
          <ac:spMkLst>
            <pc:docMk/>
            <pc:sldMk cId="282995507" sldId="278"/>
            <ac:spMk id="3" creationId="{25E62C5B-72D5-4063-ACD1-73478BE253AE}"/>
          </ac:spMkLst>
        </pc:spChg>
        <pc:spChg chg="add mod">
          <ac:chgData name="Antonio Rosolia" userId="81221d8b4198c8b0" providerId="LiveId" clId="{7AE505EA-2013-4143-8137-6E9F00291A93}" dt="2019-05-18T13:13:48.651" v="7944" actId="20577"/>
          <ac:spMkLst>
            <pc:docMk/>
            <pc:sldMk cId="282995507" sldId="278"/>
            <ac:spMk id="7" creationId="{47E4574A-C990-4F80-8E2A-0720A14D226C}"/>
          </ac:spMkLst>
        </pc:spChg>
        <pc:picChg chg="add del mod">
          <ac:chgData name="Antonio Rosolia" userId="81221d8b4198c8b0" providerId="LiveId" clId="{7AE505EA-2013-4143-8137-6E9F00291A93}" dt="2019-05-17T15:46:40.866" v="2961"/>
          <ac:picMkLst>
            <pc:docMk/>
            <pc:sldMk cId="282995507" sldId="278"/>
            <ac:picMk id="9" creationId="{DE5DAEB9-7AD8-4F85-BCDF-B1E90B8A2BAB}"/>
          </ac:picMkLst>
        </pc:picChg>
      </pc:sldChg>
      <pc:sldChg chg="addSp delSp modSp add">
        <pc:chgData name="Antonio Rosolia" userId="81221d8b4198c8b0" providerId="LiveId" clId="{7AE505EA-2013-4143-8137-6E9F00291A93}" dt="2019-05-18T13:14:03.467" v="7948" actId="20577"/>
        <pc:sldMkLst>
          <pc:docMk/>
          <pc:sldMk cId="3717927826" sldId="279"/>
        </pc:sldMkLst>
        <pc:spChg chg="mod">
          <ac:chgData name="Antonio Rosolia" userId="81221d8b4198c8b0" providerId="LiveId" clId="{7AE505EA-2013-4143-8137-6E9F00291A93}" dt="2019-05-17T20:15:26.385" v="4318" actId="313"/>
          <ac:spMkLst>
            <pc:docMk/>
            <pc:sldMk cId="3717927826" sldId="279"/>
            <ac:spMk id="2" creationId="{A72FE6DF-1BF0-4FAC-A098-66F7CFACC43F}"/>
          </ac:spMkLst>
        </pc:spChg>
        <pc:spChg chg="mod">
          <ac:chgData name="Antonio Rosolia" userId="81221d8b4198c8b0" providerId="LiveId" clId="{7AE505EA-2013-4143-8137-6E9F00291A93}" dt="2019-05-18T13:14:03.467" v="7948" actId="20577"/>
          <ac:spMkLst>
            <pc:docMk/>
            <pc:sldMk cId="3717927826" sldId="279"/>
            <ac:spMk id="3" creationId="{A1778F50-6780-4884-9519-C356C8EF28E6}"/>
          </ac:spMkLst>
        </pc:spChg>
        <pc:spChg chg="add mod">
          <ac:chgData name="Antonio Rosolia" userId="81221d8b4198c8b0" providerId="LiveId" clId="{7AE505EA-2013-4143-8137-6E9F00291A93}" dt="2019-05-18T12:20:51.679" v="7667" actId="164"/>
          <ac:spMkLst>
            <pc:docMk/>
            <pc:sldMk cId="3717927826" sldId="279"/>
            <ac:spMk id="10" creationId="{434F9554-11CD-47EE-89DE-274B6972CB3D}"/>
          </ac:spMkLst>
        </pc:spChg>
        <pc:spChg chg="add del mod">
          <ac:chgData name="Antonio Rosolia" userId="81221d8b4198c8b0" providerId="LiveId" clId="{7AE505EA-2013-4143-8137-6E9F00291A93}" dt="2019-05-17T15:51:33.444" v="3029" actId="478"/>
          <ac:spMkLst>
            <pc:docMk/>
            <pc:sldMk cId="3717927826" sldId="279"/>
            <ac:spMk id="10" creationId="{55B913E6-F233-462B-BB63-0F18BDF7D12F}"/>
          </ac:spMkLst>
        </pc:spChg>
        <pc:spChg chg="add mod">
          <ac:chgData name="Antonio Rosolia" userId="81221d8b4198c8b0" providerId="LiveId" clId="{7AE505EA-2013-4143-8137-6E9F00291A93}" dt="2019-05-17T16:10:21.506" v="3070" actId="1076"/>
          <ac:spMkLst>
            <pc:docMk/>
            <pc:sldMk cId="3717927826" sldId="279"/>
            <ac:spMk id="11" creationId="{3107B358-86C0-48D6-B88D-8B61CF2A59A4}"/>
          </ac:spMkLst>
        </pc:spChg>
        <pc:spChg chg="add mod">
          <ac:chgData name="Antonio Rosolia" userId="81221d8b4198c8b0" providerId="LiveId" clId="{7AE505EA-2013-4143-8137-6E9F00291A93}" dt="2019-05-18T12:20:55.850" v="7668" actId="164"/>
          <ac:spMkLst>
            <pc:docMk/>
            <pc:sldMk cId="3717927826" sldId="279"/>
            <ac:spMk id="12" creationId="{A58C3486-DF22-4D39-8B4E-F122392FAA16}"/>
          </ac:spMkLst>
        </pc:spChg>
        <pc:grpChg chg="add mod">
          <ac:chgData name="Antonio Rosolia" userId="81221d8b4198c8b0" providerId="LiveId" clId="{7AE505EA-2013-4143-8137-6E9F00291A93}" dt="2019-05-18T12:20:51.679" v="7667" actId="164"/>
          <ac:grpSpMkLst>
            <pc:docMk/>
            <pc:sldMk cId="3717927826" sldId="279"/>
            <ac:grpSpMk id="7" creationId="{613593D5-FAC6-46E1-AAB7-85BD2AD456A2}"/>
          </ac:grpSpMkLst>
        </pc:grpChg>
        <pc:grpChg chg="add mod">
          <ac:chgData name="Antonio Rosolia" userId="81221d8b4198c8b0" providerId="LiveId" clId="{7AE505EA-2013-4143-8137-6E9F00291A93}" dt="2019-05-18T12:20:55.850" v="7668" actId="164"/>
          <ac:grpSpMkLst>
            <pc:docMk/>
            <pc:sldMk cId="3717927826" sldId="279"/>
            <ac:grpSpMk id="8" creationId="{8D6E6650-EC7C-42BA-8836-EB8BC6B0EC9D}"/>
          </ac:grpSpMkLst>
        </pc:grpChg>
        <pc:picChg chg="add del mod">
          <ac:chgData name="Antonio Rosolia" userId="81221d8b4198c8b0" providerId="LiveId" clId="{7AE505EA-2013-4143-8137-6E9F00291A93}" dt="2019-05-17T16:08:13.317" v="3046" actId="478"/>
          <ac:picMkLst>
            <pc:docMk/>
            <pc:sldMk cId="3717927826" sldId="279"/>
            <ac:picMk id="7" creationId="{93BC2613-3473-48CD-9EEC-FCF0D81F2077}"/>
          </ac:picMkLst>
        </pc:picChg>
        <pc:picChg chg="add del mod">
          <ac:chgData name="Antonio Rosolia" userId="81221d8b4198c8b0" providerId="LiveId" clId="{7AE505EA-2013-4143-8137-6E9F00291A93}" dt="2019-05-17T16:08:13.618" v="3047" actId="478"/>
          <ac:picMkLst>
            <pc:docMk/>
            <pc:sldMk cId="3717927826" sldId="279"/>
            <ac:picMk id="9" creationId="{99563301-3DDF-4A4C-89A4-E701DC0427C4}"/>
          </ac:picMkLst>
        </pc:picChg>
        <pc:picChg chg="add mod modCrop">
          <ac:chgData name="Antonio Rosolia" userId="81221d8b4198c8b0" providerId="LiveId" clId="{7AE505EA-2013-4143-8137-6E9F00291A93}" dt="2019-05-18T12:20:55.850" v="7668" actId="164"/>
          <ac:picMkLst>
            <pc:docMk/>
            <pc:sldMk cId="3717927826" sldId="279"/>
            <ac:picMk id="13" creationId="{92043003-DC84-4464-BBA9-C072028CDD2E}"/>
          </ac:picMkLst>
        </pc:picChg>
        <pc:picChg chg="add del mod">
          <ac:chgData name="Antonio Rosolia" userId="81221d8b4198c8b0" providerId="LiveId" clId="{7AE505EA-2013-4143-8137-6E9F00291A93}" dt="2019-05-17T16:09:23.716" v="3060" actId="478"/>
          <ac:picMkLst>
            <pc:docMk/>
            <pc:sldMk cId="3717927826" sldId="279"/>
            <ac:picMk id="15" creationId="{89C5F0DA-4835-4B60-A84A-3BD1432A5374}"/>
          </ac:picMkLst>
        </pc:picChg>
        <pc:picChg chg="add mod modCrop">
          <ac:chgData name="Antonio Rosolia" userId="81221d8b4198c8b0" providerId="LiveId" clId="{7AE505EA-2013-4143-8137-6E9F00291A93}" dt="2019-05-18T12:20:51.679" v="7667" actId="164"/>
          <ac:picMkLst>
            <pc:docMk/>
            <pc:sldMk cId="3717927826" sldId="279"/>
            <ac:picMk id="17" creationId="{154FAB44-CED1-4DC7-A7FA-AB18EB722FF2}"/>
          </ac:picMkLst>
        </pc:picChg>
      </pc:sldChg>
      <pc:sldChg chg="addSp delSp modSp add">
        <pc:chgData name="Antonio Rosolia" userId="81221d8b4198c8b0" providerId="LiveId" clId="{7AE505EA-2013-4143-8137-6E9F00291A93}" dt="2019-05-18T13:41:41.847" v="8087"/>
        <pc:sldMkLst>
          <pc:docMk/>
          <pc:sldMk cId="3535370980" sldId="280"/>
        </pc:sldMkLst>
        <pc:spChg chg="mod">
          <ac:chgData name="Antonio Rosolia" userId="81221d8b4198c8b0" providerId="LiveId" clId="{7AE505EA-2013-4143-8137-6E9F00291A93}" dt="2019-05-18T13:41:41.847" v="8087"/>
          <ac:spMkLst>
            <pc:docMk/>
            <pc:sldMk cId="3535370980" sldId="280"/>
            <ac:spMk id="2" creationId="{BC279A60-971C-4D1B-B6EB-4895D9160265}"/>
          </ac:spMkLst>
        </pc:spChg>
        <pc:spChg chg="mod">
          <ac:chgData name="Antonio Rosolia" userId="81221d8b4198c8b0" providerId="LiveId" clId="{7AE505EA-2013-4143-8137-6E9F00291A93}" dt="2019-05-17T16:16:41.447" v="3203" actId="20577"/>
          <ac:spMkLst>
            <pc:docMk/>
            <pc:sldMk cId="3535370980" sldId="280"/>
            <ac:spMk id="3" creationId="{0BD7068E-9DF9-4041-876D-C6C52931D2B4}"/>
          </ac:spMkLst>
        </pc:spChg>
        <pc:spChg chg="add mod">
          <ac:chgData name="Antonio Rosolia" userId="81221d8b4198c8b0" providerId="LiveId" clId="{7AE505EA-2013-4143-8137-6E9F00291A93}" dt="2019-05-18T12:21:00.593" v="7669" actId="164"/>
          <ac:spMkLst>
            <pc:docMk/>
            <pc:sldMk cId="3535370980" sldId="280"/>
            <ac:spMk id="7" creationId="{82520431-4C77-4F5B-8480-5A077A5E660A}"/>
          </ac:spMkLst>
        </pc:spChg>
        <pc:spChg chg="add mod">
          <ac:chgData name="Antonio Rosolia" userId="81221d8b4198c8b0" providerId="LiveId" clId="{7AE505EA-2013-4143-8137-6E9F00291A93}" dt="2019-05-17T16:24:58.298" v="3253" actId="1076"/>
          <ac:spMkLst>
            <pc:docMk/>
            <pc:sldMk cId="3535370980" sldId="280"/>
            <ac:spMk id="9" creationId="{C48788D4-64DF-4F30-B11D-1231CFC3FD4E}"/>
          </ac:spMkLst>
        </pc:spChg>
        <pc:spChg chg="add mod">
          <ac:chgData name="Antonio Rosolia" userId="81221d8b4198c8b0" providerId="LiveId" clId="{7AE505EA-2013-4143-8137-6E9F00291A93}" dt="2019-05-18T12:21:06.992" v="7670" actId="164"/>
          <ac:spMkLst>
            <pc:docMk/>
            <pc:sldMk cId="3535370980" sldId="280"/>
            <ac:spMk id="11" creationId="{F1D7705D-829D-4774-956F-3947BD7CC862}"/>
          </ac:spMkLst>
        </pc:spChg>
        <pc:grpChg chg="add mod">
          <ac:chgData name="Antonio Rosolia" userId="81221d8b4198c8b0" providerId="LiveId" clId="{7AE505EA-2013-4143-8137-6E9F00291A93}" dt="2019-05-18T12:21:00.593" v="7669" actId="164"/>
          <ac:grpSpMkLst>
            <pc:docMk/>
            <pc:sldMk cId="3535370980" sldId="280"/>
            <ac:grpSpMk id="8" creationId="{A986A000-6414-4730-A6F9-518C253C80E1}"/>
          </ac:grpSpMkLst>
        </pc:grpChg>
        <pc:grpChg chg="add mod">
          <ac:chgData name="Antonio Rosolia" userId="81221d8b4198c8b0" providerId="LiveId" clId="{7AE505EA-2013-4143-8137-6E9F00291A93}" dt="2019-05-18T12:21:06.992" v="7670" actId="164"/>
          <ac:grpSpMkLst>
            <pc:docMk/>
            <pc:sldMk cId="3535370980" sldId="280"/>
            <ac:grpSpMk id="10" creationId="{C3AB1832-5F99-4A07-836E-DE2E5FC06D51}"/>
          </ac:grpSpMkLst>
        </pc:grpChg>
        <pc:picChg chg="add del mod">
          <ac:chgData name="Antonio Rosolia" userId="81221d8b4198c8b0" providerId="LiveId" clId="{7AE505EA-2013-4143-8137-6E9F00291A93}" dt="2019-05-17T16:23:53.682" v="3239" actId="478"/>
          <ac:picMkLst>
            <pc:docMk/>
            <pc:sldMk cId="3535370980" sldId="280"/>
            <ac:picMk id="8" creationId="{C83C77AF-01E4-4702-B0FD-412506F36F1A}"/>
          </ac:picMkLst>
        </pc:picChg>
        <pc:picChg chg="add del mod">
          <ac:chgData name="Antonio Rosolia" userId="81221d8b4198c8b0" providerId="LiveId" clId="{7AE505EA-2013-4143-8137-6E9F00291A93}" dt="2019-05-17T16:23:54.099" v="3240" actId="478"/>
          <ac:picMkLst>
            <pc:docMk/>
            <pc:sldMk cId="3535370980" sldId="280"/>
            <ac:picMk id="11" creationId="{375CC700-4CF2-4DD4-AC8B-A9685DA6ED83}"/>
          </ac:picMkLst>
        </pc:picChg>
        <pc:picChg chg="add mod">
          <ac:chgData name="Antonio Rosolia" userId="81221d8b4198c8b0" providerId="LiveId" clId="{7AE505EA-2013-4143-8137-6E9F00291A93}" dt="2019-05-18T12:21:00.593" v="7669" actId="164"/>
          <ac:picMkLst>
            <pc:docMk/>
            <pc:sldMk cId="3535370980" sldId="280"/>
            <ac:picMk id="13" creationId="{ADCE7C0E-75FB-483B-A9BE-1382E3C740BB}"/>
          </ac:picMkLst>
        </pc:picChg>
        <pc:picChg chg="add mod">
          <ac:chgData name="Antonio Rosolia" userId="81221d8b4198c8b0" providerId="LiveId" clId="{7AE505EA-2013-4143-8137-6E9F00291A93}" dt="2019-05-18T12:21:06.992" v="7670" actId="164"/>
          <ac:picMkLst>
            <pc:docMk/>
            <pc:sldMk cId="3535370980" sldId="280"/>
            <ac:picMk id="15" creationId="{F236FC57-E27F-47C7-975E-20C5F02EEC67}"/>
          </ac:picMkLst>
        </pc:picChg>
      </pc:sldChg>
      <pc:sldChg chg="addSp delSp modSp add">
        <pc:chgData name="Antonio Rosolia" userId="81221d8b4198c8b0" providerId="LiveId" clId="{7AE505EA-2013-4143-8137-6E9F00291A93}" dt="2019-05-17T20:15:19.365" v="4315" actId="313"/>
        <pc:sldMkLst>
          <pc:docMk/>
          <pc:sldMk cId="1882211804" sldId="282"/>
        </pc:sldMkLst>
        <pc:spChg chg="mod">
          <ac:chgData name="Antonio Rosolia" userId="81221d8b4198c8b0" providerId="LiveId" clId="{7AE505EA-2013-4143-8137-6E9F00291A93}" dt="2019-05-17T20:15:19.365" v="4315" actId="313"/>
          <ac:spMkLst>
            <pc:docMk/>
            <pc:sldMk cId="1882211804" sldId="282"/>
            <ac:spMk id="2" creationId="{874F0DF1-D747-419C-8D38-228ADD7FEA96}"/>
          </ac:spMkLst>
        </pc:spChg>
        <pc:spChg chg="mod">
          <ac:chgData name="Antonio Rosolia" userId="81221d8b4198c8b0" providerId="LiveId" clId="{7AE505EA-2013-4143-8137-6E9F00291A93}" dt="2019-05-17T20:02:03.136" v="4247" actId="20577"/>
          <ac:spMkLst>
            <pc:docMk/>
            <pc:sldMk cId="1882211804" sldId="282"/>
            <ac:spMk id="3" creationId="{C898420A-A949-4815-AE4C-683F9428EAE1}"/>
          </ac:spMkLst>
        </pc:spChg>
        <pc:spChg chg="add mod">
          <ac:chgData name="Antonio Rosolia" userId="81221d8b4198c8b0" providerId="LiveId" clId="{7AE505EA-2013-4143-8137-6E9F00291A93}" dt="2019-05-17T20:06:56.232" v="4262" actId="1076"/>
          <ac:spMkLst>
            <pc:docMk/>
            <pc:sldMk cId="1882211804" sldId="282"/>
            <ac:spMk id="8" creationId="{DC6A5991-C2DD-4C4A-85BB-EA1DCC1AD839}"/>
          </ac:spMkLst>
        </pc:spChg>
        <pc:picChg chg="add mod">
          <ac:chgData name="Antonio Rosolia" userId="81221d8b4198c8b0" providerId="LiveId" clId="{7AE505EA-2013-4143-8137-6E9F00291A93}" dt="2019-05-17T20:06:10.696" v="4253" actId="1076"/>
          <ac:picMkLst>
            <pc:docMk/>
            <pc:sldMk cId="1882211804" sldId="282"/>
            <ac:picMk id="7" creationId="{6993C7C1-5EC7-4373-8868-645E470E1DEF}"/>
          </ac:picMkLst>
        </pc:picChg>
        <pc:picChg chg="add del mod">
          <ac:chgData name="Antonio Rosolia" userId="81221d8b4198c8b0" providerId="LiveId" clId="{7AE505EA-2013-4143-8137-6E9F00291A93}" dt="2019-05-17T20:06:25.056" v="4256" actId="478"/>
          <ac:picMkLst>
            <pc:docMk/>
            <pc:sldMk cId="1882211804" sldId="282"/>
            <ac:picMk id="10" creationId="{6BC73759-B299-4C33-97EB-51478607564A}"/>
          </ac:picMkLst>
        </pc:picChg>
        <pc:picChg chg="add mod">
          <ac:chgData name="Antonio Rosolia" userId="81221d8b4198c8b0" providerId="LiveId" clId="{7AE505EA-2013-4143-8137-6E9F00291A93}" dt="2019-05-17T20:06:52.072" v="4261" actId="1076"/>
          <ac:picMkLst>
            <pc:docMk/>
            <pc:sldMk cId="1882211804" sldId="282"/>
            <ac:picMk id="12" creationId="{4B8E50B9-63B2-4C5D-986B-538021BACD48}"/>
          </ac:picMkLst>
        </pc:picChg>
      </pc:sldChg>
      <pc:sldChg chg="addSp delSp modSp add">
        <pc:chgData name="Antonio Rosolia" userId="81221d8b4198c8b0" providerId="LiveId" clId="{7AE505EA-2013-4143-8137-6E9F00291A93}" dt="2019-05-18T14:12:36.066" v="8273" actId="20577"/>
        <pc:sldMkLst>
          <pc:docMk/>
          <pc:sldMk cId="2682429838" sldId="284"/>
        </pc:sldMkLst>
        <pc:spChg chg="mod">
          <ac:chgData name="Antonio Rosolia" userId="81221d8b4198c8b0" providerId="LiveId" clId="{7AE505EA-2013-4143-8137-6E9F00291A93}" dt="2019-05-17T20:15:21.694" v="4316" actId="313"/>
          <ac:spMkLst>
            <pc:docMk/>
            <pc:sldMk cId="2682429838" sldId="284"/>
            <ac:spMk id="2" creationId="{C365E737-9310-4B13-A963-A4D22C159673}"/>
          </ac:spMkLst>
        </pc:spChg>
        <pc:spChg chg="del">
          <ac:chgData name="Antonio Rosolia" userId="81221d8b4198c8b0" providerId="LiveId" clId="{7AE505EA-2013-4143-8137-6E9F00291A93}" dt="2019-05-17T16:58:10.836" v="4016" actId="478"/>
          <ac:spMkLst>
            <pc:docMk/>
            <pc:sldMk cId="2682429838" sldId="284"/>
            <ac:spMk id="4" creationId="{FCDDE0C9-0480-421B-9968-F42CFAA75550}"/>
          </ac:spMkLst>
        </pc:spChg>
        <pc:spChg chg="del">
          <ac:chgData name="Antonio Rosolia" userId="81221d8b4198c8b0" providerId="LiveId" clId="{7AE505EA-2013-4143-8137-6E9F00291A93}" dt="2019-05-17T16:58:09.312" v="4015" actId="478"/>
          <ac:spMkLst>
            <pc:docMk/>
            <pc:sldMk cId="2682429838" sldId="284"/>
            <ac:spMk id="5" creationId="{18A00546-4052-4EEC-980E-7B39B15CECF8}"/>
          </ac:spMkLst>
        </pc:spChg>
        <pc:spChg chg="add del mod">
          <ac:chgData name="Antonio Rosolia" userId="81221d8b4198c8b0" providerId="LiveId" clId="{7AE505EA-2013-4143-8137-6E9F00291A93}" dt="2019-05-17T16:52:02.405" v="3834" actId="478"/>
          <ac:spMkLst>
            <pc:docMk/>
            <pc:sldMk cId="2682429838" sldId="284"/>
            <ac:spMk id="7" creationId="{D7E3188E-AD5E-4000-9064-22B85921394C}"/>
          </ac:spMkLst>
        </pc:spChg>
        <pc:spChg chg="add mod">
          <ac:chgData name="Antonio Rosolia" userId="81221d8b4198c8b0" providerId="LiveId" clId="{7AE505EA-2013-4143-8137-6E9F00291A93}" dt="2019-05-18T12:21:12.358" v="7671" actId="164"/>
          <ac:spMkLst>
            <pc:docMk/>
            <pc:sldMk cId="2682429838" sldId="284"/>
            <ac:spMk id="8" creationId="{10BAC7F1-EA6C-42AF-B898-EDBFF4E6D549}"/>
          </ac:spMkLst>
        </pc:spChg>
        <pc:spChg chg="add del mod">
          <ac:chgData name="Antonio Rosolia" userId="81221d8b4198c8b0" providerId="LiveId" clId="{7AE505EA-2013-4143-8137-6E9F00291A93}" dt="2019-05-17T16:53:51.078" v="3929" actId="478"/>
          <ac:spMkLst>
            <pc:docMk/>
            <pc:sldMk cId="2682429838" sldId="284"/>
            <ac:spMk id="9" creationId="{708512FA-E81F-442C-9664-D83F441F43C6}"/>
          </ac:spMkLst>
        </pc:spChg>
        <pc:spChg chg="add mod ord">
          <ac:chgData name="Antonio Rosolia" userId="81221d8b4198c8b0" providerId="LiveId" clId="{7AE505EA-2013-4143-8137-6E9F00291A93}" dt="2019-05-18T12:21:18.646" v="7673" actId="164"/>
          <ac:spMkLst>
            <pc:docMk/>
            <pc:sldMk cId="2682429838" sldId="284"/>
            <ac:spMk id="9" creationId="{DCFE98A0-2010-4A15-9581-7E8B3233AC1A}"/>
          </ac:spMkLst>
        </pc:spChg>
        <pc:spChg chg="del">
          <ac:chgData name="Antonio Rosolia" userId="81221d8b4198c8b0" providerId="LiveId" clId="{7AE505EA-2013-4143-8137-6E9F00291A93}" dt="2019-05-17T16:53:52.070" v="3930" actId="478"/>
          <ac:spMkLst>
            <pc:docMk/>
            <pc:sldMk cId="2682429838" sldId="284"/>
            <ac:spMk id="11" creationId="{36B2A9BB-FF1D-414F-A010-304E7D09DC71}"/>
          </ac:spMkLst>
        </pc:spChg>
        <pc:spChg chg="mod">
          <ac:chgData name="Antonio Rosolia" userId="81221d8b4198c8b0" providerId="LiveId" clId="{7AE505EA-2013-4143-8137-6E9F00291A93}" dt="2019-05-18T14:12:36.066" v="8273" actId="20577"/>
          <ac:spMkLst>
            <pc:docMk/>
            <pc:sldMk cId="2682429838" sldId="284"/>
            <ac:spMk id="16" creationId="{ACC9124F-372B-4BF4-BEB0-62C5C3F54BC3}"/>
          </ac:spMkLst>
        </pc:spChg>
        <pc:spChg chg="add mod">
          <ac:chgData name="Antonio Rosolia" userId="81221d8b4198c8b0" providerId="LiveId" clId="{7AE505EA-2013-4143-8137-6E9F00291A93}" dt="2019-05-17T17:00:53.867" v="4051" actId="1076"/>
          <ac:spMkLst>
            <pc:docMk/>
            <pc:sldMk cId="2682429838" sldId="284"/>
            <ac:spMk id="24" creationId="{1B35E35D-BB7F-4B77-96D8-60AB9EAFAD9E}"/>
          </ac:spMkLst>
        </pc:spChg>
        <pc:grpChg chg="add mod">
          <ac:chgData name="Antonio Rosolia" userId="81221d8b4198c8b0" providerId="LiveId" clId="{7AE505EA-2013-4143-8137-6E9F00291A93}" dt="2019-05-18T12:21:12.358" v="7671" actId="164"/>
          <ac:grpSpMkLst>
            <pc:docMk/>
            <pc:sldMk cId="2682429838" sldId="284"/>
            <ac:grpSpMk id="3" creationId="{5929A4F7-2094-470C-93BC-3F99EA288A50}"/>
          </ac:grpSpMkLst>
        </pc:grpChg>
        <pc:grpChg chg="add mod">
          <ac:chgData name="Antonio Rosolia" userId="81221d8b4198c8b0" providerId="LiveId" clId="{7AE505EA-2013-4143-8137-6E9F00291A93}" dt="2019-05-18T12:21:18.646" v="7673" actId="164"/>
          <ac:grpSpMkLst>
            <pc:docMk/>
            <pc:sldMk cId="2682429838" sldId="284"/>
            <ac:grpSpMk id="4" creationId="{9E2A0A09-CD6C-4B60-95BF-8F0C9E17C882}"/>
          </ac:grpSpMkLst>
        </pc:grpChg>
        <pc:picChg chg="add del mod">
          <ac:chgData name="Antonio Rosolia" userId="81221d8b4198c8b0" providerId="LiveId" clId="{7AE505EA-2013-4143-8137-6E9F00291A93}" dt="2019-05-17T16:59:59.861" v="4038" actId="478"/>
          <ac:picMkLst>
            <pc:docMk/>
            <pc:sldMk cId="2682429838" sldId="284"/>
            <ac:picMk id="12" creationId="{51746581-1F9D-40FE-962C-E7E6116A1C3A}"/>
          </ac:picMkLst>
        </pc:picChg>
        <pc:picChg chg="add del">
          <ac:chgData name="Antonio Rosolia" userId="81221d8b4198c8b0" providerId="LiveId" clId="{7AE505EA-2013-4143-8137-6E9F00291A93}" dt="2019-05-17T16:53:43.800" v="3926" actId="478"/>
          <ac:picMkLst>
            <pc:docMk/>
            <pc:sldMk cId="2682429838" sldId="284"/>
            <ac:picMk id="13" creationId="{AD06C59C-B4E6-4DDC-BE2D-45456963FC49}"/>
          </ac:picMkLst>
        </pc:picChg>
        <pc:picChg chg="add del">
          <ac:chgData name="Antonio Rosolia" userId="81221d8b4198c8b0" providerId="LiveId" clId="{7AE505EA-2013-4143-8137-6E9F00291A93}" dt="2019-05-17T16:53:44.822" v="3927" actId="478"/>
          <ac:picMkLst>
            <pc:docMk/>
            <pc:sldMk cId="2682429838" sldId="284"/>
            <ac:picMk id="15" creationId="{ED580459-7119-4F67-B0B2-D1CD0C1D6C4F}"/>
          </ac:picMkLst>
        </pc:picChg>
        <pc:picChg chg="add del mod">
          <ac:chgData name="Antonio Rosolia" userId="81221d8b4198c8b0" providerId="LiveId" clId="{7AE505EA-2013-4143-8137-6E9F00291A93}" dt="2019-05-17T16:59:11.943" v="4027" actId="478"/>
          <ac:picMkLst>
            <pc:docMk/>
            <pc:sldMk cId="2682429838" sldId="284"/>
            <ac:picMk id="17" creationId="{EAA9E234-5E30-483E-B6B9-AC48F454FC7D}"/>
          </ac:picMkLst>
        </pc:picChg>
        <pc:picChg chg="add del mod">
          <ac:chgData name="Antonio Rosolia" userId="81221d8b4198c8b0" providerId="LiveId" clId="{7AE505EA-2013-4143-8137-6E9F00291A93}" dt="2019-05-17T16:59:51.189" v="4035" actId="478"/>
          <ac:picMkLst>
            <pc:docMk/>
            <pc:sldMk cId="2682429838" sldId="284"/>
            <ac:picMk id="19" creationId="{F335F52A-3F28-4A88-A75C-594471607D0A}"/>
          </ac:picMkLst>
        </pc:picChg>
        <pc:picChg chg="add mod ord">
          <ac:chgData name="Antonio Rosolia" userId="81221d8b4198c8b0" providerId="LiveId" clId="{7AE505EA-2013-4143-8137-6E9F00291A93}" dt="2019-05-18T12:21:18.646" v="7673" actId="164"/>
          <ac:picMkLst>
            <pc:docMk/>
            <pc:sldMk cId="2682429838" sldId="284"/>
            <ac:picMk id="21" creationId="{3A76BC48-2F40-4615-83D9-69DEF98BC1FB}"/>
          </ac:picMkLst>
        </pc:picChg>
        <pc:picChg chg="add mod">
          <ac:chgData name="Antonio Rosolia" userId="81221d8b4198c8b0" providerId="LiveId" clId="{7AE505EA-2013-4143-8137-6E9F00291A93}" dt="2019-05-18T12:21:12.358" v="7671" actId="164"/>
          <ac:picMkLst>
            <pc:docMk/>
            <pc:sldMk cId="2682429838" sldId="284"/>
            <ac:picMk id="23" creationId="{B8C250D3-F2FF-4DED-8B9A-893BAB8E70D2}"/>
          </ac:picMkLst>
        </pc:picChg>
      </pc:sldChg>
      <pc:sldChg chg="addSp delSp modSp add">
        <pc:chgData name="Antonio Rosolia" userId="81221d8b4198c8b0" providerId="LiveId" clId="{7AE505EA-2013-4143-8137-6E9F00291A93}" dt="2019-05-18T13:44:36.892" v="8096" actId="20577"/>
        <pc:sldMkLst>
          <pc:docMk/>
          <pc:sldMk cId="1867803797" sldId="285"/>
        </pc:sldMkLst>
        <pc:spChg chg="mod">
          <ac:chgData name="Antonio Rosolia" userId="81221d8b4198c8b0" providerId="LiveId" clId="{7AE505EA-2013-4143-8137-6E9F00291A93}" dt="2019-05-18T13:41:58.165" v="8088"/>
          <ac:spMkLst>
            <pc:docMk/>
            <pc:sldMk cId="1867803797" sldId="285"/>
            <ac:spMk id="2" creationId="{30C646A2-562F-46F5-AFCF-BBC6006BC793}"/>
          </ac:spMkLst>
        </pc:spChg>
        <pc:spChg chg="mod">
          <ac:chgData name="Antonio Rosolia" userId="81221d8b4198c8b0" providerId="LiveId" clId="{7AE505EA-2013-4143-8137-6E9F00291A93}" dt="2019-05-18T13:44:36.892" v="8096" actId="20577"/>
          <ac:spMkLst>
            <pc:docMk/>
            <pc:sldMk cId="1867803797" sldId="285"/>
            <ac:spMk id="3" creationId="{9AA569A4-EC78-4F14-AA48-F4314C8C58F0}"/>
          </ac:spMkLst>
        </pc:spChg>
        <pc:spChg chg="del">
          <ac:chgData name="Antonio Rosolia" userId="81221d8b4198c8b0" providerId="LiveId" clId="{7AE505EA-2013-4143-8137-6E9F00291A93}" dt="2019-05-17T20:38:08.641" v="4927" actId="478"/>
          <ac:spMkLst>
            <pc:docMk/>
            <pc:sldMk cId="1867803797" sldId="285"/>
            <ac:spMk id="4" creationId="{664CF64C-4EB1-42E3-B740-D8C63AA4A5FC}"/>
          </ac:spMkLst>
        </pc:spChg>
        <pc:spChg chg="del">
          <ac:chgData name="Antonio Rosolia" userId="81221d8b4198c8b0" providerId="LiveId" clId="{7AE505EA-2013-4143-8137-6E9F00291A93}" dt="2019-05-17T20:38:07.429" v="4926" actId="478"/>
          <ac:spMkLst>
            <pc:docMk/>
            <pc:sldMk cId="1867803797" sldId="285"/>
            <ac:spMk id="5" creationId="{45942662-DAF2-48DA-9962-AA5781A095C8}"/>
          </ac:spMkLst>
        </pc:spChg>
        <pc:spChg chg="add mod">
          <ac:chgData name="Antonio Rosolia" userId="81221d8b4198c8b0" providerId="LiveId" clId="{7AE505EA-2013-4143-8137-6E9F00291A93}" dt="2019-05-17T20:42:48.187" v="4983" actId="1076"/>
          <ac:spMkLst>
            <pc:docMk/>
            <pc:sldMk cId="1867803797" sldId="285"/>
            <ac:spMk id="11" creationId="{928E0196-B1C8-4C64-9F7E-31091A78A2A8}"/>
          </ac:spMkLst>
        </pc:spChg>
        <pc:spChg chg="add mod">
          <ac:chgData name="Antonio Rosolia" userId="81221d8b4198c8b0" providerId="LiveId" clId="{7AE505EA-2013-4143-8137-6E9F00291A93}" dt="2019-05-18T13:09:37.125" v="7899" actId="164"/>
          <ac:spMkLst>
            <pc:docMk/>
            <pc:sldMk cId="1867803797" sldId="285"/>
            <ac:spMk id="12" creationId="{156348DE-9542-4816-A1F3-3F09A2C35A46}"/>
          </ac:spMkLst>
        </pc:spChg>
        <pc:spChg chg="add mod">
          <ac:chgData name="Antonio Rosolia" userId="81221d8b4198c8b0" providerId="LiveId" clId="{7AE505EA-2013-4143-8137-6E9F00291A93}" dt="2019-05-18T13:09:41.821" v="7900" actId="164"/>
          <ac:spMkLst>
            <pc:docMk/>
            <pc:sldMk cId="1867803797" sldId="285"/>
            <ac:spMk id="13" creationId="{2771DAFB-C1CC-42D8-9F1E-704453D008F9}"/>
          </ac:spMkLst>
        </pc:spChg>
        <pc:spChg chg="add mod">
          <ac:chgData name="Antonio Rosolia" userId="81221d8b4198c8b0" providerId="LiveId" clId="{7AE505EA-2013-4143-8137-6E9F00291A93}" dt="2019-05-18T13:09:41.821" v="7900" actId="164"/>
          <ac:spMkLst>
            <pc:docMk/>
            <pc:sldMk cId="1867803797" sldId="285"/>
            <ac:spMk id="14" creationId="{4CB095AC-9822-4D51-B664-E5F16B1DC05F}"/>
          </ac:spMkLst>
        </pc:spChg>
        <pc:grpChg chg="add mod">
          <ac:chgData name="Antonio Rosolia" userId="81221d8b4198c8b0" providerId="LiveId" clId="{7AE505EA-2013-4143-8137-6E9F00291A93}" dt="2019-05-18T13:09:37.125" v="7899" actId="164"/>
          <ac:grpSpMkLst>
            <pc:docMk/>
            <pc:sldMk cId="1867803797" sldId="285"/>
            <ac:grpSpMk id="15" creationId="{07148A66-B9E6-4D69-8CEA-B176742468C2}"/>
          </ac:grpSpMkLst>
        </pc:grpChg>
        <pc:grpChg chg="add mod">
          <ac:chgData name="Antonio Rosolia" userId="81221d8b4198c8b0" providerId="LiveId" clId="{7AE505EA-2013-4143-8137-6E9F00291A93}" dt="2019-05-18T13:09:41.821" v="7900" actId="164"/>
          <ac:grpSpMkLst>
            <pc:docMk/>
            <pc:sldMk cId="1867803797" sldId="285"/>
            <ac:grpSpMk id="16" creationId="{86FFD396-2F2F-4AC8-89E0-639715253A69}"/>
          </ac:grpSpMkLst>
        </pc:grpChg>
        <pc:picChg chg="add mod">
          <ac:chgData name="Antonio Rosolia" userId="81221d8b4198c8b0" providerId="LiveId" clId="{7AE505EA-2013-4143-8137-6E9F00291A93}" dt="2019-05-18T13:09:37.125" v="7899" actId="164"/>
          <ac:picMkLst>
            <pc:docMk/>
            <pc:sldMk cId="1867803797" sldId="285"/>
            <ac:picMk id="8" creationId="{086B6CB5-44AB-4B57-9EEA-0DD38D2F3D82}"/>
          </ac:picMkLst>
        </pc:picChg>
        <pc:picChg chg="add mod">
          <ac:chgData name="Antonio Rosolia" userId="81221d8b4198c8b0" providerId="LiveId" clId="{7AE505EA-2013-4143-8137-6E9F00291A93}" dt="2019-05-18T13:09:41.821" v="7900" actId="164"/>
          <ac:picMkLst>
            <pc:docMk/>
            <pc:sldMk cId="1867803797" sldId="285"/>
            <ac:picMk id="10" creationId="{0956D755-D031-42AC-8D2D-ECE34CF4511F}"/>
          </ac:picMkLst>
        </pc:picChg>
      </pc:sldChg>
      <pc:sldChg chg="addSp delSp modSp add">
        <pc:chgData name="Antonio Rosolia" userId="81221d8b4198c8b0" providerId="LiveId" clId="{7AE505EA-2013-4143-8137-6E9F00291A93}" dt="2019-05-18T13:18:55.673" v="8028" actId="20577"/>
        <pc:sldMkLst>
          <pc:docMk/>
          <pc:sldMk cId="732782625" sldId="286"/>
        </pc:sldMkLst>
        <pc:spChg chg="mod">
          <ac:chgData name="Antonio Rosolia" userId="81221d8b4198c8b0" providerId="LiveId" clId="{7AE505EA-2013-4143-8137-6E9F00291A93}" dt="2019-05-17T21:16:41.942" v="5895" actId="20577"/>
          <ac:spMkLst>
            <pc:docMk/>
            <pc:sldMk cId="732782625" sldId="286"/>
            <ac:spMk id="2" creationId="{913A696B-CB2B-4F11-AE24-A7F8265E3CF0}"/>
          </ac:spMkLst>
        </pc:spChg>
        <pc:spChg chg="mod">
          <ac:chgData name="Antonio Rosolia" userId="81221d8b4198c8b0" providerId="LiveId" clId="{7AE505EA-2013-4143-8137-6E9F00291A93}" dt="2019-05-18T13:18:55.673" v="8028" actId="20577"/>
          <ac:spMkLst>
            <pc:docMk/>
            <pc:sldMk cId="732782625" sldId="286"/>
            <ac:spMk id="3" creationId="{8CFABF37-2C67-4057-AA65-4FF8B341688A}"/>
          </ac:spMkLst>
        </pc:spChg>
        <pc:spChg chg="del">
          <ac:chgData name="Antonio Rosolia" userId="81221d8b4198c8b0" providerId="LiveId" clId="{7AE505EA-2013-4143-8137-6E9F00291A93}" dt="2019-05-17T21:36:45.574" v="6589" actId="478"/>
          <ac:spMkLst>
            <pc:docMk/>
            <pc:sldMk cId="732782625" sldId="286"/>
            <ac:spMk id="4" creationId="{0A93AF31-E82E-48A4-8DC4-E8E8C294CB63}"/>
          </ac:spMkLst>
        </pc:spChg>
        <pc:spChg chg="del">
          <ac:chgData name="Antonio Rosolia" userId="81221d8b4198c8b0" providerId="LiveId" clId="{7AE505EA-2013-4143-8137-6E9F00291A93}" dt="2019-05-17T21:36:44.247" v="6588" actId="478"/>
          <ac:spMkLst>
            <pc:docMk/>
            <pc:sldMk cId="732782625" sldId="286"/>
            <ac:spMk id="5" creationId="{E899A705-09DD-4F6F-9866-B4441776BCEF}"/>
          </ac:spMkLst>
        </pc:spChg>
        <pc:spChg chg="add mod">
          <ac:chgData name="Antonio Rosolia" userId="81221d8b4198c8b0" providerId="LiveId" clId="{7AE505EA-2013-4143-8137-6E9F00291A93}" dt="2019-05-17T21:37:57.010" v="6607" actId="1076"/>
          <ac:spMkLst>
            <pc:docMk/>
            <pc:sldMk cId="732782625" sldId="286"/>
            <ac:spMk id="11" creationId="{77815A72-04E5-45DA-860B-C41511E75BB8}"/>
          </ac:spMkLst>
        </pc:spChg>
        <pc:spChg chg="add mod">
          <ac:chgData name="Antonio Rosolia" userId="81221d8b4198c8b0" providerId="LiveId" clId="{7AE505EA-2013-4143-8137-6E9F00291A93}" dt="2019-05-18T13:07:56.404" v="7797" actId="164"/>
          <ac:spMkLst>
            <pc:docMk/>
            <pc:sldMk cId="732782625" sldId="286"/>
            <ac:spMk id="12" creationId="{451716D8-0AF3-4195-A2A6-0F5C5437D784}"/>
          </ac:spMkLst>
        </pc:spChg>
        <pc:spChg chg="add mod">
          <ac:chgData name="Antonio Rosolia" userId="81221d8b4198c8b0" providerId="LiveId" clId="{7AE505EA-2013-4143-8137-6E9F00291A93}" dt="2019-05-18T13:08:00.172" v="7798" actId="164"/>
          <ac:spMkLst>
            <pc:docMk/>
            <pc:sldMk cId="732782625" sldId="286"/>
            <ac:spMk id="13" creationId="{4EC41FA7-1C35-47AB-A056-4783382E11F6}"/>
          </ac:spMkLst>
        </pc:spChg>
        <pc:grpChg chg="add mod">
          <ac:chgData name="Antonio Rosolia" userId="81221d8b4198c8b0" providerId="LiveId" clId="{7AE505EA-2013-4143-8137-6E9F00291A93}" dt="2019-05-18T13:07:56.404" v="7797" actId="164"/>
          <ac:grpSpMkLst>
            <pc:docMk/>
            <pc:sldMk cId="732782625" sldId="286"/>
            <ac:grpSpMk id="14" creationId="{51A114A5-70E8-4103-99D4-1553B35BBBC6}"/>
          </ac:grpSpMkLst>
        </pc:grpChg>
        <pc:grpChg chg="add mod">
          <ac:chgData name="Antonio Rosolia" userId="81221d8b4198c8b0" providerId="LiveId" clId="{7AE505EA-2013-4143-8137-6E9F00291A93}" dt="2019-05-18T13:08:00.172" v="7798" actId="164"/>
          <ac:grpSpMkLst>
            <pc:docMk/>
            <pc:sldMk cId="732782625" sldId="286"/>
            <ac:grpSpMk id="15" creationId="{C628D694-3A10-4DCB-9DB4-DBF542EBCE7D}"/>
          </ac:grpSpMkLst>
        </pc:grpChg>
        <pc:picChg chg="add mod">
          <ac:chgData name="Antonio Rosolia" userId="81221d8b4198c8b0" providerId="LiveId" clId="{7AE505EA-2013-4143-8137-6E9F00291A93}" dt="2019-05-18T13:07:56.404" v="7797" actId="164"/>
          <ac:picMkLst>
            <pc:docMk/>
            <pc:sldMk cId="732782625" sldId="286"/>
            <ac:picMk id="8" creationId="{F99B0D4D-77C0-424E-8542-258666212FEF}"/>
          </ac:picMkLst>
        </pc:picChg>
        <pc:picChg chg="add mod">
          <ac:chgData name="Antonio Rosolia" userId="81221d8b4198c8b0" providerId="LiveId" clId="{7AE505EA-2013-4143-8137-6E9F00291A93}" dt="2019-05-18T13:08:00.172" v="7798" actId="164"/>
          <ac:picMkLst>
            <pc:docMk/>
            <pc:sldMk cId="732782625" sldId="286"/>
            <ac:picMk id="10" creationId="{96994D83-F2B8-4F2D-8869-21B716D45203}"/>
          </ac:picMkLst>
        </pc:picChg>
      </pc:sldChg>
      <pc:sldChg chg="modSp add">
        <pc:chgData name="Antonio Rosolia" userId="81221d8b4198c8b0" providerId="LiveId" clId="{7AE505EA-2013-4143-8137-6E9F00291A93}" dt="2019-05-18T12:23:21.562" v="7700" actId="20577"/>
        <pc:sldMkLst>
          <pc:docMk/>
          <pc:sldMk cId="893520799" sldId="287"/>
        </pc:sldMkLst>
        <pc:spChg chg="mod">
          <ac:chgData name="Antonio Rosolia" userId="81221d8b4198c8b0" providerId="LiveId" clId="{7AE505EA-2013-4143-8137-6E9F00291A93}" dt="2019-05-17T20:50:03.941" v="5445" actId="20577"/>
          <ac:spMkLst>
            <pc:docMk/>
            <pc:sldMk cId="893520799" sldId="287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2:23:21.562" v="7700" actId="20577"/>
          <ac:spMkLst>
            <pc:docMk/>
            <pc:sldMk cId="893520799" sldId="287"/>
            <ac:spMk id="3" creationId="{14EB9BF9-D5E1-435B-9ADB-85C09011EFB9}"/>
          </ac:spMkLst>
        </pc:spChg>
      </pc:sldChg>
      <pc:sldChg chg="addSp delSp modSp add">
        <pc:chgData name="Antonio Rosolia" userId="81221d8b4198c8b0" providerId="LiveId" clId="{7AE505EA-2013-4143-8137-6E9F00291A93}" dt="2019-05-18T14:19:06.551" v="8402" actId="313"/>
        <pc:sldMkLst>
          <pc:docMk/>
          <pc:sldMk cId="141426914" sldId="288"/>
        </pc:sldMkLst>
        <pc:spChg chg="mod">
          <ac:chgData name="Antonio Rosolia" userId="81221d8b4198c8b0" providerId="LiveId" clId="{7AE505EA-2013-4143-8137-6E9F00291A93}" dt="2019-05-18T14:19:06.551" v="8402" actId="313"/>
          <ac:spMkLst>
            <pc:docMk/>
            <pc:sldMk cId="141426914" sldId="288"/>
            <ac:spMk id="3" creationId="{14EB9BF9-D5E1-435B-9ADB-85C09011EFB9}"/>
          </ac:spMkLst>
        </pc:spChg>
        <pc:spChg chg="del">
          <ac:chgData name="Antonio Rosolia" userId="81221d8b4198c8b0" providerId="LiveId" clId="{7AE505EA-2013-4143-8137-6E9F00291A93}" dt="2019-05-18T14:14:36.735" v="8289" actId="478"/>
          <ac:spMkLst>
            <pc:docMk/>
            <pc:sldMk cId="141426914" sldId="288"/>
            <ac:spMk id="4" creationId="{BE43601B-2F10-4A1A-8366-033A36944C10}"/>
          </ac:spMkLst>
        </pc:spChg>
        <pc:spChg chg="del">
          <ac:chgData name="Antonio Rosolia" userId="81221d8b4198c8b0" providerId="LiveId" clId="{7AE505EA-2013-4143-8137-6E9F00291A93}" dt="2019-05-18T14:14:32.418" v="8288" actId="478"/>
          <ac:spMkLst>
            <pc:docMk/>
            <pc:sldMk cId="141426914" sldId="288"/>
            <ac:spMk id="5" creationId="{CB5BCB86-33CD-462F-8F6E-CB79D2091D2F}"/>
          </ac:spMkLst>
        </pc:spChg>
        <pc:spChg chg="add mod">
          <ac:chgData name="Antonio Rosolia" userId="81221d8b4198c8b0" providerId="LiveId" clId="{7AE505EA-2013-4143-8137-6E9F00291A93}" dt="2019-05-18T14:15:38.501" v="8344" actId="1076"/>
          <ac:spMkLst>
            <pc:docMk/>
            <pc:sldMk cId="141426914" sldId="288"/>
            <ac:spMk id="11" creationId="{E9DDFA57-1A4D-4379-8845-20AC013C55C3}"/>
          </ac:spMkLst>
        </pc:spChg>
        <pc:spChg chg="add mod">
          <ac:chgData name="Antonio Rosolia" userId="81221d8b4198c8b0" providerId="LiveId" clId="{7AE505EA-2013-4143-8137-6E9F00291A93}" dt="2019-05-18T12:25:13.252" v="7722" actId="164"/>
          <ac:spMkLst>
            <pc:docMk/>
            <pc:sldMk cId="141426914" sldId="288"/>
            <ac:spMk id="12" creationId="{81EEED16-7789-4BC1-8916-B7FCABDC031E}"/>
          </ac:spMkLst>
        </pc:spChg>
        <pc:spChg chg="add mod">
          <ac:chgData name="Antonio Rosolia" userId="81221d8b4198c8b0" providerId="LiveId" clId="{7AE505EA-2013-4143-8137-6E9F00291A93}" dt="2019-05-18T12:25:16.578" v="7723" actId="164"/>
          <ac:spMkLst>
            <pc:docMk/>
            <pc:sldMk cId="141426914" sldId="288"/>
            <ac:spMk id="13" creationId="{384A5F17-EE8D-4F8D-9337-272C96C718C9}"/>
          </ac:spMkLst>
        </pc:spChg>
        <pc:grpChg chg="add mod">
          <ac:chgData name="Antonio Rosolia" userId="81221d8b4198c8b0" providerId="LiveId" clId="{7AE505EA-2013-4143-8137-6E9F00291A93}" dt="2019-05-18T14:15:10.965" v="8341" actId="14100"/>
          <ac:grpSpMkLst>
            <pc:docMk/>
            <pc:sldMk cId="141426914" sldId="288"/>
            <ac:grpSpMk id="14" creationId="{B7BFB1B7-5DFB-41B0-878C-D83677841327}"/>
          </ac:grpSpMkLst>
        </pc:grpChg>
        <pc:grpChg chg="add mod">
          <ac:chgData name="Antonio Rosolia" userId="81221d8b4198c8b0" providerId="LiveId" clId="{7AE505EA-2013-4143-8137-6E9F00291A93}" dt="2019-05-18T14:15:32.548" v="8343" actId="1076"/>
          <ac:grpSpMkLst>
            <pc:docMk/>
            <pc:sldMk cId="141426914" sldId="288"/>
            <ac:grpSpMk id="15" creationId="{82F3FA46-B65F-4744-B464-37D5F6004105}"/>
          </ac:grpSpMkLst>
        </pc:grpChg>
        <pc:picChg chg="add mod">
          <ac:chgData name="Antonio Rosolia" userId="81221d8b4198c8b0" providerId="LiveId" clId="{7AE505EA-2013-4143-8137-6E9F00291A93}" dt="2019-05-18T12:25:13.252" v="7722" actId="164"/>
          <ac:picMkLst>
            <pc:docMk/>
            <pc:sldMk cId="141426914" sldId="288"/>
            <ac:picMk id="8" creationId="{0A0F03FE-B595-4330-8094-5E82DC2BB3BB}"/>
          </ac:picMkLst>
        </pc:picChg>
        <pc:picChg chg="add mod">
          <ac:chgData name="Antonio Rosolia" userId="81221d8b4198c8b0" providerId="LiveId" clId="{7AE505EA-2013-4143-8137-6E9F00291A93}" dt="2019-05-18T12:25:16.578" v="7723" actId="164"/>
          <ac:picMkLst>
            <pc:docMk/>
            <pc:sldMk cId="141426914" sldId="288"/>
            <ac:picMk id="10" creationId="{180F3A00-9407-4DFA-AECF-164C195169FF}"/>
          </ac:picMkLst>
        </pc:picChg>
      </pc:sldChg>
      <pc:sldChg chg="addSp delSp modSp add">
        <pc:chgData name="Antonio Rosolia" userId="81221d8b4198c8b0" providerId="LiveId" clId="{7AE505EA-2013-4143-8137-6E9F00291A93}" dt="2019-05-18T13:16:36.832" v="7976" actId="20577"/>
        <pc:sldMkLst>
          <pc:docMk/>
          <pc:sldMk cId="2257758764" sldId="289"/>
        </pc:sldMkLst>
        <pc:spChg chg="mod">
          <ac:chgData name="Antonio Rosolia" userId="81221d8b4198c8b0" providerId="LiveId" clId="{7AE505EA-2013-4143-8137-6E9F00291A93}" dt="2019-05-17T21:09:23.334" v="5762" actId="20577"/>
          <ac:spMkLst>
            <pc:docMk/>
            <pc:sldMk cId="2257758764" sldId="289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3:16:36.832" v="7976" actId="20577"/>
          <ac:spMkLst>
            <pc:docMk/>
            <pc:sldMk cId="2257758764" sldId="289"/>
            <ac:spMk id="3" creationId="{14EB9BF9-D5E1-435B-9ADB-85C09011EFB9}"/>
          </ac:spMkLst>
        </pc:spChg>
        <pc:spChg chg="mod">
          <ac:chgData name="Antonio Rosolia" userId="81221d8b4198c8b0" providerId="LiveId" clId="{7AE505EA-2013-4143-8137-6E9F00291A93}" dt="2019-05-17T21:15:15.266" v="5879" actId="1076"/>
          <ac:spMkLst>
            <pc:docMk/>
            <pc:sldMk cId="2257758764" sldId="289"/>
            <ac:spMk id="11" creationId="{E9DDFA57-1A4D-4379-8845-20AC013C55C3}"/>
          </ac:spMkLst>
        </pc:spChg>
        <pc:spChg chg="add mod">
          <ac:chgData name="Antonio Rosolia" userId="81221d8b4198c8b0" providerId="LiveId" clId="{7AE505EA-2013-4143-8137-6E9F00291A93}" dt="2019-05-18T12:25:05.143" v="7720" actId="164"/>
          <ac:spMkLst>
            <pc:docMk/>
            <pc:sldMk cId="2257758764" sldId="289"/>
            <ac:spMk id="14" creationId="{BC3A4242-5354-4EBD-B346-DE9D3498E95F}"/>
          </ac:spMkLst>
        </pc:spChg>
        <pc:spChg chg="add mod">
          <ac:chgData name="Antonio Rosolia" userId="81221d8b4198c8b0" providerId="LiveId" clId="{7AE505EA-2013-4143-8137-6E9F00291A93}" dt="2019-05-18T12:25:08.542" v="7721" actId="164"/>
          <ac:spMkLst>
            <pc:docMk/>
            <pc:sldMk cId="2257758764" sldId="289"/>
            <ac:spMk id="15" creationId="{DF5B064D-8622-4EDB-B138-2399ABECD2A8}"/>
          </ac:spMkLst>
        </pc:spChg>
        <pc:grpChg chg="add mod">
          <ac:chgData name="Antonio Rosolia" userId="81221d8b4198c8b0" providerId="LiveId" clId="{7AE505EA-2013-4143-8137-6E9F00291A93}" dt="2019-05-18T12:25:05.143" v="7720" actId="164"/>
          <ac:grpSpMkLst>
            <pc:docMk/>
            <pc:sldMk cId="2257758764" sldId="289"/>
            <ac:grpSpMk id="16" creationId="{55DB9000-0027-4F19-BF78-423FDAD35730}"/>
          </ac:grpSpMkLst>
        </pc:grpChg>
        <pc:grpChg chg="add mod">
          <ac:chgData name="Antonio Rosolia" userId="81221d8b4198c8b0" providerId="LiveId" clId="{7AE505EA-2013-4143-8137-6E9F00291A93}" dt="2019-05-18T12:25:08.542" v="7721" actId="164"/>
          <ac:grpSpMkLst>
            <pc:docMk/>
            <pc:sldMk cId="2257758764" sldId="289"/>
            <ac:grpSpMk id="17" creationId="{1FF0D440-C44F-4DD3-8790-00E30E1A9E23}"/>
          </ac:grpSpMkLst>
        </pc:grpChg>
        <pc:picChg chg="del">
          <ac:chgData name="Antonio Rosolia" userId="81221d8b4198c8b0" providerId="LiveId" clId="{7AE505EA-2013-4143-8137-6E9F00291A93}" dt="2019-05-17T21:12:03.030" v="5763" actId="478"/>
          <ac:picMkLst>
            <pc:docMk/>
            <pc:sldMk cId="2257758764" sldId="289"/>
            <ac:picMk id="8" creationId="{0A0F03FE-B595-4330-8094-5E82DC2BB3BB}"/>
          </ac:picMkLst>
        </pc:picChg>
        <pc:picChg chg="add mod">
          <ac:chgData name="Antonio Rosolia" userId="81221d8b4198c8b0" providerId="LiveId" clId="{7AE505EA-2013-4143-8137-6E9F00291A93}" dt="2019-05-18T12:25:05.143" v="7720" actId="164"/>
          <ac:picMkLst>
            <pc:docMk/>
            <pc:sldMk cId="2257758764" sldId="289"/>
            <ac:picMk id="9" creationId="{630A18F2-D4FA-4224-A861-BBB8E2A83E54}"/>
          </ac:picMkLst>
        </pc:picChg>
        <pc:picChg chg="del">
          <ac:chgData name="Antonio Rosolia" userId="81221d8b4198c8b0" providerId="LiveId" clId="{7AE505EA-2013-4143-8137-6E9F00291A93}" dt="2019-05-17T21:13:33.765" v="5857" actId="478"/>
          <ac:picMkLst>
            <pc:docMk/>
            <pc:sldMk cId="2257758764" sldId="289"/>
            <ac:picMk id="10" creationId="{180F3A00-9407-4DFA-AECF-164C195169FF}"/>
          </ac:picMkLst>
        </pc:picChg>
        <pc:picChg chg="add mod">
          <ac:chgData name="Antonio Rosolia" userId="81221d8b4198c8b0" providerId="LiveId" clId="{7AE505EA-2013-4143-8137-6E9F00291A93}" dt="2019-05-18T12:25:08.542" v="7721" actId="164"/>
          <ac:picMkLst>
            <pc:docMk/>
            <pc:sldMk cId="2257758764" sldId="289"/>
            <ac:picMk id="13" creationId="{1D710557-0D78-4269-9C99-7AE7C601D765}"/>
          </ac:picMkLst>
        </pc:picChg>
      </pc:sldChg>
      <pc:sldChg chg="delSp modSp add">
        <pc:chgData name="Antonio Rosolia" userId="81221d8b4198c8b0" providerId="LiveId" clId="{7AE505EA-2013-4143-8137-6E9F00291A93}" dt="2019-05-18T14:18:55.450" v="8398" actId="313"/>
        <pc:sldMkLst>
          <pc:docMk/>
          <pc:sldMk cId="596026981" sldId="290"/>
        </pc:sldMkLst>
        <pc:spChg chg="mod">
          <ac:chgData name="Antonio Rosolia" userId="81221d8b4198c8b0" providerId="LiveId" clId="{7AE505EA-2013-4143-8137-6E9F00291A93}" dt="2019-05-17T21:16:47.926" v="5905" actId="20577"/>
          <ac:spMkLst>
            <pc:docMk/>
            <pc:sldMk cId="596026981" sldId="290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4:18:55.450" v="8398" actId="313"/>
          <ac:spMkLst>
            <pc:docMk/>
            <pc:sldMk cId="596026981" sldId="290"/>
            <ac:spMk id="3" creationId="{14EB9BF9-D5E1-435B-9ADB-85C09011EFB9}"/>
          </ac:spMkLst>
        </pc:spChg>
        <pc:spChg chg="del">
          <ac:chgData name="Antonio Rosolia" userId="81221d8b4198c8b0" providerId="LiveId" clId="{7AE505EA-2013-4143-8137-6E9F00291A93}" dt="2019-05-17T21:19:10.550" v="6035" actId="478"/>
          <ac:spMkLst>
            <pc:docMk/>
            <pc:sldMk cId="596026981" sldId="290"/>
            <ac:spMk id="11" creationId="{E9DDFA57-1A4D-4379-8845-20AC013C55C3}"/>
          </ac:spMkLst>
        </pc:spChg>
        <pc:picChg chg="del">
          <ac:chgData name="Antonio Rosolia" userId="81221d8b4198c8b0" providerId="LiveId" clId="{7AE505EA-2013-4143-8137-6E9F00291A93}" dt="2019-05-17T21:19:09.206" v="6033" actId="478"/>
          <ac:picMkLst>
            <pc:docMk/>
            <pc:sldMk cId="596026981" sldId="290"/>
            <ac:picMk id="9" creationId="{630A18F2-D4FA-4224-A861-BBB8E2A83E54}"/>
          </ac:picMkLst>
        </pc:picChg>
        <pc:picChg chg="del">
          <ac:chgData name="Antonio Rosolia" userId="81221d8b4198c8b0" providerId="LiveId" clId="{7AE505EA-2013-4143-8137-6E9F00291A93}" dt="2019-05-17T21:19:09.814" v="6034" actId="478"/>
          <ac:picMkLst>
            <pc:docMk/>
            <pc:sldMk cId="596026981" sldId="290"/>
            <ac:picMk id="13" creationId="{1D710557-0D78-4269-9C99-7AE7C601D765}"/>
          </ac:picMkLst>
        </pc:picChg>
      </pc:sldChg>
      <pc:sldChg chg="addSp delSp modSp add">
        <pc:chgData name="Antonio Rosolia" userId="81221d8b4198c8b0" providerId="LiveId" clId="{7AE505EA-2013-4143-8137-6E9F00291A93}" dt="2019-05-18T12:26:25.552" v="7735" actId="164"/>
        <pc:sldMkLst>
          <pc:docMk/>
          <pc:sldMk cId="229725481" sldId="291"/>
        </pc:sldMkLst>
        <pc:spChg chg="del">
          <ac:chgData name="Antonio Rosolia" userId="81221d8b4198c8b0" providerId="LiveId" clId="{7AE505EA-2013-4143-8137-6E9F00291A93}" dt="2019-05-17T21:24:51.483" v="6294" actId="478"/>
          <ac:spMkLst>
            <pc:docMk/>
            <pc:sldMk cId="229725481" sldId="291"/>
            <ac:spMk id="3" creationId="{14EB9BF9-D5E1-435B-9ADB-85C09011EFB9}"/>
          </ac:spMkLst>
        </pc:spChg>
        <pc:spChg chg="add del mod">
          <ac:chgData name="Antonio Rosolia" userId="81221d8b4198c8b0" providerId="LiveId" clId="{7AE505EA-2013-4143-8137-6E9F00291A93}" dt="2019-05-17T21:24:53.894" v="6295" actId="478"/>
          <ac:spMkLst>
            <pc:docMk/>
            <pc:sldMk cId="229725481" sldId="291"/>
            <ac:spMk id="8" creationId="{00BA8DA7-6598-4282-98CD-D9A9EFC10F84}"/>
          </ac:spMkLst>
        </pc:spChg>
        <pc:spChg chg="add del mod">
          <ac:chgData name="Antonio Rosolia" userId="81221d8b4198c8b0" providerId="LiveId" clId="{7AE505EA-2013-4143-8137-6E9F00291A93}" dt="2019-05-17T21:25:46.502" v="6305" actId="478"/>
          <ac:spMkLst>
            <pc:docMk/>
            <pc:sldMk cId="229725481" sldId="291"/>
            <ac:spMk id="11" creationId="{8A42FAB9-1CAB-44CC-B84A-73F4B89B33FD}"/>
          </ac:spMkLst>
        </pc:spChg>
        <pc:spChg chg="add mod">
          <ac:chgData name="Antonio Rosolia" userId="81221d8b4198c8b0" providerId="LiveId" clId="{7AE505EA-2013-4143-8137-6E9F00291A93}" dt="2019-05-17T21:25:54.746" v="6307" actId="1076"/>
          <ac:spMkLst>
            <pc:docMk/>
            <pc:sldMk cId="229725481" sldId="291"/>
            <ac:spMk id="12" creationId="{549373F4-4A1E-44C3-8398-1AFF821170D8}"/>
          </ac:spMkLst>
        </pc:spChg>
        <pc:spChg chg="add mod">
          <ac:chgData name="Antonio Rosolia" userId="81221d8b4198c8b0" providerId="LiveId" clId="{7AE505EA-2013-4143-8137-6E9F00291A93}" dt="2019-05-18T12:26:22.289" v="7734" actId="164"/>
          <ac:spMkLst>
            <pc:docMk/>
            <pc:sldMk cId="229725481" sldId="291"/>
            <ac:spMk id="15" creationId="{0F7CB443-10B6-4848-95AE-C5EB0011B5DD}"/>
          </ac:spMkLst>
        </pc:spChg>
        <pc:spChg chg="add mod">
          <ac:chgData name="Antonio Rosolia" userId="81221d8b4198c8b0" providerId="LiveId" clId="{7AE505EA-2013-4143-8137-6E9F00291A93}" dt="2019-05-18T12:26:25.552" v="7735" actId="164"/>
          <ac:spMkLst>
            <pc:docMk/>
            <pc:sldMk cId="229725481" sldId="291"/>
            <ac:spMk id="16" creationId="{F5307398-C439-48FA-A46E-D32450DF06C3}"/>
          </ac:spMkLst>
        </pc:spChg>
        <pc:grpChg chg="add mod">
          <ac:chgData name="Antonio Rosolia" userId="81221d8b4198c8b0" providerId="LiveId" clId="{7AE505EA-2013-4143-8137-6E9F00291A93}" dt="2019-05-18T12:26:22.289" v="7734" actId="164"/>
          <ac:grpSpMkLst>
            <pc:docMk/>
            <pc:sldMk cId="229725481" sldId="291"/>
            <ac:grpSpMk id="17" creationId="{3B9DBF75-A159-4FC6-A3AC-A317CEC824BE}"/>
          </ac:grpSpMkLst>
        </pc:grpChg>
        <pc:grpChg chg="add mod">
          <ac:chgData name="Antonio Rosolia" userId="81221d8b4198c8b0" providerId="LiveId" clId="{7AE505EA-2013-4143-8137-6E9F00291A93}" dt="2019-05-18T12:26:25.552" v="7735" actId="164"/>
          <ac:grpSpMkLst>
            <pc:docMk/>
            <pc:sldMk cId="229725481" sldId="291"/>
            <ac:grpSpMk id="18" creationId="{696A4180-1B74-4E08-A51D-17FC2F7D807C}"/>
          </ac:grpSpMkLst>
        </pc:grpChg>
        <pc:picChg chg="add mod">
          <ac:chgData name="Antonio Rosolia" userId="81221d8b4198c8b0" providerId="LiveId" clId="{7AE505EA-2013-4143-8137-6E9F00291A93}" dt="2019-05-18T12:26:22.289" v="7734" actId="164"/>
          <ac:picMkLst>
            <pc:docMk/>
            <pc:sldMk cId="229725481" sldId="291"/>
            <ac:picMk id="10" creationId="{FAED46A1-0442-409C-9DAD-9DDA1ABE27BF}"/>
          </ac:picMkLst>
        </pc:picChg>
        <pc:picChg chg="add mod">
          <ac:chgData name="Antonio Rosolia" userId="81221d8b4198c8b0" providerId="LiveId" clId="{7AE505EA-2013-4143-8137-6E9F00291A93}" dt="2019-05-18T12:26:25.552" v="7735" actId="164"/>
          <ac:picMkLst>
            <pc:docMk/>
            <pc:sldMk cId="229725481" sldId="291"/>
            <ac:picMk id="14" creationId="{F714AD17-7A0E-4186-954C-12C002A51407}"/>
          </ac:picMkLst>
        </pc:picChg>
      </pc:sldChg>
      <pc:sldChg chg="modSp add">
        <pc:chgData name="Antonio Rosolia" userId="81221d8b4198c8b0" providerId="LiveId" clId="{7AE505EA-2013-4143-8137-6E9F00291A93}" dt="2019-05-18T14:18:56.815" v="8399" actId="313"/>
        <pc:sldMkLst>
          <pc:docMk/>
          <pc:sldMk cId="3891490609" sldId="292"/>
        </pc:sldMkLst>
        <pc:spChg chg="mod">
          <ac:chgData name="Antonio Rosolia" userId="81221d8b4198c8b0" providerId="LiveId" clId="{7AE505EA-2013-4143-8137-6E9F00291A93}" dt="2019-05-17T21:27:14.102" v="6326" actId="20577"/>
          <ac:spMkLst>
            <pc:docMk/>
            <pc:sldMk cId="3891490609" sldId="292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4:18:56.815" v="8399" actId="313"/>
          <ac:spMkLst>
            <pc:docMk/>
            <pc:sldMk cId="3891490609" sldId="292"/>
            <ac:spMk id="3" creationId="{14EB9BF9-D5E1-435B-9ADB-85C09011EFB9}"/>
          </ac:spMkLst>
        </pc:spChg>
      </pc:sldChg>
      <pc:sldChg chg="modSp add">
        <pc:chgData name="Antonio Rosolia" userId="81221d8b4198c8b0" providerId="LiveId" clId="{7AE505EA-2013-4143-8137-6E9F00291A93}" dt="2019-05-18T14:18:31.717" v="8397" actId="20577"/>
        <pc:sldMkLst>
          <pc:docMk/>
          <pc:sldMk cId="2989472835" sldId="293"/>
        </pc:sldMkLst>
        <pc:spChg chg="mod">
          <ac:chgData name="Antonio Rosolia" userId="81221d8b4198c8b0" providerId="LiveId" clId="{7AE505EA-2013-4143-8137-6E9F00291A93}" dt="2019-05-17T21:28:39.682" v="6397" actId="20577"/>
          <ac:spMkLst>
            <pc:docMk/>
            <pc:sldMk cId="2989472835" sldId="293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4:18:31.717" v="8397" actId="20577"/>
          <ac:spMkLst>
            <pc:docMk/>
            <pc:sldMk cId="2989472835" sldId="293"/>
            <ac:spMk id="3" creationId="{14EB9BF9-D5E1-435B-9ADB-85C09011EFB9}"/>
          </ac:spMkLst>
        </pc:spChg>
      </pc:sldChg>
      <pc:sldChg chg="modSp add">
        <pc:chgData name="Antonio Rosolia" userId="81221d8b4198c8b0" providerId="LiveId" clId="{7AE505EA-2013-4143-8137-6E9F00291A93}" dt="2019-05-18T14:17:37.462" v="8392" actId="20577"/>
        <pc:sldMkLst>
          <pc:docMk/>
          <pc:sldMk cId="3489394391" sldId="294"/>
        </pc:sldMkLst>
        <pc:spChg chg="mod">
          <ac:chgData name="Antonio Rosolia" userId="81221d8b4198c8b0" providerId="LiveId" clId="{7AE505EA-2013-4143-8137-6E9F00291A93}" dt="2019-05-17T21:32:23.698" v="6510" actId="20577"/>
          <ac:spMkLst>
            <pc:docMk/>
            <pc:sldMk cId="3489394391" sldId="294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4:17:37.462" v="8392" actId="20577"/>
          <ac:spMkLst>
            <pc:docMk/>
            <pc:sldMk cId="3489394391" sldId="294"/>
            <ac:spMk id="3" creationId="{14EB9BF9-D5E1-435B-9ADB-85C09011EFB9}"/>
          </ac:spMkLst>
        </pc:spChg>
      </pc:sldChg>
      <pc:sldChg chg="modSp add del">
        <pc:chgData name="Antonio Rosolia" userId="81221d8b4198c8b0" providerId="LiveId" clId="{7AE505EA-2013-4143-8137-6E9F00291A93}" dt="2019-05-17T22:53:38.598" v="7283" actId="20577"/>
        <pc:sldMkLst>
          <pc:docMk/>
          <pc:sldMk cId="2902286292" sldId="298"/>
        </pc:sldMkLst>
        <pc:spChg chg="mod">
          <ac:chgData name="Antonio Rosolia" userId="81221d8b4198c8b0" providerId="LiveId" clId="{7AE505EA-2013-4143-8137-6E9F00291A93}" dt="2019-05-17T22:53:38.598" v="7283" actId="20577"/>
          <ac:spMkLst>
            <pc:docMk/>
            <pc:sldMk cId="2902286292" sldId="298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7T22:18:09.972" v="6710" actId="20577"/>
          <ac:spMkLst>
            <pc:docMk/>
            <pc:sldMk cId="2902286292" sldId="298"/>
            <ac:spMk id="3" creationId="{14EB9BF9-D5E1-435B-9ADB-85C09011EFB9}"/>
          </ac:spMkLst>
        </pc:spChg>
      </pc:sldChg>
      <pc:sldChg chg="addSp delSp modSp add">
        <pc:chgData name="Antonio Rosolia" userId="81221d8b4198c8b0" providerId="LiveId" clId="{7AE505EA-2013-4143-8137-6E9F00291A93}" dt="2019-05-18T13:10:11.526" v="7901" actId="164"/>
        <pc:sldMkLst>
          <pc:docMk/>
          <pc:sldMk cId="665280092" sldId="299"/>
        </pc:sldMkLst>
        <pc:spChg chg="mod">
          <ac:chgData name="Antonio Rosolia" userId="81221d8b4198c8b0" providerId="LiveId" clId="{7AE505EA-2013-4143-8137-6E9F00291A93}" dt="2019-05-17T22:46:21.208" v="6979" actId="20577"/>
          <ac:spMkLst>
            <pc:docMk/>
            <pc:sldMk cId="665280092" sldId="299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7T22:43:08.408" v="6934" actId="6549"/>
          <ac:spMkLst>
            <pc:docMk/>
            <pc:sldMk cId="665280092" sldId="299"/>
            <ac:spMk id="3" creationId="{14EB9BF9-D5E1-435B-9ADB-85C09011EFB9}"/>
          </ac:spMkLst>
        </pc:spChg>
        <pc:spChg chg="del">
          <ac:chgData name="Antonio Rosolia" userId="81221d8b4198c8b0" providerId="LiveId" clId="{7AE505EA-2013-4143-8137-6E9F00291A93}" dt="2019-05-17T22:44:16.121" v="6940" actId="478"/>
          <ac:spMkLst>
            <pc:docMk/>
            <pc:sldMk cId="665280092" sldId="299"/>
            <ac:spMk id="4" creationId="{BE43601B-2F10-4A1A-8366-033A36944C10}"/>
          </ac:spMkLst>
        </pc:spChg>
        <pc:spChg chg="del">
          <ac:chgData name="Antonio Rosolia" userId="81221d8b4198c8b0" providerId="LiveId" clId="{7AE505EA-2013-4143-8137-6E9F00291A93}" dt="2019-05-17T22:44:14.837" v="6939" actId="478"/>
          <ac:spMkLst>
            <pc:docMk/>
            <pc:sldMk cId="665280092" sldId="299"/>
            <ac:spMk id="5" creationId="{CB5BCB86-33CD-462F-8F6E-CB79D2091D2F}"/>
          </ac:spMkLst>
        </pc:spChg>
        <pc:spChg chg="add mod">
          <ac:chgData name="Antonio Rosolia" userId="81221d8b4198c8b0" providerId="LiveId" clId="{7AE505EA-2013-4143-8137-6E9F00291A93}" dt="2019-05-18T13:07:14.755" v="7790" actId="1076"/>
          <ac:spMkLst>
            <pc:docMk/>
            <pc:sldMk cId="665280092" sldId="299"/>
            <ac:spMk id="13" creationId="{03D5F667-6A21-4635-91AB-55F8F8769C65}"/>
          </ac:spMkLst>
        </pc:spChg>
        <pc:spChg chg="add del mod">
          <ac:chgData name="Antonio Rosolia" userId="81221d8b4198c8b0" providerId="LiveId" clId="{7AE505EA-2013-4143-8137-6E9F00291A93}" dt="2019-05-18T12:27:52.977" v="7750" actId="478"/>
          <ac:spMkLst>
            <pc:docMk/>
            <pc:sldMk cId="665280092" sldId="299"/>
            <ac:spMk id="14" creationId="{ECCFC98E-AFEE-4A03-921D-99ACA2ED47D3}"/>
          </ac:spMkLst>
        </pc:spChg>
        <pc:spChg chg="add mod">
          <ac:chgData name="Antonio Rosolia" userId="81221d8b4198c8b0" providerId="LiveId" clId="{7AE505EA-2013-4143-8137-6E9F00291A93}" dt="2019-05-18T13:08:26.785" v="7806" actId="164"/>
          <ac:spMkLst>
            <pc:docMk/>
            <pc:sldMk cId="665280092" sldId="299"/>
            <ac:spMk id="25" creationId="{CC34CF4B-0A92-4341-A0AE-DE80693D13EC}"/>
          </ac:spMkLst>
        </pc:spChg>
        <pc:spChg chg="add mod">
          <ac:chgData name="Antonio Rosolia" userId="81221d8b4198c8b0" providerId="LiveId" clId="{7AE505EA-2013-4143-8137-6E9F00291A93}" dt="2019-05-18T13:10:11.526" v="7901" actId="164"/>
          <ac:spMkLst>
            <pc:docMk/>
            <pc:sldMk cId="665280092" sldId="299"/>
            <ac:spMk id="27" creationId="{DFC64F28-4B74-4CF8-B4DB-63C424EA46F5}"/>
          </ac:spMkLst>
        </pc:spChg>
        <pc:grpChg chg="add mod">
          <ac:chgData name="Antonio Rosolia" userId="81221d8b4198c8b0" providerId="LiveId" clId="{7AE505EA-2013-4143-8137-6E9F00291A93}" dt="2019-05-18T13:08:26.785" v="7806" actId="164"/>
          <ac:grpSpMkLst>
            <pc:docMk/>
            <pc:sldMk cId="665280092" sldId="299"/>
            <ac:grpSpMk id="26" creationId="{79D6B1DD-7FC4-4F42-88CE-796CF453E770}"/>
          </ac:grpSpMkLst>
        </pc:grpChg>
        <pc:grpChg chg="add mod">
          <ac:chgData name="Antonio Rosolia" userId="81221d8b4198c8b0" providerId="LiveId" clId="{7AE505EA-2013-4143-8137-6E9F00291A93}" dt="2019-05-18T13:10:11.526" v="7901" actId="164"/>
          <ac:grpSpMkLst>
            <pc:docMk/>
            <pc:sldMk cId="665280092" sldId="299"/>
            <ac:grpSpMk id="28" creationId="{A8FB4300-09A4-44EB-9361-4C4CCC7729B1}"/>
          </ac:grpSpMkLst>
        </pc:grpChg>
        <pc:picChg chg="add del mod">
          <ac:chgData name="Antonio Rosolia" userId="81221d8b4198c8b0" providerId="LiveId" clId="{7AE505EA-2013-4143-8137-6E9F00291A93}" dt="2019-05-17T22:44:22.645" v="6943" actId="478"/>
          <ac:picMkLst>
            <pc:docMk/>
            <pc:sldMk cId="665280092" sldId="299"/>
            <ac:picMk id="8" creationId="{03F77BF8-CDED-4945-ADA3-0D61FA1EE48B}"/>
          </ac:picMkLst>
        </pc:picChg>
        <pc:picChg chg="add del mod">
          <ac:chgData name="Antonio Rosolia" userId="81221d8b4198c8b0" providerId="LiveId" clId="{7AE505EA-2013-4143-8137-6E9F00291A93}" dt="2019-05-18T13:05:41.340" v="7772" actId="478"/>
          <ac:picMkLst>
            <pc:docMk/>
            <pc:sldMk cId="665280092" sldId="299"/>
            <ac:picMk id="10" creationId="{B2914223-0CF7-435A-A6F9-3D989B5DD6FF}"/>
          </ac:picMkLst>
        </pc:picChg>
        <pc:picChg chg="add del mod">
          <ac:chgData name="Antonio Rosolia" userId="81221d8b4198c8b0" providerId="LiveId" clId="{7AE505EA-2013-4143-8137-6E9F00291A93}" dt="2019-05-18T13:01:23.729" v="7751" actId="478"/>
          <ac:picMkLst>
            <pc:docMk/>
            <pc:sldMk cId="665280092" sldId="299"/>
            <ac:picMk id="12" creationId="{7AFE62FB-DC75-49FA-A2D1-F4244D5E37EF}"/>
          </ac:picMkLst>
        </pc:picChg>
        <pc:picChg chg="add del mod">
          <ac:chgData name="Antonio Rosolia" userId="81221d8b4198c8b0" providerId="LiveId" clId="{7AE505EA-2013-4143-8137-6E9F00291A93}" dt="2019-05-18T13:02:39.230" v="7763" actId="478"/>
          <ac:picMkLst>
            <pc:docMk/>
            <pc:sldMk cId="665280092" sldId="299"/>
            <ac:picMk id="16" creationId="{6F9A799B-7310-4A6C-8F8F-CC3631D6CD65}"/>
          </ac:picMkLst>
        </pc:picChg>
        <pc:picChg chg="add del mod">
          <ac:chgData name="Antonio Rosolia" userId="81221d8b4198c8b0" providerId="LiveId" clId="{7AE505EA-2013-4143-8137-6E9F00291A93}" dt="2019-05-18T13:06:32.029" v="7779" actId="478"/>
          <ac:picMkLst>
            <pc:docMk/>
            <pc:sldMk cId="665280092" sldId="299"/>
            <ac:picMk id="18" creationId="{D8A73E8E-32F6-40D3-B35D-E7399DB92911}"/>
          </ac:picMkLst>
        </pc:picChg>
        <pc:picChg chg="add mod">
          <ac:chgData name="Antonio Rosolia" userId="81221d8b4198c8b0" providerId="LiveId" clId="{7AE505EA-2013-4143-8137-6E9F00291A93}" dt="2019-05-18T13:08:26.785" v="7806" actId="164"/>
          <ac:picMkLst>
            <pc:docMk/>
            <pc:sldMk cId="665280092" sldId="299"/>
            <ac:picMk id="20" creationId="{627EEAF4-4D16-4A42-B7BC-8D713A4C42A4}"/>
          </ac:picMkLst>
        </pc:picChg>
        <pc:picChg chg="add del mod">
          <ac:chgData name="Antonio Rosolia" userId="81221d8b4198c8b0" providerId="LiveId" clId="{7AE505EA-2013-4143-8137-6E9F00291A93}" dt="2019-05-18T13:07:22.479" v="7791" actId="478"/>
          <ac:picMkLst>
            <pc:docMk/>
            <pc:sldMk cId="665280092" sldId="299"/>
            <ac:picMk id="22" creationId="{FDFFD873-7667-4497-A70E-432FCB5BF44C}"/>
          </ac:picMkLst>
        </pc:picChg>
        <pc:picChg chg="add mod">
          <ac:chgData name="Antonio Rosolia" userId="81221d8b4198c8b0" providerId="LiveId" clId="{7AE505EA-2013-4143-8137-6E9F00291A93}" dt="2019-05-18T13:10:11.526" v="7901" actId="164"/>
          <ac:picMkLst>
            <pc:docMk/>
            <pc:sldMk cId="665280092" sldId="299"/>
            <ac:picMk id="24" creationId="{23DE5153-A571-40AF-940D-C3AA7F3E0F7C}"/>
          </ac:picMkLst>
        </pc:picChg>
      </pc:sldChg>
      <pc:sldChg chg="modSp add">
        <pc:chgData name="Antonio Rosolia" userId="81221d8b4198c8b0" providerId="LiveId" clId="{7AE505EA-2013-4143-8137-6E9F00291A93}" dt="2019-05-18T13:19:19.675" v="8032" actId="20577"/>
        <pc:sldMkLst>
          <pc:docMk/>
          <pc:sldMk cId="3724911301" sldId="301"/>
        </pc:sldMkLst>
        <pc:spChg chg="mod">
          <ac:chgData name="Antonio Rosolia" userId="81221d8b4198c8b0" providerId="LiveId" clId="{7AE505EA-2013-4143-8137-6E9F00291A93}" dt="2019-05-17T22:46:44.822" v="6999" actId="20577"/>
          <ac:spMkLst>
            <pc:docMk/>
            <pc:sldMk cId="3724911301" sldId="301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3:19:19.675" v="8032" actId="20577"/>
          <ac:spMkLst>
            <pc:docMk/>
            <pc:sldMk cId="3724911301" sldId="301"/>
            <ac:spMk id="3" creationId="{14EB9BF9-D5E1-435B-9ADB-85C09011EFB9}"/>
          </ac:spMkLst>
        </pc:spChg>
      </pc:sldChg>
      <pc:sldChg chg="modSp add">
        <pc:chgData name="Antonio Rosolia" userId="81221d8b4198c8b0" providerId="LiveId" clId="{7AE505EA-2013-4143-8137-6E9F00291A93}" dt="2019-05-18T14:20:53.215" v="8404" actId="20577"/>
        <pc:sldMkLst>
          <pc:docMk/>
          <pc:sldMk cId="1863698694" sldId="302"/>
        </pc:sldMkLst>
        <pc:spChg chg="mod">
          <ac:chgData name="Antonio Rosolia" userId="81221d8b4198c8b0" providerId="LiveId" clId="{7AE505EA-2013-4143-8137-6E9F00291A93}" dt="2019-05-17T22:47:46.356" v="7052" actId="20577"/>
          <ac:spMkLst>
            <pc:docMk/>
            <pc:sldMk cId="1863698694" sldId="302"/>
            <ac:spMk id="2" creationId="{2F77FCCA-A8A0-4F18-8C0F-6C7F53D477A9}"/>
          </ac:spMkLst>
        </pc:spChg>
        <pc:spChg chg="mod">
          <ac:chgData name="Antonio Rosolia" userId="81221d8b4198c8b0" providerId="LiveId" clId="{7AE505EA-2013-4143-8137-6E9F00291A93}" dt="2019-05-18T14:20:53.215" v="8404" actId="20577"/>
          <ac:spMkLst>
            <pc:docMk/>
            <pc:sldMk cId="1863698694" sldId="302"/>
            <ac:spMk id="3" creationId="{14EB9BF9-D5E1-435B-9ADB-85C09011EFB9}"/>
          </ac:spMkLst>
        </pc:spChg>
      </pc:sldChg>
      <pc:sldChg chg="modSp add">
        <pc:chgData name="Antonio Rosolia" userId="81221d8b4198c8b0" providerId="LiveId" clId="{7AE505EA-2013-4143-8137-6E9F00291A93}" dt="2019-05-18T14:19:01.063" v="8401" actId="313"/>
        <pc:sldMkLst>
          <pc:docMk/>
          <pc:sldMk cId="2755347789" sldId="303"/>
        </pc:sldMkLst>
        <pc:spChg chg="mod">
          <ac:chgData name="Antonio Rosolia" userId="81221d8b4198c8b0" providerId="LiveId" clId="{7AE505EA-2013-4143-8137-6E9F00291A93}" dt="2019-05-17T22:54:03.693" v="7290" actId="20577"/>
          <ac:spMkLst>
            <pc:docMk/>
            <pc:sldMk cId="2755347789" sldId="303"/>
            <ac:spMk id="2" creationId="{DDE4EEBA-1D14-4F8D-A132-91E3B902EB0B}"/>
          </ac:spMkLst>
        </pc:spChg>
        <pc:spChg chg="mod">
          <ac:chgData name="Antonio Rosolia" userId="81221d8b4198c8b0" providerId="LiveId" clId="{7AE505EA-2013-4143-8137-6E9F00291A93}" dt="2019-05-18T14:19:01.063" v="8401" actId="313"/>
          <ac:spMkLst>
            <pc:docMk/>
            <pc:sldMk cId="2755347789" sldId="303"/>
            <ac:spMk id="3" creationId="{F93C233B-D73B-45A5-ADAA-A5B7DEC67928}"/>
          </ac:spMkLst>
        </pc:spChg>
      </pc:sldChg>
      <pc:sldMasterChg chg="modSldLayout">
        <pc:chgData name="Antonio Rosolia" userId="81221d8b4198c8b0" providerId="LiveId" clId="{7AE505EA-2013-4143-8137-6E9F00291A93}" dt="2019-05-18T13:22:28.092" v="8083" actId="207"/>
        <pc:sldMasterMkLst>
          <pc:docMk/>
          <pc:sldMasterMk cId="0" sldId="2147483696"/>
        </pc:sldMasterMkLst>
        <pc:sldLayoutChg chg="addSp delSp modSp">
          <pc:chgData name="Antonio Rosolia" userId="81221d8b4198c8b0" providerId="LiveId" clId="{7AE505EA-2013-4143-8137-6E9F00291A93}" dt="2019-05-18T13:22:28.092" v="8083" actId="207"/>
          <pc:sldLayoutMkLst>
            <pc:docMk/>
            <pc:sldMasterMk cId="0" sldId="2147483696"/>
            <pc:sldLayoutMk cId="0" sldId="2147483698"/>
          </pc:sldLayoutMkLst>
          <pc:spChg chg="mod">
            <ac:chgData name="Antonio Rosolia" userId="81221d8b4198c8b0" providerId="LiveId" clId="{7AE505EA-2013-4143-8137-6E9F00291A93}" dt="2019-05-18T13:22:28.092" v="8083" actId="207"/>
            <ac:spMkLst>
              <pc:docMk/>
              <pc:sldMasterMk cId="0" sldId="2147483696"/>
              <pc:sldLayoutMk cId="0" sldId="2147483698"/>
              <ac:spMk id="2" creationId="{00000000-0000-0000-0000-000000000000}"/>
            </ac:spMkLst>
          </pc:spChg>
          <pc:spChg chg="mod">
            <ac:chgData name="Antonio Rosolia" userId="81221d8b4198c8b0" providerId="LiveId" clId="{7AE505EA-2013-4143-8137-6E9F00291A93}" dt="2019-05-17T13:13:11.445" v="880" actId="14100"/>
            <ac:spMkLst>
              <pc:docMk/>
              <pc:sldMasterMk cId="0" sldId="2147483696"/>
              <pc:sldLayoutMk cId="0" sldId="2147483698"/>
              <ac:spMk id="3" creationId="{00000000-0000-0000-0000-000000000000}"/>
            </ac:spMkLst>
          </pc:spChg>
          <pc:spChg chg="mod">
            <ac:chgData name="Antonio Rosolia" userId="81221d8b4198c8b0" providerId="LiveId" clId="{7AE505EA-2013-4143-8137-6E9F00291A93}" dt="2019-05-17T13:13:50.669" v="959" actId="1076"/>
            <ac:spMkLst>
              <pc:docMk/>
              <pc:sldMasterMk cId="0" sldId="2147483696"/>
              <pc:sldLayoutMk cId="0" sldId="2147483698"/>
              <ac:spMk id="7" creationId="{00000000-0000-0000-0000-000000000000}"/>
            </ac:spMkLst>
          </pc:spChg>
          <pc:spChg chg="mod">
            <ac:chgData name="Antonio Rosolia" userId="81221d8b4198c8b0" providerId="LiveId" clId="{7AE505EA-2013-4143-8137-6E9F00291A93}" dt="2019-05-17T13:13:54.278" v="960" actId="1076"/>
            <ac:spMkLst>
              <pc:docMk/>
              <pc:sldMasterMk cId="0" sldId="2147483696"/>
              <pc:sldLayoutMk cId="0" sldId="2147483698"/>
              <ac:spMk id="8" creationId="{00000000-0000-0000-0000-000000000000}"/>
            </ac:spMkLst>
          </pc:spChg>
          <pc:spChg chg="mod">
            <ac:chgData name="Antonio Rosolia" userId="81221d8b4198c8b0" providerId="LiveId" clId="{7AE505EA-2013-4143-8137-6E9F00291A93}" dt="2019-05-17T15:03:11.480" v="2259" actId="1076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  <pc:picChg chg="add mod">
            <ac:chgData name="Antonio Rosolia" userId="81221d8b4198c8b0" providerId="LiveId" clId="{7AE505EA-2013-4143-8137-6E9F00291A93}" dt="2019-05-17T15:02:59.593" v="2256" actId="1076"/>
            <ac:picMkLst>
              <pc:docMk/>
              <pc:sldMasterMk cId="0" sldId="2147483696"/>
              <pc:sldLayoutMk cId="0" sldId="2147483698"/>
              <ac:picMk id="10" creationId="{777A43AE-CEA4-4092-9265-245701D49F48}"/>
            </ac:picMkLst>
          </pc:picChg>
          <pc:picChg chg="del mod">
            <ac:chgData name="Antonio Rosolia" userId="81221d8b4198c8b0" providerId="LiveId" clId="{7AE505EA-2013-4143-8137-6E9F00291A93}" dt="2019-05-17T15:02:44.467" v="2238" actId="478"/>
            <ac:picMkLst>
              <pc:docMk/>
              <pc:sldMasterMk cId="0" sldId="2147483696"/>
              <pc:sldLayoutMk cId="0" sldId="2147483698"/>
              <ac:picMk id="1026" creationId="{2F401AF1-77EA-4678-9180-7BB3E80A480B}"/>
            </ac:picMkLst>
          </pc:picChg>
        </pc:sldLayoutChg>
      </pc:sldMasterChg>
    </pc:docChg>
  </pc:docChgLst>
  <pc:docChgLst>
    <pc:chgData name="Antonio Rosolia" userId="81221d8b4198c8b0" providerId="LiveId" clId="{A4EDF06D-052E-414C-851D-A6B0AE3338F8}"/>
    <pc:docChg chg="undo custSel mod modSld modMainMaster">
      <pc:chgData name="Antonio Rosolia" userId="81221d8b4198c8b0" providerId="LiveId" clId="{A4EDF06D-052E-414C-851D-A6B0AE3338F8}" dt="2019-08-03T17:07:48.932" v="32" actId="26606"/>
      <pc:docMkLst>
        <pc:docMk/>
      </pc:docMkLst>
      <pc:sldChg chg="addSp delSp modSp mod setBg setClrOvrMap delDesignElem">
        <pc:chgData name="Antonio Rosolia" userId="81221d8b4198c8b0" providerId="LiveId" clId="{A4EDF06D-052E-414C-851D-A6B0AE3338F8}" dt="2019-08-03T17:07:48.932" v="32" actId="26606"/>
        <pc:sldMkLst>
          <pc:docMk/>
          <pc:sldMk cId="3353453196" sldId="256"/>
        </pc:sldMkLst>
        <pc:spChg chg="mod">
          <ac:chgData name="Antonio Rosolia" userId="81221d8b4198c8b0" providerId="LiveId" clId="{A4EDF06D-052E-414C-851D-A6B0AE3338F8}" dt="2019-08-03T17:07:48.932" v="32" actId="26606"/>
          <ac:spMkLst>
            <pc:docMk/>
            <pc:sldMk cId="3353453196" sldId="256"/>
            <ac:spMk id="2" creationId="{400940B5-3C12-470C-AF22-B66A2A36DDB1}"/>
          </ac:spMkLst>
        </pc:spChg>
        <pc:spChg chg="del">
          <ac:chgData name="Antonio Rosolia" userId="81221d8b4198c8b0" providerId="LiveId" clId="{A4EDF06D-052E-414C-851D-A6B0AE3338F8}" dt="2019-08-03T17:07:08.304" v="23" actId="26606"/>
          <ac:spMkLst>
            <pc:docMk/>
            <pc:sldMk cId="3353453196" sldId="256"/>
            <ac:spMk id="95" creationId="{12456B7C-CB44-45AF-91E5-EE09AF73EDF5}"/>
          </ac:spMkLst>
        </pc:spChg>
        <pc:spChg chg="add del">
          <ac:chgData name="Antonio Rosolia" userId="81221d8b4198c8b0" providerId="LiveId" clId="{A4EDF06D-052E-414C-851D-A6B0AE3338F8}" dt="2019-08-03T17:07:48.932" v="32" actId="26606"/>
          <ac:spMkLst>
            <pc:docMk/>
            <pc:sldMk cId="3353453196" sldId="256"/>
            <ac:spMk id="100" creationId="{84167985-D6E9-40FF-97C0-4B6D373E85C9}"/>
          </ac:spMkLst>
        </pc:spChg>
        <pc:spChg chg="add del">
          <ac:chgData name="Antonio Rosolia" userId="81221d8b4198c8b0" providerId="LiveId" clId="{A4EDF06D-052E-414C-851D-A6B0AE3338F8}" dt="2019-08-03T17:07:48.932" v="32" actId="26606"/>
          <ac:spMkLst>
            <pc:docMk/>
            <pc:sldMk cId="3353453196" sldId="256"/>
            <ac:spMk id="102" creationId="{68801362-349C-44BE-BEF6-8E926E1D38BC}"/>
          </ac:spMkLst>
        </pc:spChg>
        <pc:spChg chg="add del">
          <ac:chgData name="Antonio Rosolia" userId="81221d8b4198c8b0" providerId="LiveId" clId="{A4EDF06D-052E-414C-851D-A6B0AE3338F8}" dt="2019-08-03T17:07:48.921" v="31" actId="26606"/>
          <ac:spMkLst>
            <pc:docMk/>
            <pc:sldMk cId="3353453196" sldId="256"/>
            <ac:spMk id="107" creationId="{168D508C-A317-451C-AB61-8A699E3570F1}"/>
          </ac:spMkLst>
        </pc:spChg>
        <pc:spChg chg="add">
          <ac:chgData name="Antonio Rosolia" userId="81221d8b4198c8b0" providerId="LiveId" clId="{A4EDF06D-052E-414C-851D-A6B0AE3338F8}" dt="2019-08-03T17:07:48.932" v="32" actId="26606"/>
          <ac:spMkLst>
            <pc:docMk/>
            <pc:sldMk cId="3353453196" sldId="256"/>
            <ac:spMk id="109" creationId="{5B7017EB-1CE0-4EAD-B933-4F258597331D}"/>
          </ac:spMkLst>
        </pc:spChg>
        <pc:spChg chg="add">
          <ac:chgData name="Antonio Rosolia" userId="81221d8b4198c8b0" providerId="LiveId" clId="{A4EDF06D-052E-414C-851D-A6B0AE3338F8}" dt="2019-08-03T17:07:48.932" v="32" actId="26606"/>
          <ac:spMkLst>
            <pc:docMk/>
            <pc:sldMk cId="3353453196" sldId="256"/>
            <ac:spMk id="110" creationId="{83C58B8C-2ED1-4E50-9F4E-6C4CDE5FF293}"/>
          </ac:spMkLst>
        </pc:spChg>
        <pc:picChg chg="del">
          <ac:chgData name="Antonio Rosolia" userId="81221d8b4198c8b0" providerId="LiveId" clId="{A4EDF06D-052E-414C-851D-A6B0AE3338F8}" dt="2019-08-03T17:06:05.870" v="0" actId="478"/>
          <ac:picMkLst>
            <pc:docMk/>
            <pc:sldMk cId="3353453196" sldId="256"/>
            <ac:picMk id="8" creationId="{E8DD631D-78DA-4FC6-9589-D5C605164DC8}"/>
          </ac:picMkLst>
        </pc:picChg>
      </pc:sldChg>
      <pc:sldChg chg="modSp">
        <pc:chgData name="Antonio Rosolia" userId="81221d8b4198c8b0" providerId="LiveId" clId="{A4EDF06D-052E-414C-851D-A6B0AE3338F8}" dt="2019-08-03T17:07:40.667" v="29"/>
        <pc:sldMkLst>
          <pc:docMk/>
          <pc:sldMk cId="893520799" sldId="287"/>
        </pc:sldMkLst>
        <pc:spChg chg="mod">
          <ac:chgData name="Antonio Rosolia" userId="81221d8b4198c8b0" providerId="LiveId" clId="{A4EDF06D-052E-414C-851D-A6B0AE3338F8}" dt="2019-08-03T17:07:40.667" v="29"/>
          <ac:spMkLst>
            <pc:docMk/>
            <pc:sldMk cId="893520799" sldId="287"/>
            <ac:spMk id="3" creationId="{14EB9BF9-D5E1-435B-9ADB-85C09011EFB9}"/>
          </ac:spMkLst>
        </pc:spChg>
      </pc:sldChg>
      <pc:sldChg chg="modSp">
        <pc:chgData name="Antonio Rosolia" userId="81221d8b4198c8b0" providerId="LiveId" clId="{A4EDF06D-052E-414C-851D-A6B0AE3338F8}" dt="2019-08-03T17:07:40.667" v="29"/>
        <pc:sldMkLst>
          <pc:docMk/>
          <pc:sldMk cId="2902286292" sldId="298"/>
        </pc:sldMkLst>
        <pc:spChg chg="mod">
          <ac:chgData name="Antonio Rosolia" userId="81221d8b4198c8b0" providerId="LiveId" clId="{A4EDF06D-052E-414C-851D-A6B0AE3338F8}" dt="2019-08-03T17:07:40.667" v="29"/>
          <ac:spMkLst>
            <pc:docMk/>
            <pc:sldMk cId="2902286292" sldId="298"/>
            <ac:spMk id="2" creationId="{2F77FCCA-A8A0-4F18-8C0F-6C7F53D477A9}"/>
          </ac:spMkLst>
        </pc:spChg>
      </pc:sldChg>
      <pc:sldMasterChg chg="modSldLayout">
        <pc:chgData name="Antonio Rosolia" userId="81221d8b4198c8b0" providerId="LiveId" clId="{A4EDF06D-052E-414C-851D-A6B0AE3338F8}" dt="2019-08-03T17:06:37.249" v="22" actId="478"/>
        <pc:sldMasterMkLst>
          <pc:docMk/>
          <pc:sldMasterMk cId="0" sldId="2147483696"/>
        </pc:sldMasterMkLst>
        <pc:sldLayoutChg chg="delSp">
          <pc:chgData name="Antonio Rosolia" userId="81221d8b4198c8b0" providerId="LiveId" clId="{A4EDF06D-052E-414C-851D-A6B0AE3338F8}" dt="2019-08-03T17:06:37.249" v="22" actId="478"/>
          <pc:sldLayoutMkLst>
            <pc:docMk/>
            <pc:sldMasterMk cId="0" sldId="2147483696"/>
            <pc:sldLayoutMk cId="0" sldId="2147483698"/>
          </pc:sldLayoutMkLst>
          <pc:picChg chg="del">
            <ac:chgData name="Antonio Rosolia" userId="81221d8b4198c8b0" providerId="LiveId" clId="{A4EDF06D-052E-414C-851D-A6B0AE3338F8}" dt="2019-08-03T17:06:37.249" v="22" actId="478"/>
            <ac:picMkLst>
              <pc:docMk/>
              <pc:sldMasterMk cId="0" sldId="2147483696"/>
              <pc:sldLayoutMk cId="0" sldId="2147483698"/>
              <ac:picMk id="10" creationId="{777A43AE-CEA4-4092-9265-245701D49F4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0769C-EC12-4D97-BD1D-AB1A6B2A3327}" type="datetimeFigureOut">
              <a:rPr lang="de-CH" smtClean="0"/>
              <a:t>03.08.2019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94375-8410-4CB9-991D-5290B285E3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86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495" y="295216"/>
            <a:ext cx="8423009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496" y="1845426"/>
            <a:ext cx="8391646" cy="3894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36707" y="6238816"/>
            <a:ext cx="2139435" cy="323968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/>
              <a:t>18.05.2019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84495" y="6235899"/>
            <a:ext cx="5270253" cy="32004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Antonio Rosolia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58101" y="6235899"/>
            <a:ext cx="438599" cy="268020"/>
          </a:xfrm>
          <a:solidFill>
            <a:schemeClr val="bg1">
              <a:alpha val="70000"/>
            </a:schemeClr>
          </a:solidFill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6">
            <a:extLst>
              <a:ext uri="{FF2B5EF4-FFF2-40B4-BE49-F238E27FC236}">
                <a16:creationId xmlns:a16="http://schemas.microsoft.com/office/drawing/2014/main" id="{83C58B8C-2ED1-4E50-9F4E-6C4CDE5FF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7017EB-1CE0-4EAD-B933-4F2585973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940B5-3C12-470C-AF22-B66A2A36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1D2C31"/>
                </a:solidFill>
                <a:latin typeface="+mj-lt"/>
                <a:cs typeface="+mj-cs"/>
              </a:rPr>
              <a:t>Data Aggregation Task</a:t>
            </a:r>
            <a:br>
              <a:rPr lang="en-US" sz="6000">
                <a:solidFill>
                  <a:srgbClr val="1D2C31"/>
                </a:solidFill>
                <a:latin typeface="+mj-lt"/>
                <a:cs typeface="+mj-cs"/>
              </a:rPr>
            </a:br>
            <a:br>
              <a:rPr lang="en-US" sz="6000">
                <a:solidFill>
                  <a:srgbClr val="1D2C31"/>
                </a:solidFill>
                <a:latin typeface="+mj-lt"/>
                <a:cs typeface="+mj-cs"/>
              </a:rPr>
            </a:br>
            <a:r>
              <a:rPr lang="en-US" sz="6000">
                <a:solidFill>
                  <a:srgbClr val="1D2C31"/>
                </a:solidFill>
                <a:latin typeface="+mj-lt"/>
                <a:cs typeface="+mj-cs"/>
              </a:rPr>
              <a:t>Antonio Rosolia</a:t>
            </a:r>
          </a:p>
        </p:txBody>
      </p:sp>
    </p:spTree>
    <p:extLst>
      <p:ext uri="{BB962C8B-B14F-4D97-AF65-F5344CB8AC3E}">
        <p14:creationId xmlns:p14="http://schemas.microsoft.com/office/powerpoint/2010/main" val="335345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E737-9310-4B13-A963-A4D22C15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cap="none" dirty="0" err="1"/>
              <a:t>carType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4DD-68A0-4E0B-8963-3EEC85C3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C9124F-372B-4BF4-BEB0-62C5C3F54BC3}"/>
              </a:ext>
            </a:extLst>
          </p:cNvPr>
          <p:cNvSpPr txBox="1">
            <a:spLocks/>
          </p:cNvSpPr>
          <p:nvPr/>
        </p:nvSpPr>
        <p:spPr>
          <a:xfrm>
            <a:off x="1884496" y="1845426"/>
            <a:ext cx="8391646" cy="389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</a:t>
            </a:r>
            <a:r>
              <a:rPr lang="en-GB" dirty="0" err="1"/>
              <a:t>model_variant</a:t>
            </a:r>
            <a:r>
              <a:rPr lang="en-GB" dirty="0"/>
              <a:t> contains (case insensitive) something similar to: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coupé  </a:t>
            </a:r>
            <a:r>
              <a:rPr lang="en-GB" dirty="0" err="1">
                <a:sym typeface="Wingdings" panose="05000000000000000000" pitchFamily="2" charset="2"/>
              </a:rPr>
              <a:t>carType</a:t>
            </a:r>
            <a:r>
              <a:rPr lang="en-GB" dirty="0">
                <a:sym typeface="Wingdings" panose="05000000000000000000" pitchFamily="2" charset="2"/>
              </a:rPr>
              <a:t> Coupé will be set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limousine  </a:t>
            </a:r>
            <a:r>
              <a:rPr lang="en-GB" dirty="0" err="1">
                <a:sym typeface="Wingdings" panose="05000000000000000000" pitchFamily="2" charset="2"/>
              </a:rPr>
              <a:t>carType</a:t>
            </a:r>
            <a:r>
              <a:rPr lang="en-GB" dirty="0">
                <a:sym typeface="Wingdings" panose="05000000000000000000" pitchFamily="2" charset="2"/>
              </a:rPr>
              <a:t> Saloon will be set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targa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carType</a:t>
            </a:r>
            <a:r>
              <a:rPr lang="en-GB" dirty="0">
                <a:sym typeface="Wingdings" panose="05000000000000000000" pitchFamily="2" charset="2"/>
              </a:rPr>
              <a:t> Targa will be set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roadster/</a:t>
            </a:r>
            <a:r>
              <a:rPr lang="en-GB" dirty="0" err="1">
                <a:sym typeface="Wingdings" panose="05000000000000000000" pitchFamily="2" charset="2"/>
              </a:rPr>
              <a:t>spyder</a:t>
            </a:r>
            <a:r>
              <a:rPr lang="en-GB" dirty="0">
                <a:sym typeface="Wingdings" panose="05000000000000000000" pitchFamily="2" charset="2"/>
              </a:rPr>
              <a:t>/spider/convertible/cabriolet  Convertible / Roadster will be 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B35E35D-BB7F-4B77-96D8-60AB9EAFAD9E}"/>
              </a:ext>
            </a:extLst>
          </p:cNvPr>
          <p:cNvSpPr/>
          <p:nvPr/>
        </p:nvSpPr>
        <p:spPr>
          <a:xfrm>
            <a:off x="5731579" y="5115239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9A4F7-2094-470C-93BC-3F99EA288A50}"/>
              </a:ext>
            </a:extLst>
          </p:cNvPr>
          <p:cNvGrpSpPr/>
          <p:nvPr/>
        </p:nvGrpSpPr>
        <p:grpSpPr>
          <a:xfrm>
            <a:off x="1882473" y="4093220"/>
            <a:ext cx="3253090" cy="2471669"/>
            <a:chOff x="1882473" y="4093220"/>
            <a:chExt cx="3253090" cy="2471669"/>
          </a:xfrm>
        </p:grpSpPr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8C250D3-F2FF-4DED-8B9A-893BAB8E7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473" y="4093220"/>
              <a:ext cx="3253090" cy="247166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AC7F1-EA6C-42AF-B898-EDBFF4E6D549}"/>
                </a:ext>
              </a:extLst>
            </p:cNvPr>
            <p:cNvSpPr/>
            <p:nvPr/>
          </p:nvSpPr>
          <p:spPr>
            <a:xfrm>
              <a:off x="1915857" y="4564379"/>
              <a:ext cx="3188341" cy="205741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2A0A09-CD6C-4B60-95BF-8F0C9E17C882}"/>
              </a:ext>
            </a:extLst>
          </p:cNvPr>
          <p:cNvGrpSpPr/>
          <p:nvPr/>
        </p:nvGrpSpPr>
        <p:grpSpPr>
          <a:xfrm>
            <a:off x="7056438" y="4093220"/>
            <a:ext cx="3219704" cy="2469564"/>
            <a:chOff x="7056438" y="4093220"/>
            <a:chExt cx="3219704" cy="2469564"/>
          </a:xfrm>
        </p:grpSpPr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76BC48-2F40-4615-83D9-69DEF98BC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6438" y="4093220"/>
              <a:ext cx="3219704" cy="246956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FE98A0-2010-4A15-9581-7E8B3233AC1A}"/>
                </a:ext>
              </a:extLst>
            </p:cNvPr>
            <p:cNvSpPr/>
            <p:nvPr/>
          </p:nvSpPr>
          <p:spPr>
            <a:xfrm>
              <a:off x="7072119" y="6313418"/>
              <a:ext cx="3188341" cy="205741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68242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0DF1-D747-419C-8D38-228ADD7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Adjust to target data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420A-A949-4815-AE4C-683F9428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column is missing from target data it will be added</a:t>
            </a:r>
          </a:p>
          <a:p>
            <a:r>
              <a:rPr lang="en-GB" dirty="0" err="1"/>
              <a:t>DataFrame</a:t>
            </a:r>
            <a:r>
              <a:rPr lang="en-GB" dirty="0"/>
              <a:t> will be rearranged according to target data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DA47-3EDE-42D1-AB02-E862B6B8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A0B2-25AF-4976-BA70-2F92D444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49D3-CD34-4C4D-A833-DB405D63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93C7C1-5EC7-4373-8868-645E470E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5" y="3305637"/>
            <a:ext cx="3219704" cy="246956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6A5991-C2DD-4C4A-85BB-EA1DCC1AD839}"/>
              </a:ext>
            </a:extLst>
          </p:cNvPr>
          <p:cNvSpPr/>
          <p:nvPr/>
        </p:nvSpPr>
        <p:spPr>
          <a:xfrm>
            <a:off x="6153713" y="4327654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E50B9-63B2-4C5D-986B-538021BA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877" y="3003062"/>
            <a:ext cx="2418478" cy="30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A2-562F-46F5-AFCF-BBC6006B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</a:t>
            </a:r>
            <a:br>
              <a:rPr lang="en-GB" dirty="0"/>
            </a:br>
            <a:r>
              <a:rPr lang="en-GB" cap="none" dirty="0"/>
              <a:t>city, country and zip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69A4-EC78-4F14-AA48-F4314C8C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city is given country code and area will be looked up:</a:t>
            </a:r>
          </a:p>
          <a:p>
            <a:pPr lvl="1"/>
            <a:r>
              <a:rPr lang="en-GB" dirty="0"/>
              <a:t>country code will be set for country column</a:t>
            </a:r>
            <a:endParaRPr lang="de-CH" dirty="0"/>
          </a:p>
          <a:p>
            <a:pPr lvl="1"/>
            <a:r>
              <a:rPr lang="en-GB" dirty="0"/>
              <a:t>area will be set for zip</a:t>
            </a:r>
          </a:p>
          <a:p>
            <a:pPr marL="228600" lvl="1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7910-EFB8-4E03-827E-00472CF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8E0196-B1C8-4C64-9F7E-31091A78A2A8}"/>
              </a:ext>
            </a:extLst>
          </p:cNvPr>
          <p:cNvSpPr/>
          <p:nvPr/>
        </p:nvSpPr>
        <p:spPr>
          <a:xfrm>
            <a:off x="5740631" y="4583795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148A66-B9E6-4D69-8CEA-B176742468C2}"/>
              </a:ext>
            </a:extLst>
          </p:cNvPr>
          <p:cNvGrpSpPr/>
          <p:nvPr/>
        </p:nvGrpSpPr>
        <p:grpSpPr>
          <a:xfrm>
            <a:off x="1884495" y="3223207"/>
            <a:ext cx="2704666" cy="3146702"/>
            <a:chOff x="1884495" y="3223207"/>
            <a:chExt cx="2704666" cy="314670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86B6CB5-44AB-4B57-9EEA-0DD38D2F3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3223207"/>
              <a:ext cx="2704666" cy="314670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6348DE-9542-4816-A1F3-3F09A2C35A46}"/>
                </a:ext>
              </a:extLst>
            </p:cNvPr>
            <p:cNvSpPr/>
            <p:nvPr/>
          </p:nvSpPr>
          <p:spPr>
            <a:xfrm>
              <a:off x="1909840" y="4105275"/>
              <a:ext cx="2650255" cy="16906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FFD396-2F2F-4AC8-89E0-639715253A69}"/>
              </a:ext>
            </a:extLst>
          </p:cNvPr>
          <p:cNvGrpSpPr/>
          <p:nvPr/>
        </p:nvGrpSpPr>
        <p:grpSpPr>
          <a:xfrm>
            <a:off x="7577901" y="3223207"/>
            <a:ext cx="2698241" cy="3146702"/>
            <a:chOff x="7577901" y="3223207"/>
            <a:chExt cx="2698241" cy="3146702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956D755-D031-42AC-8D2D-ECE34CF4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7901" y="3223207"/>
              <a:ext cx="2698241" cy="31467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71DAFB-C1CC-42D8-9F1E-704453D008F9}"/>
                </a:ext>
              </a:extLst>
            </p:cNvPr>
            <p:cNvSpPr/>
            <p:nvPr/>
          </p:nvSpPr>
          <p:spPr>
            <a:xfrm>
              <a:off x="7601893" y="4274344"/>
              <a:ext cx="2650255" cy="16906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B095AC-9822-4D51-B664-E5F16B1DC05F}"/>
                </a:ext>
              </a:extLst>
            </p:cNvPr>
            <p:cNvSpPr/>
            <p:nvPr/>
          </p:nvSpPr>
          <p:spPr>
            <a:xfrm>
              <a:off x="7601893" y="5821194"/>
              <a:ext cx="2650255" cy="16906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80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95C2-9371-4254-8E0F-76A96D4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495" y="295216"/>
            <a:ext cx="8423009" cy="1188720"/>
          </a:xfrm>
        </p:spPr>
        <p:txBody>
          <a:bodyPr/>
          <a:lstStyle/>
          <a:p>
            <a:r>
              <a:rPr lang="en-GB" dirty="0"/>
              <a:t>Pre-processing</a:t>
            </a:r>
            <a:br>
              <a:rPr lang="en-GB" dirty="0"/>
            </a:br>
            <a:r>
              <a:rPr lang="en-GB" cap="none" dirty="0" err="1"/>
              <a:t>mileage_unit</a:t>
            </a:r>
            <a:r>
              <a:rPr lang="en-GB" cap="none" dirty="0"/>
              <a:t> </a:t>
            </a:r>
            <a:r>
              <a:rPr lang="en-GB" dirty="0"/>
              <a:t>and </a:t>
            </a:r>
            <a:r>
              <a:rPr lang="en-GB" cap="none" dirty="0" err="1"/>
              <a:t>fuel_consumption_unit</a:t>
            </a:r>
            <a:r>
              <a:rPr lang="en-GB" cap="none" dirty="0"/>
              <a:t> 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38D2-94A7-464F-BE36-DCF00DDF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496" y="1501477"/>
            <a:ext cx="8391646" cy="3894602"/>
          </a:xfrm>
        </p:spPr>
        <p:txBody>
          <a:bodyPr/>
          <a:lstStyle/>
          <a:p>
            <a:r>
              <a:rPr lang="en-GB" dirty="0"/>
              <a:t>if mileage is greater than 0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fuel_consumption_unit</a:t>
            </a:r>
            <a:r>
              <a:rPr lang="en-GB" dirty="0"/>
              <a:t> will be set to </a:t>
            </a:r>
            <a:r>
              <a:rPr lang="en-GB" dirty="0" err="1"/>
              <a:t>l_km_consumption</a:t>
            </a:r>
            <a:endParaRPr lang="en-GB" dirty="0"/>
          </a:p>
          <a:p>
            <a:pPr lvl="1"/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mileage_unit</a:t>
            </a:r>
            <a:r>
              <a:rPr lang="de-CH" dirty="0">
                <a:sym typeface="Wingdings" panose="05000000000000000000" pitchFamily="2" charset="2"/>
              </a:rPr>
              <a:t> will </a:t>
            </a:r>
            <a:r>
              <a:rPr lang="de-CH" dirty="0" err="1">
                <a:sym typeface="Wingdings" panose="05000000000000000000" pitchFamily="2" charset="2"/>
              </a:rPr>
              <a:t>be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set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kilometer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if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mileage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smaller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than</a:t>
            </a:r>
            <a:r>
              <a:rPr lang="de-CH" dirty="0">
                <a:sym typeface="Wingdings" panose="05000000000000000000" pitchFamily="2" charset="2"/>
              </a:rPr>
              <a:t> 1000 (</a:t>
            </a:r>
            <a:r>
              <a:rPr lang="de-CH" dirty="0" err="1">
                <a:sym typeface="Wingdings" panose="05000000000000000000" pitchFamily="2" charset="2"/>
              </a:rPr>
              <a:t>threshold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modified</a:t>
            </a:r>
            <a:r>
              <a:rPr lang="de-CH" dirty="0"/>
              <a:t>)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condition</a:t>
            </a:r>
            <a:r>
              <a:rPr lang="de-CH" dirty="0">
                <a:sym typeface="Wingdings" panose="05000000000000000000" pitchFamily="2" charset="2"/>
              </a:rPr>
              <a:t> will </a:t>
            </a:r>
            <a:r>
              <a:rPr lang="de-CH" dirty="0" err="1">
                <a:sym typeface="Wingdings" panose="05000000000000000000" pitchFamily="2" charset="2"/>
              </a:rPr>
              <a:t>be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set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New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else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used</a:t>
            </a: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7720-5214-44C8-AC46-2D698C01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101" y="6235899"/>
            <a:ext cx="438599" cy="26802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4CB56B-DD2E-4E3F-A8C8-89A476E79A2E}"/>
              </a:ext>
            </a:extLst>
          </p:cNvPr>
          <p:cNvSpPr/>
          <p:nvPr/>
        </p:nvSpPr>
        <p:spPr>
          <a:xfrm>
            <a:off x="5737418" y="5141457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F33DF-20A4-404C-AE9B-BD5BFCE24010}"/>
              </a:ext>
            </a:extLst>
          </p:cNvPr>
          <p:cNvGrpSpPr/>
          <p:nvPr/>
        </p:nvGrpSpPr>
        <p:grpSpPr>
          <a:xfrm>
            <a:off x="1884495" y="3919841"/>
            <a:ext cx="2451111" cy="2868758"/>
            <a:chOff x="1884495" y="3919841"/>
            <a:chExt cx="2451111" cy="2868758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CE2C5E8-D5DA-4D1F-8470-C743C789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3919841"/>
              <a:ext cx="2451111" cy="286875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C29094-6EAE-40F8-B826-FD3923A91E4D}"/>
                </a:ext>
              </a:extLst>
            </p:cNvPr>
            <p:cNvSpPr/>
            <p:nvPr/>
          </p:nvSpPr>
          <p:spPr>
            <a:xfrm>
              <a:off x="1890845" y="5356523"/>
              <a:ext cx="2430330" cy="149937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A113C7-DF76-42DA-A69A-F47A6507FBD3}"/>
              </a:ext>
            </a:extLst>
          </p:cNvPr>
          <p:cNvGrpSpPr/>
          <p:nvPr/>
        </p:nvGrpSpPr>
        <p:grpSpPr>
          <a:xfrm>
            <a:off x="7825031" y="3927831"/>
            <a:ext cx="2451111" cy="2860768"/>
            <a:chOff x="7825031" y="3927831"/>
            <a:chExt cx="2451111" cy="28607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5AAEDF-0E64-4DA8-8E71-7F2D4A9A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5031" y="3927831"/>
              <a:ext cx="2451111" cy="286076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8DF08-13F5-41A3-968B-8ECD95F99E97}"/>
                </a:ext>
              </a:extLst>
            </p:cNvPr>
            <p:cNvSpPr/>
            <p:nvPr/>
          </p:nvSpPr>
          <p:spPr>
            <a:xfrm>
              <a:off x="7833112" y="5521111"/>
              <a:ext cx="2430330" cy="149937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F805B-F48F-455D-8A78-AE5705483943}"/>
                </a:ext>
              </a:extLst>
            </p:cNvPr>
            <p:cNvSpPr/>
            <p:nvPr/>
          </p:nvSpPr>
          <p:spPr>
            <a:xfrm>
              <a:off x="7837731" y="4266323"/>
              <a:ext cx="2430330" cy="149937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E7DF1E-9B66-4457-80AF-4E5876E40FBD}"/>
                </a:ext>
              </a:extLst>
            </p:cNvPr>
            <p:cNvSpPr/>
            <p:nvPr/>
          </p:nvSpPr>
          <p:spPr>
            <a:xfrm>
              <a:off x="7833112" y="6617503"/>
              <a:ext cx="2430330" cy="149937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563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 err="1"/>
              <a:t>carType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in </a:t>
            </a:r>
            <a:r>
              <a:rPr lang="en-GB" dirty="0" err="1"/>
              <a:t>carType</a:t>
            </a:r>
            <a:r>
              <a:rPr lang="en-GB" dirty="0"/>
              <a:t> (case insensitive):</a:t>
            </a:r>
          </a:p>
          <a:p>
            <a:pPr lvl="1"/>
            <a:r>
              <a:rPr lang="en-GB" dirty="0"/>
              <a:t>Cabriolet </a:t>
            </a:r>
            <a:r>
              <a:rPr lang="en-GB" dirty="0">
                <a:sym typeface="Wingdings" panose="05000000000000000000" pitchFamily="2" charset="2"/>
              </a:rPr>
              <a:t> Convertible / Roadster</a:t>
            </a:r>
          </a:p>
          <a:p>
            <a:pPr lvl="1"/>
            <a:r>
              <a:rPr lang="en-GB" dirty="0"/>
              <a:t>Limousine </a:t>
            </a:r>
            <a:r>
              <a:rPr lang="en-GB" dirty="0">
                <a:sym typeface="Wingdings" panose="05000000000000000000" pitchFamily="2" charset="2"/>
              </a:rPr>
              <a:t> Saloon</a:t>
            </a:r>
          </a:p>
          <a:p>
            <a:pPr lvl="1"/>
            <a:r>
              <a:rPr lang="en-GB" dirty="0"/>
              <a:t>SUV / </a:t>
            </a:r>
            <a:r>
              <a:rPr lang="en-GB" dirty="0" err="1"/>
              <a:t>Geländewagen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SUV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Kombi </a:t>
            </a:r>
            <a:r>
              <a:rPr lang="en-GB" dirty="0">
                <a:sym typeface="Wingdings" panose="05000000000000000000" pitchFamily="2" charset="2"/>
              </a:rPr>
              <a:t> Station Wagon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Wohnkabine</a:t>
            </a:r>
            <a:r>
              <a:rPr lang="en-GB" dirty="0">
                <a:sym typeface="Wingdings" panose="05000000000000000000" pitchFamily="2" charset="2"/>
              </a:rPr>
              <a:t>  Other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Sattelschlepper</a:t>
            </a:r>
            <a:r>
              <a:rPr lang="en-GB" dirty="0">
                <a:sym typeface="Wingdings" panose="05000000000000000000" pitchFamily="2" charset="2"/>
              </a:rPr>
              <a:t>  Other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Kleinwagen</a:t>
            </a:r>
            <a:r>
              <a:rPr lang="en-GB" dirty="0">
                <a:sym typeface="Wingdings" panose="05000000000000000000" pitchFamily="2" charset="2"/>
              </a:rPr>
              <a:t>  Other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Kompaktvan</a:t>
            </a:r>
            <a:r>
              <a:rPr lang="en-GB" dirty="0">
                <a:sym typeface="Wingdings" panose="05000000000000000000" pitchFamily="2" charset="2"/>
              </a:rPr>
              <a:t>  Other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Pick-up  Other</a:t>
            </a:r>
          </a:p>
          <a:p>
            <a:pPr lvl="1"/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 err="1"/>
              <a:t>carType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US" dirty="0"/>
              <a:t>potential addition:</a:t>
            </a:r>
          </a:p>
          <a:p>
            <a:pPr lvl="2"/>
            <a:r>
              <a:rPr lang="en-US" dirty="0"/>
              <a:t>set type that occurs most often for same make, model and </a:t>
            </a:r>
            <a:r>
              <a:rPr lang="en-US" dirty="0" err="1"/>
              <a:t>model_variant</a:t>
            </a:r>
            <a:endParaRPr lang="en-US" dirty="0"/>
          </a:p>
          <a:p>
            <a:pPr lvl="3"/>
            <a:r>
              <a:rPr lang="en-US" dirty="0">
                <a:sym typeface="Wingdings" panose="05000000000000000000" pitchFamily="2" charset="2"/>
              </a:rPr>
              <a:t> error-prone, since there are different types for the same for the same </a:t>
            </a:r>
            <a:r>
              <a:rPr lang="en-US" dirty="0"/>
              <a:t>make, model and </a:t>
            </a:r>
            <a:r>
              <a:rPr lang="en-US" dirty="0" err="1"/>
              <a:t>model_variant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DDFA57-1A4D-4379-8845-20AC013C55C3}"/>
              </a:ext>
            </a:extLst>
          </p:cNvPr>
          <p:cNvSpPr/>
          <p:nvPr/>
        </p:nvSpPr>
        <p:spPr>
          <a:xfrm>
            <a:off x="5753101" y="4785485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FB1B7-5DFB-41B0-878C-D83677841327}"/>
              </a:ext>
            </a:extLst>
          </p:cNvPr>
          <p:cNvGrpSpPr/>
          <p:nvPr/>
        </p:nvGrpSpPr>
        <p:grpSpPr>
          <a:xfrm>
            <a:off x="1884493" y="3355597"/>
            <a:ext cx="2167389" cy="3285302"/>
            <a:chOff x="1884495" y="3076211"/>
            <a:chExt cx="1898940" cy="3025307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0F03FE-B595-4330-8094-5E82DC2B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3076211"/>
              <a:ext cx="1898940" cy="302530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EEED16-7789-4BC1-8916-B7FCABDC031E}"/>
                </a:ext>
              </a:extLst>
            </p:cNvPr>
            <p:cNvSpPr/>
            <p:nvPr/>
          </p:nvSpPr>
          <p:spPr>
            <a:xfrm>
              <a:off x="1902619" y="3098005"/>
              <a:ext cx="1862137" cy="16271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F3FA46-B65F-4744-B464-37D5F6004105}"/>
              </a:ext>
            </a:extLst>
          </p:cNvPr>
          <p:cNvGrpSpPr/>
          <p:nvPr/>
        </p:nvGrpSpPr>
        <p:grpSpPr>
          <a:xfrm>
            <a:off x="8140120" y="3335006"/>
            <a:ext cx="2167389" cy="3261633"/>
            <a:chOff x="8408567" y="3076211"/>
            <a:chExt cx="1898940" cy="3025307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80F3A00-9407-4DFA-AECF-164C1951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8567" y="3076211"/>
              <a:ext cx="1898940" cy="302530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A5F17-EE8D-4F8D-9337-272C96C718C9}"/>
                </a:ext>
              </a:extLst>
            </p:cNvPr>
            <p:cNvSpPr/>
            <p:nvPr/>
          </p:nvSpPr>
          <p:spPr>
            <a:xfrm>
              <a:off x="8426968" y="3098004"/>
              <a:ext cx="1862137" cy="16271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4142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 err="1"/>
              <a:t>color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translate colours and set it with the format of target data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DDFA57-1A4D-4379-8845-20AC013C55C3}"/>
              </a:ext>
            </a:extLst>
          </p:cNvPr>
          <p:cNvSpPr/>
          <p:nvPr/>
        </p:nvSpPr>
        <p:spPr>
          <a:xfrm>
            <a:off x="5737418" y="4251319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DB9000-0027-4F19-BF78-423FDAD35730}"/>
              </a:ext>
            </a:extLst>
          </p:cNvPr>
          <p:cNvGrpSpPr/>
          <p:nvPr/>
        </p:nvGrpSpPr>
        <p:grpSpPr>
          <a:xfrm>
            <a:off x="1884495" y="2837791"/>
            <a:ext cx="2722934" cy="3252582"/>
            <a:chOff x="1884495" y="2837791"/>
            <a:chExt cx="2722934" cy="3252582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0A18F2-D4FA-4224-A861-BBB8E2A83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2837791"/>
              <a:ext cx="2722934" cy="325258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3A4242-5354-4EBD-B346-DE9D3498E95F}"/>
                </a:ext>
              </a:extLst>
            </p:cNvPr>
            <p:cNvSpPr/>
            <p:nvPr/>
          </p:nvSpPr>
          <p:spPr>
            <a:xfrm>
              <a:off x="1897195" y="3037045"/>
              <a:ext cx="2696236" cy="16271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F0D440-C44F-4DD3-8790-00E30E1A9E23}"/>
              </a:ext>
            </a:extLst>
          </p:cNvPr>
          <p:cNvGrpSpPr/>
          <p:nvPr/>
        </p:nvGrpSpPr>
        <p:grpSpPr>
          <a:xfrm>
            <a:off x="7553207" y="2837791"/>
            <a:ext cx="2722934" cy="3211840"/>
            <a:chOff x="7553207" y="2837791"/>
            <a:chExt cx="2722934" cy="3211840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D710557-0D78-4269-9C99-7AE7C601D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207" y="2837791"/>
              <a:ext cx="2722934" cy="32118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5B064D-8622-4EDB-B138-2399ABECD2A8}"/>
                </a:ext>
              </a:extLst>
            </p:cNvPr>
            <p:cNvSpPr/>
            <p:nvPr/>
          </p:nvSpPr>
          <p:spPr>
            <a:xfrm>
              <a:off x="7566556" y="3037045"/>
              <a:ext cx="2696236" cy="16271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25775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If  condition contains "AB MFK", it will be replaced with Used with guarantee</a:t>
            </a:r>
          </a:p>
          <a:p>
            <a:pPr lvl="1"/>
            <a:r>
              <a:rPr lang="en-GB" dirty="0"/>
              <a:t>Neu will be replaced with New</a:t>
            </a:r>
          </a:p>
          <a:p>
            <a:pPr lvl="1"/>
            <a:r>
              <a:rPr lang="en-GB" dirty="0"/>
              <a:t>Occasion, </a:t>
            </a:r>
            <a:r>
              <a:rPr lang="en-GB" dirty="0" err="1"/>
              <a:t>Vorführmodell</a:t>
            </a:r>
            <a:r>
              <a:rPr lang="en-GB" dirty="0"/>
              <a:t>, </a:t>
            </a:r>
            <a:r>
              <a:rPr lang="en-GB" dirty="0" err="1"/>
              <a:t>Rennwagen</a:t>
            </a:r>
            <a:r>
              <a:rPr lang="en-GB" dirty="0"/>
              <a:t>, Tuning, </a:t>
            </a:r>
            <a:r>
              <a:rPr lang="en-GB" dirty="0" err="1"/>
              <a:t>Oldtimer</a:t>
            </a:r>
            <a:r>
              <a:rPr lang="en-GB" dirty="0"/>
              <a:t> or </a:t>
            </a:r>
            <a:r>
              <a:rPr lang="en-GB" dirty="0" err="1"/>
              <a:t>Direkt</a:t>
            </a:r>
            <a:r>
              <a:rPr lang="en-GB" dirty="0"/>
              <a:t>-/</a:t>
            </a:r>
            <a:r>
              <a:rPr lang="en-GB" dirty="0" err="1"/>
              <a:t>Parallelimport</a:t>
            </a:r>
            <a:r>
              <a:rPr lang="en-GB" dirty="0"/>
              <a:t> it will be replaced with Used</a:t>
            </a:r>
          </a:p>
          <a:p>
            <a:pPr lvl="1"/>
            <a:r>
              <a:rPr lang="en-US" dirty="0"/>
              <a:t>potential addition:</a:t>
            </a:r>
          </a:p>
          <a:p>
            <a:pPr lvl="2"/>
            <a:r>
              <a:rPr lang="en-US" dirty="0"/>
              <a:t>set condition to Used</a:t>
            </a:r>
            <a:r>
              <a:rPr lang="en-GB" dirty="0"/>
              <a:t> if condition contains no value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condition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9373F4-4A1E-44C3-8398-1AFF821170D8}"/>
              </a:ext>
            </a:extLst>
          </p:cNvPr>
          <p:cNvSpPr/>
          <p:nvPr/>
        </p:nvSpPr>
        <p:spPr>
          <a:xfrm>
            <a:off x="5753099" y="3884602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9DBF75-A159-4FC6-A3AC-A317CEC824BE}"/>
              </a:ext>
            </a:extLst>
          </p:cNvPr>
          <p:cNvGrpSpPr/>
          <p:nvPr/>
        </p:nvGrpSpPr>
        <p:grpSpPr>
          <a:xfrm>
            <a:off x="1884495" y="2207673"/>
            <a:ext cx="3164136" cy="3779385"/>
            <a:chOff x="1884495" y="2207673"/>
            <a:chExt cx="3164136" cy="3779385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AED46A1-0442-409C-9DAD-9DDA1ABE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2207673"/>
              <a:ext cx="3164136" cy="377938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7CB443-10B6-4848-95AE-C5EB0011B5DD}"/>
                </a:ext>
              </a:extLst>
            </p:cNvPr>
            <p:cNvSpPr/>
            <p:nvPr/>
          </p:nvSpPr>
          <p:spPr>
            <a:xfrm>
              <a:off x="1898973" y="2640806"/>
              <a:ext cx="3130227" cy="20716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6A4180-1B74-4E08-A51D-17FC2F7D807C}"/>
              </a:ext>
            </a:extLst>
          </p:cNvPr>
          <p:cNvGrpSpPr/>
          <p:nvPr/>
        </p:nvGrpSpPr>
        <p:grpSpPr>
          <a:xfrm>
            <a:off x="7104014" y="2207672"/>
            <a:ext cx="3172128" cy="3779386"/>
            <a:chOff x="7104014" y="2207672"/>
            <a:chExt cx="3172128" cy="3779386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14AD17-7A0E-4186-954C-12C002A5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014" y="2207672"/>
              <a:ext cx="3172128" cy="377938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307398-C439-48FA-A46E-D32450DF06C3}"/>
                </a:ext>
              </a:extLst>
            </p:cNvPr>
            <p:cNvSpPr/>
            <p:nvPr/>
          </p:nvSpPr>
          <p:spPr>
            <a:xfrm>
              <a:off x="7124964" y="2640806"/>
              <a:ext cx="3130227" cy="20716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2972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currency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US" dirty="0"/>
              <a:t>potential addition:</a:t>
            </a:r>
          </a:p>
          <a:p>
            <a:pPr lvl="2"/>
            <a:r>
              <a:rPr lang="en-US" dirty="0"/>
              <a:t>set currency to corresponding country</a:t>
            </a:r>
          </a:p>
          <a:p>
            <a:pPr lvl="2"/>
            <a:r>
              <a:rPr lang="en-US" dirty="0"/>
              <a:t>set currency to CHF </a:t>
            </a:r>
            <a:r>
              <a:rPr lang="en-GB" dirty="0"/>
              <a:t>if it has no value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DE73-352B-4B0D-BAEB-E63AD837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Facts Input file </a:t>
            </a:r>
            <a:r>
              <a:rPr lang="en-GB" cap="none" dirty="0"/>
              <a:t>(</a:t>
            </a:r>
            <a:r>
              <a:rPr lang="en-GB" cap="none" dirty="0" err="1"/>
              <a:t>supplier_car.json</a:t>
            </a:r>
            <a:r>
              <a:rPr lang="en-GB" cap="none" dirty="0"/>
              <a:t>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340B-71FD-4F98-9155-B1E9FA99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8 Columns</a:t>
            </a:r>
          </a:p>
          <a:p>
            <a:r>
              <a:rPr lang="en-GB" dirty="0"/>
              <a:t>Attribute Names contained more classes such as Seats, </a:t>
            </a:r>
            <a:r>
              <a:rPr lang="en-GB" dirty="0" err="1"/>
              <a:t>FuelType</a:t>
            </a:r>
            <a:r>
              <a:rPr lang="en-GB" dirty="0"/>
              <a:t>, </a:t>
            </a:r>
            <a:r>
              <a:rPr lang="en-GB" dirty="0" err="1"/>
              <a:t>DriveType</a:t>
            </a:r>
            <a:r>
              <a:rPr lang="en-GB" dirty="0"/>
              <a:t>,…</a:t>
            </a:r>
          </a:p>
          <a:p>
            <a:r>
              <a:rPr lang="en-GB" dirty="0"/>
              <a:t>Attribute Values contained corresponding values</a:t>
            </a:r>
          </a:p>
          <a:p>
            <a:r>
              <a:rPr lang="en-GB" dirty="0"/>
              <a:t>example row: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21FA-5898-44BD-87C9-1372E8E9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48B9A-1DB6-47E3-8F59-7576A085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54" y="3792727"/>
            <a:ext cx="4591691" cy="2048161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97F4626-1420-4727-972E-CE1465D8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3FE31B-BA9C-4816-B6AC-218ED99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drive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US" dirty="0"/>
              <a:t>potential addition:</a:t>
            </a:r>
          </a:p>
          <a:p>
            <a:pPr lvl="2"/>
            <a:r>
              <a:rPr lang="en-US" dirty="0"/>
              <a:t>set drive to RHD (right hand drive) if country is known for RHD</a:t>
            </a:r>
          </a:p>
          <a:p>
            <a:pPr lvl="2"/>
            <a:r>
              <a:rPr lang="en-US" dirty="0"/>
              <a:t>set drive to RHD </a:t>
            </a:r>
            <a:r>
              <a:rPr lang="en-GB" dirty="0"/>
              <a:t>if it has no value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7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city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checked if there are same cities written differently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city ok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9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696B-CB2B-4F11-AE24-A7F8265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make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BF37-2C67-4057-AA65-4FF8B341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normalize input data, for example FORD (USA) </a:t>
            </a:r>
            <a:r>
              <a:rPr lang="en-GB" dirty="0">
                <a:sym typeface="Wingdings" panose="05000000000000000000" pitchFamily="2" charset="2"/>
              </a:rPr>
              <a:t> FORD</a:t>
            </a:r>
          </a:p>
          <a:p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euqal</a:t>
            </a:r>
            <a:r>
              <a:rPr lang="de-CH" dirty="0"/>
              <a:t>, </a:t>
            </a:r>
            <a:r>
              <a:rPr lang="de-CH" dirty="0" err="1"/>
              <a:t>replace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format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not </a:t>
            </a:r>
            <a:r>
              <a:rPr lang="de-CH" dirty="0" err="1"/>
              <a:t>found</a:t>
            </a:r>
            <a:r>
              <a:rPr lang="de-CH" dirty="0"/>
              <a:t> in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formated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title (BUGATTI </a:t>
            </a:r>
            <a:r>
              <a:rPr lang="de-CH" dirty="0">
                <a:sym typeface="Wingdings" panose="05000000000000000000" pitchFamily="2" charset="2"/>
              </a:rPr>
              <a:t> Bugatti)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6B8D-91B9-470A-92DB-EBF3D50A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815A72-04E5-45DA-860B-C41511E75BB8}"/>
              </a:ext>
            </a:extLst>
          </p:cNvPr>
          <p:cNvSpPr/>
          <p:nvPr/>
        </p:nvSpPr>
        <p:spPr>
          <a:xfrm>
            <a:off x="5737418" y="4898419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A114A5-70E8-4103-99D4-1553B35BBBC6}"/>
              </a:ext>
            </a:extLst>
          </p:cNvPr>
          <p:cNvGrpSpPr/>
          <p:nvPr/>
        </p:nvGrpSpPr>
        <p:grpSpPr>
          <a:xfrm>
            <a:off x="1884495" y="3557312"/>
            <a:ext cx="2597419" cy="3107742"/>
            <a:chOff x="1884495" y="3557312"/>
            <a:chExt cx="2597419" cy="310774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99B0D4D-77C0-424E-8542-25866621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3557312"/>
              <a:ext cx="2597419" cy="310774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1716D8-0AF3-4195-A2A6-0F5C5437D784}"/>
                </a:ext>
              </a:extLst>
            </p:cNvPr>
            <p:cNvSpPr/>
            <p:nvPr/>
          </p:nvSpPr>
          <p:spPr>
            <a:xfrm>
              <a:off x="1909508" y="4777747"/>
              <a:ext cx="2548192" cy="15302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28D694-3A10-4DCB-9DB4-DBF542EBCE7D}"/>
              </a:ext>
            </a:extLst>
          </p:cNvPr>
          <p:cNvGrpSpPr/>
          <p:nvPr/>
        </p:nvGrpSpPr>
        <p:grpSpPr>
          <a:xfrm>
            <a:off x="7678723" y="3557311"/>
            <a:ext cx="2597419" cy="3107743"/>
            <a:chOff x="7678723" y="3557311"/>
            <a:chExt cx="2597419" cy="3107743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94D83-F2B8-4F2D-8869-21B716D4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8723" y="3557311"/>
              <a:ext cx="2597419" cy="310774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41FA7-1C35-47AB-A056-4783382E11F6}"/>
                </a:ext>
              </a:extLst>
            </p:cNvPr>
            <p:cNvSpPr/>
            <p:nvPr/>
          </p:nvSpPr>
          <p:spPr>
            <a:xfrm>
              <a:off x="7705089" y="4774630"/>
              <a:ext cx="2548192" cy="15302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73278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 err="1"/>
              <a:t>manufacture_year</a:t>
            </a:r>
            <a:r>
              <a:rPr lang="en-GB" cap="none" dirty="0"/>
              <a:t> AND </a:t>
            </a:r>
            <a:r>
              <a:rPr lang="en-GB" cap="none" dirty="0" err="1"/>
              <a:t>manufacture_month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checked if year in correct format </a:t>
            </a:r>
            <a:r>
              <a:rPr lang="en-GB" dirty="0">
                <a:sym typeface="Wingdings" panose="05000000000000000000" pitchFamily="2" charset="2"/>
              </a:rPr>
              <a:t> ok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8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model AND </a:t>
            </a:r>
            <a:r>
              <a:rPr lang="en-GB" cap="none" dirty="0" err="1"/>
              <a:t>model_variant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modle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euqal</a:t>
            </a:r>
            <a:r>
              <a:rPr lang="de-CH" dirty="0"/>
              <a:t>, </a:t>
            </a:r>
            <a:r>
              <a:rPr lang="de-CH" dirty="0" err="1"/>
              <a:t>replace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format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not </a:t>
            </a:r>
            <a:r>
              <a:rPr lang="de-CH" dirty="0" err="1"/>
              <a:t>found</a:t>
            </a:r>
            <a:r>
              <a:rPr lang="de-CH" dirty="0"/>
              <a:t> in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formated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title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longer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than</a:t>
            </a:r>
            <a:r>
              <a:rPr lang="de-CH" dirty="0">
                <a:sym typeface="Wingdings" panose="05000000000000000000" pitchFamily="2" charset="2"/>
              </a:rPr>
              <a:t> 3 </a:t>
            </a:r>
            <a:r>
              <a:rPr lang="de-CH" dirty="0" err="1">
                <a:sym typeface="Wingdings" panose="05000000000000000000" pitchFamily="2" charset="2"/>
              </a:rPr>
              <a:t>character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has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 in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(RACE AMG SL  </a:t>
            </a:r>
            <a:r>
              <a:rPr lang="de-CH" dirty="0" err="1">
                <a:sym typeface="Wingdings" panose="05000000000000000000" pitchFamily="2" charset="2"/>
              </a:rPr>
              <a:t>Race</a:t>
            </a:r>
            <a:r>
              <a:rPr lang="de-CH" dirty="0">
                <a:sym typeface="Wingdings" panose="05000000000000000000" pitchFamily="2" charset="2"/>
              </a:rPr>
              <a:t> AMG SL)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D5F667-6A21-4635-91AB-55F8F8769C65}"/>
              </a:ext>
            </a:extLst>
          </p:cNvPr>
          <p:cNvSpPr/>
          <p:nvPr/>
        </p:nvSpPr>
        <p:spPr>
          <a:xfrm>
            <a:off x="5753101" y="4689971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D6B1DD-7FC4-4F42-88CE-796CF453E770}"/>
              </a:ext>
            </a:extLst>
          </p:cNvPr>
          <p:cNvGrpSpPr/>
          <p:nvPr/>
        </p:nvGrpSpPr>
        <p:grpSpPr>
          <a:xfrm>
            <a:off x="1884495" y="3301549"/>
            <a:ext cx="2715933" cy="3202370"/>
            <a:chOff x="1884495" y="3301549"/>
            <a:chExt cx="2715933" cy="3202370"/>
          </a:xfrm>
        </p:grpSpPr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27EEAF4-4D16-4A42-B7BC-8D713A4C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495" y="3301549"/>
              <a:ext cx="2715933" cy="320237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34CF4B-0A92-4341-A0AE-DE80693D13EC}"/>
                </a:ext>
              </a:extLst>
            </p:cNvPr>
            <p:cNvSpPr/>
            <p:nvPr/>
          </p:nvSpPr>
          <p:spPr>
            <a:xfrm>
              <a:off x="1903547" y="5250186"/>
              <a:ext cx="2677980" cy="345751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FB4300-09A4-44EB-9361-4C4CCC7729B1}"/>
              </a:ext>
            </a:extLst>
          </p:cNvPr>
          <p:cNvGrpSpPr/>
          <p:nvPr/>
        </p:nvGrpSpPr>
        <p:grpSpPr>
          <a:xfrm>
            <a:off x="7591570" y="3301549"/>
            <a:ext cx="2715934" cy="3203583"/>
            <a:chOff x="7591570" y="3301549"/>
            <a:chExt cx="2715934" cy="3203583"/>
          </a:xfrm>
        </p:grpSpPr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3DE5153-A571-40AF-940D-C3AA7F3E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570" y="3301549"/>
              <a:ext cx="2715934" cy="320358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C64F28-4B74-4CF8-B4DB-63C424EA46F5}"/>
                </a:ext>
              </a:extLst>
            </p:cNvPr>
            <p:cNvSpPr/>
            <p:nvPr/>
          </p:nvSpPr>
          <p:spPr>
            <a:xfrm>
              <a:off x="7615380" y="5256535"/>
              <a:ext cx="2677980" cy="345751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528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 err="1"/>
              <a:t>price_on_request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no data</a:t>
            </a:r>
          </a:p>
          <a:p>
            <a:pPr lvl="1"/>
            <a:r>
              <a:rPr lang="en-GB" dirty="0"/>
              <a:t>default value can be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CCA-A8A0-4F18-8C0F-6C7F53D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Normalisation</a:t>
            </a:r>
            <a:br>
              <a:rPr lang="en-GB" dirty="0"/>
            </a:br>
            <a:r>
              <a:rPr lang="en-GB" cap="none" dirty="0"/>
              <a:t>type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BF9-D5E1-435B-9ADB-85C09011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3" y="1845426"/>
            <a:ext cx="8556770" cy="3894602"/>
          </a:xfrm>
        </p:spPr>
        <p:txBody>
          <a:bodyPr/>
          <a:lstStyle/>
          <a:p>
            <a:pPr lvl="1"/>
            <a:r>
              <a:rPr lang="en-GB" dirty="0"/>
              <a:t>no data if row is car or not</a:t>
            </a:r>
          </a:p>
          <a:p>
            <a:pPr lvl="1"/>
            <a:r>
              <a:rPr lang="en-US" dirty="0"/>
              <a:t>potential addition:</a:t>
            </a:r>
          </a:p>
          <a:p>
            <a:pPr lvl="2"/>
            <a:r>
              <a:rPr lang="en-US" dirty="0"/>
              <a:t>set to car if it has more than two seats</a:t>
            </a:r>
          </a:p>
          <a:p>
            <a:pPr lvl="2"/>
            <a:r>
              <a:rPr lang="en-US" dirty="0"/>
              <a:t>set to car if it has doors</a:t>
            </a:r>
          </a:p>
          <a:p>
            <a:pPr lvl="2"/>
            <a:r>
              <a:rPr lang="en-US" dirty="0"/>
              <a:t>set to car if it is a </a:t>
            </a:r>
            <a:r>
              <a:rPr lang="en-US" dirty="0" err="1"/>
              <a:t>carType</a:t>
            </a:r>
            <a:endParaRPr lang="en-US" dirty="0"/>
          </a:p>
          <a:p>
            <a:pPr lvl="2"/>
            <a:r>
              <a:rPr lang="en-GB" dirty="0"/>
              <a:t>if make is not Harley-Davidson set to car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 may lead to errors</a:t>
            </a:r>
            <a:endParaRPr lang="en-GB" dirty="0"/>
          </a:p>
          <a:p>
            <a:pPr marL="2286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601B-2F10-4A1A-8366-033A369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B86-33CD-462F-8F6E-CB79D20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3369-40AF-4994-A9F4-49D1097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8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EEBA-1D14-4F8D-A132-91E3B90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233B-D73B-45A5-ADAA-A5B7DEC6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</a:t>
            </a:r>
          </a:p>
          <a:p>
            <a:pPr lvl="1"/>
            <a:r>
              <a:rPr lang="en-US" dirty="0"/>
              <a:t>input data attached to target data </a:t>
            </a:r>
          </a:p>
          <a:p>
            <a:r>
              <a:rPr lang="en-GB" dirty="0"/>
              <a:t>lots of missing data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can be improved through clients expertise (see </a:t>
            </a:r>
            <a:r>
              <a:rPr lang="en-US" dirty="0"/>
              <a:t>potential addition)</a:t>
            </a:r>
          </a:p>
          <a:p>
            <a:r>
              <a:rPr lang="en-US" dirty="0"/>
              <a:t>each pipeline step can be seen in output.xlsx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48E9-B179-4188-9947-C71E8C8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A6EE-D01F-4CC0-AAD6-D9EB9628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BDA7-B2CB-4510-A88A-DA809AC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3D2C-74C4-410E-AE00-10466E8A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495" y="295216"/>
            <a:ext cx="8423009" cy="1188720"/>
          </a:xfrm>
        </p:spPr>
        <p:txBody>
          <a:bodyPr/>
          <a:lstStyle/>
          <a:p>
            <a:r>
              <a:rPr lang="en-GB" dirty="0"/>
              <a:t>Key facts of Target Data </a:t>
            </a:r>
            <a:r>
              <a:rPr lang="en-GB" dirty="0">
                <a:sym typeface="Wingdings" panose="05000000000000000000" pitchFamily="2" charset="2"/>
              </a:rPr>
              <a:t> Goal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D208-3BBF-440F-8499-3B94388F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6707" y="6238816"/>
            <a:ext cx="2139435" cy="323968"/>
          </a:xfrm>
        </p:spPr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7C48-B126-4F82-8323-CADB8999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4495" y="6235899"/>
            <a:ext cx="5270253" cy="320040"/>
          </a:xfrm>
        </p:spPr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B83E-169D-4751-A215-97ED2170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3287" y="6287919"/>
            <a:ext cx="216000" cy="2160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650C6-3AA1-4CC1-BABE-18ACEF474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486" y="1912055"/>
            <a:ext cx="3052018" cy="3895725"/>
          </a:xfr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A3A74DD-28BA-4B4B-AD0E-5AFAB55E236A}"/>
              </a:ext>
            </a:extLst>
          </p:cNvPr>
          <p:cNvSpPr txBox="1">
            <a:spLocks/>
          </p:cNvSpPr>
          <p:nvPr/>
        </p:nvSpPr>
        <p:spPr>
          <a:xfrm>
            <a:off x="1884495" y="1845426"/>
            <a:ext cx="4861538" cy="389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18 rows</a:t>
            </a:r>
          </a:p>
          <a:p>
            <a:r>
              <a:rPr lang="en-GB" dirty="0"/>
              <a:t>some information is missing from supplier data, such as drive, </a:t>
            </a:r>
            <a:r>
              <a:rPr lang="en-GB" dirty="0" err="1"/>
              <a:t>price_on_request</a:t>
            </a:r>
            <a:r>
              <a:rPr lang="en-GB" dirty="0"/>
              <a:t>, type</a:t>
            </a:r>
          </a:p>
          <a:p>
            <a:r>
              <a:rPr lang="en-GB" dirty="0"/>
              <a:t>format of values are different (make)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27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D0EB-2B2D-4C35-ABC7-359E8173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Attribute names and values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F5D5-892C-4566-B2DF-E3C7BB73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F48D-F612-4E30-9615-F58619F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10AA97-309E-4C11-80A3-8B3217BD8C35}"/>
              </a:ext>
            </a:extLst>
          </p:cNvPr>
          <p:cNvSpPr/>
          <p:nvPr/>
        </p:nvSpPr>
        <p:spPr>
          <a:xfrm>
            <a:off x="6214860" y="3890523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E6C53-7DED-4026-8FDC-B22F9208B8BF}"/>
              </a:ext>
            </a:extLst>
          </p:cNvPr>
          <p:cNvGrpSpPr/>
          <p:nvPr/>
        </p:nvGrpSpPr>
        <p:grpSpPr>
          <a:xfrm>
            <a:off x="935076" y="3070578"/>
            <a:ext cx="4591691" cy="2048161"/>
            <a:chOff x="351323" y="3656207"/>
            <a:chExt cx="4591691" cy="2048161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3FAF14-3B9F-49C0-A74A-2DA9DA1E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323" y="3656207"/>
              <a:ext cx="4591691" cy="204816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DD29A0-F923-4165-9154-65D248FF39B2}"/>
                </a:ext>
              </a:extLst>
            </p:cNvPr>
            <p:cNvSpPr/>
            <p:nvPr/>
          </p:nvSpPr>
          <p:spPr>
            <a:xfrm>
              <a:off x="376238" y="3688556"/>
              <a:ext cx="4541044" cy="435769"/>
            </a:xfrm>
            <a:prstGeom prst="rect">
              <a:avLst/>
            </a:prstGeom>
            <a:solidFill>
              <a:srgbClr val="00B6EA">
                <a:alpha val="46000"/>
              </a:srgb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92CE31-0710-4109-AA28-F5BA1D2B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176" y="1698268"/>
            <a:ext cx="8391646" cy="3894602"/>
          </a:xfrm>
        </p:spPr>
        <p:txBody>
          <a:bodyPr/>
          <a:lstStyle/>
          <a:p>
            <a:r>
              <a:rPr lang="en-GB" dirty="0"/>
              <a:t>each unique Attribute Name will be set as new column</a:t>
            </a:r>
          </a:p>
          <a:p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99A1B5-6EE9-47E6-84A9-33022EA3D8EC}"/>
              </a:ext>
            </a:extLst>
          </p:cNvPr>
          <p:cNvGrpSpPr/>
          <p:nvPr/>
        </p:nvGrpSpPr>
        <p:grpSpPr>
          <a:xfrm>
            <a:off x="7588753" y="2095488"/>
            <a:ext cx="3235343" cy="4597281"/>
            <a:chOff x="7588753" y="2095488"/>
            <a:chExt cx="3235343" cy="4597281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02A2F05-ECF3-4498-8999-7CE72E53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8753" y="2095488"/>
              <a:ext cx="3235343" cy="45972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01B3D6-EEE8-4040-9AA9-34790E340F14}"/>
                </a:ext>
              </a:extLst>
            </p:cNvPr>
            <p:cNvSpPr/>
            <p:nvPr/>
          </p:nvSpPr>
          <p:spPr>
            <a:xfrm>
              <a:off x="7605710" y="3070579"/>
              <a:ext cx="3199333" cy="182210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7541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6A1-E07D-42C8-A539-35BBC42C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</a:t>
            </a:r>
            <a:br>
              <a:rPr lang="en-GB" dirty="0"/>
            </a:br>
            <a:r>
              <a:rPr lang="en-GB" dirty="0"/>
              <a:t>Goals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F52A-21C9-4727-9895-6BFE2817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data same granularity as target data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same amount of rows as target data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US" dirty="0"/>
              <a:t>keep as much information as possible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5890-54FA-4A12-9567-660B5DC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3042-B9F4-41EA-9162-392237ED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195F-9130-48B1-ACED-8ADDE70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6770-7E80-4EA8-BE3E-E364E5CC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Renaming and deleting Rows 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2C5B-72D5-4063-ACD1-73478BE2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494" y="1845423"/>
            <a:ext cx="4211505" cy="4298199"/>
          </a:xfrm>
        </p:spPr>
        <p:txBody>
          <a:bodyPr>
            <a:normAutofit/>
          </a:bodyPr>
          <a:lstStyle/>
          <a:p>
            <a:r>
              <a:rPr lang="en-GB" sz="1600" dirty="0"/>
              <a:t>renaming rows : </a:t>
            </a:r>
          </a:p>
          <a:p>
            <a:pPr lvl="1"/>
            <a:r>
              <a:rPr lang="en-GB" sz="1400" dirty="0" err="1"/>
              <a:t>MakeText</a:t>
            </a:r>
            <a:r>
              <a:rPr lang="en-GB" sz="1400" dirty="0"/>
              <a:t> </a:t>
            </a:r>
            <a:r>
              <a:rPr lang="en-GB" sz="1400" dirty="0">
                <a:sym typeface="Wingdings" panose="05000000000000000000" pitchFamily="2" charset="2"/>
              </a:rPr>
              <a:t> make</a:t>
            </a:r>
          </a:p>
          <a:p>
            <a:pPr lvl="1"/>
            <a:r>
              <a:rPr lang="en-GB" sz="1400" dirty="0" err="1">
                <a:sym typeface="Wingdings" panose="05000000000000000000" pitchFamily="2" charset="2"/>
              </a:rPr>
              <a:t>ModelText</a:t>
            </a:r>
            <a:r>
              <a:rPr lang="en-GB" sz="1400" dirty="0">
                <a:sym typeface="Wingdings" panose="05000000000000000000" pitchFamily="2" charset="2"/>
              </a:rPr>
              <a:t>  model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TypeName  </a:t>
            </a:r>
            <a:r>
              <a:rPr lang="en-GB" sz="1400" dirty="0" err="1">
                <a:sym typeface="Wingdings" panose="05000000000000000000" pitchFamily="2" charset="2"/>
              </a:rPr>
              <a:t>model_variant</a:t>
            </a:r>
            <a:endParaRPr lang="en-GB" sz="1400" dirty="0">
              <a:sym typeface="Wingdings" panose="05000000000000000000" pitchFamily="2" charset="2"/>
            </a:endParaRPr>
          </a:p>
          <a:p>
            <a:pPr lvl="1"/>
            <a:r>
              <a:rPr lang="en-GB" sz="1400" dirty="0" err="1">
                <a:sym typeface="Wingdings" panose="05000000000000000000" pitchFamily="2" charset="2"/>
              </a:rPr>
              <a:t>FirstRegYear</a:t>
            </a:r>
            <a:r>
              <a:rPr lang="en-GB" sz="1400" dirty="0">
                <a:sym typeface="Wingdings" panose="05000000000000000000" pitchFamily="2" charset="2"/>
              </a:rPr>
              <a:t>  </a:t>
            </a:r>
            <a:r>
              <a:rPr lang="en-GB" sz="1400" dirty="0" err="1">
                <a:sym typeface="Wingdings" panose="05000000000000000000" pitchFamily="2" charset="2"/>
              </a:rPr>
              <a:t>manufacture_year</a:t>
            </a:r>
            <a:endParaRPr lang="en-GB" sz="1400" dirty="0">
              <a:sym typeface="Wingdings" panose="05000000000000000000" pitchFamily="2" charset="2"/>
            </a:endParaRP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City  city</a:t>
            </a:r>
          </a:p>
          <a:p>
            <a:pPr lvl="1"/>
            <a:r>
              <a:rPr lang="en-GB" sz="1400" dirty="0" err="1">
                <a:sym typeface="Wingdings" panose="05000000000000000000" pitchFamily="2" charset="2"/>
              </a:rPr>
              <a:t>ConsumptionTotalText</a:t>
            </a:r>
            <a:r>
              <a:rPr lang="en-GB" sz="1400" dirty="0">
                <a:sym typeface="Wingdings" panose="05000000000000000000" pitchFamily="2" charset="2"/>
              </a:rPr>
              <a:t>  </a:t>
            </a:r>
            <a:r>
              <a:rPr lang="en-GB" sz="1400" dirty="0" err="1">
                <a:sym typeface="Wingdings" panose="05000000000000000000" pitchFamily="2" charset="2"/>
              </a:rPr>
              <a:t>fuel_consumption_unit</a:t>
            </a:r>
            <a:endParaRPr lang="en-GB" sz="1400" dirty="0">
              <a:sym typeface="Wingdings" panose="05000000000000000000" pitchFamily="2" charset="2"/>
            </a:endParaRPr>
          </a:p>
          <a:p>
            <a:pPr lvl="1"/>
            <a:r>
              <a:rPr lang="de-CH" sz="1400" dirty="0" err="1"/>
              <a:t>FirstRegMonth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</a:t>
            </a:r>
            <a:r>
              <a:rPr lang="de-CH" sz="1400" dirty="0" err="1">
                <a:sym typeface="Wingdings" panose="05000000000000000000" pitchFamily="2" charset="2"/>
              </a:rPr>
              <a:t>manufacture_month</a:t>
            </a:r>
            <a:endParaRPr lang="de-CH" sz="1400" dirty="0">
              <a:sym typeface="Wingdings" panose="05000000000000000000" pitchFamily="2" charset="2"/>
            </a:endParaRPr>
          </a:p>
          <a:p>
            <a:pPr lvl="1"/>
            <a:r>
              <a:rPr lang="de-CH" sz="1400" dirty="0" err="1"/>
              <a:t>BodyColorText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</a:t>
            </a:r>
            <a:r>
              <a:rPr lang="de-CH" sz="1400" dirty="0" err="1">
                <a:sym typeface="Wingdings" panose="05000000000000000000" pitchFamily="2" charset="2"/>
              </a:rPr>
              <a:t>color</a:t>
            </a:r>
            <a:endParaRPr lang="de-CH" sz="1400" dirty="0">
              <a:sym typeface="Wingdings" panose="05000000000000000000" pitchFamily="2" charset="2"/>
            </a:endParaRPr>
          </a:p>
          <a:p>
            <a:pPr lvl="1"/>
            <a:r>
              <a:rPr lang="de-CH" sz="1400" dirty="0"/>
              <a:t>Km </a:t>
            </a:r>
            <a:r>
              <a:rPr lang="de-CH" sz="1400" dirty="0">
                <a:sym typeface="Wingdings" panose="05000000000000000000" pitchFamily="2" charset="2"/>
              </a:rPr>
              <a:t> </a:t>
            </a:r>
            <a:r>
              <a:rPr lang="de-CH" sz="1400" dirty="0" err="1">
                <a:sym typeface="Wingdings" panose="05000000000000000000" pitchFamily="2" charset="2"/>
              </a:rPr>
              <a:t>mileage</a:t>
            </a:r>
            <a:endParaRPr lang="de-CH" sz="1400" dirty="0">
              <a:sym typeface="Wingdings" panose="05000000000000000000" pitchFamily="2" charset="2"/>
            </a:endParaRPr>
          </a:p>
          <a:p>
            <a:pPr lvl="1"/>
            <a:r>
              <a:rPr lang="de-CH" sz="1400" dirty="0" err="1"/>
              <a:t>BodyTypeText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</a:t>
            </a:r>
            <a:r>
              <a:rPr lang="de-CH" sz="1400" dirty="0" err="1">
                <a:sym typeface="Wingdings" panose="05000000000000000000" pitchFamily="2" charset="2"/>
              </a:rPr>
              <a:t>carType</a:t>
            </a:r>
            <a:endParaRPr lang="de-CH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983E-E48D-4955-8026-B10BB96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CC1-0377-41E2-90FB-DC5CE6F5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5036-758E-49EB-9ED7-153B634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E4574A-C990-4F80-8E2A-0720A14D226C}"/>
              </a:ext>
            </a:extLst>
          </p:cNvPr>
          <p:cNvSpPr txBox="1">
            <a:spLocks/>
          </p:cNvSpPr>
          <p:nvPr/>
        </p:nvSpPr>
        <p:spPr>
          <a:xfrm>
            <a:off x="7210079" y="1845423"/>
            <a:ext cx="4267321" cy="42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deleting rows : </a:t>
            </a:r>
          </a:p>
          <a:p>
            <a:pPr lvl="1"/>
            <a:r>
              <a:rPr lang="en-GB" sz="1400" dirty="0" err="1"/>
              <a:t>ModelTypeText</a:t>
            </a:r>
            <a:endParaRPr lang="en-GB" sz="1400" dirty="0"/>
          </a:p>
          <a:p>
            <a:pPr lvl="1"/>
            <a:r>
              <a:rPr lang="en-GB" sz="1400" dirty="0"/>
              <a:t>HP</a:t>
            </a:r>
          </a:p>
          <a:p>
            <a:pPr lvl="1"/>
            <a:r>
              <a:rPr lang="en-GB" sz="1400" dirty="0" err="1"/>
              <a:t>FuelTypeText</a:t>
            </a:r>
            <a:endParaRPr lang="en-GB" sz="1400" dirty="0"/>
          </a:p>
          <a:p>
            <a:pPr lvl="1"/>
            <a:r>
              <a:rPr lang="en-GB" sz="1400" dirty="0" err="1"/>
              <a:t>Ccm</a:t>
            </a:r>
            <a:endParaRPr lang="en-GB" sz="1400" dirty="0"/>
          </a:p>
          <a:p>
            <a:pPr lvl="1"/>
            <a:r>
              <a:rPr lang="en-GB" sz="1400" dirty="0"/>
              <a:t>Doors</a:t>
            </a:r>
          </a:p>
          <a:p>
            <a:pPr lvl="1"/>
            <a:r>
              <a:rPr lang="en-GB" sz="1400" dirty="0"/>
              <a:t>CO2Emission</a:t>
            </a:r>
          </a:p>
          <a:p>
            <a:pPr lvl="1"/>
            <a:r>
              <a:rPr lang="en-GB" sz="1400" dirty="0" err="1"/>
              <a:t>TransmissionType</a:t>
            </a:r>
            <a:endParaRPr lang="en-GB" sz="1400" dirty="0"/>
          </a:p>
          <a:p>
            <a:pPr lvl="1"/>
            <a:r>
              <a:rPr lang="en-GB" sz="1400" dirty="0" err="1"/>
              <a:t>DriveTypeText</a:t>
            </a:r>
            <a:endParaRPr lang="en-GB" sz="1400" dirty="0"/>
          </a:p>
          <a:p>
            <a:pPr lvl="1"/>
            <a:r>
              <a:rPr lang="en-GB" sz="1400" dirty="0" err="1"/>
              <a:t>InteriorColor</a:t>
            </a:r>
            <a:endParaRPr lang="en-GB" sz="1400" dirty="0"/>
          </a:p>
          <a:p>
            <a:pPr lvl="1"/>
            <a:r>
              <a:rPr lang="en-GB" sz="1400" dirty="0" err="1"/>
              <a:t>ConsumptionRating</a:t>
            </a:r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99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0AFA-721B-43A3-B598-37000A7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Renaming and Deleting Rows 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51F-70E3-4BB0-8843-3166823E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0762-A2D1-46BC-8E20-CBD05164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140A-0CB1-4764-A127-A857FA34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8B278-762A-4042-BC9A-09BD850D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1638618"/>
            <a:ext cx="3235343" cy="45972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04EE48-EAF1-4A1E-823D-97D3B7A1318E}"/>
              </a:ext>
            </a:extLst>
          </p:cNvPr>
          <p:cNvSpPr/>
          <p:nvPr/>
        </p:nvSpPr>
        <p:spPr>
          <a:xfrm>
            <a:off x="4875672" y="3429000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483D8-0847-4AE4-A2C1-04E12092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2" y="2067612"/>
            <a:ext cx="4784252" cy="31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1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E6DF-1BF0-4FAC-A098-66F7CFAC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S</a:t>
            </a:r>
            <a:r>
              <a:rPr lang="en-GB" cap="none" dirty="0"/>
              <a:t>eats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8F50-6780-4884-9519-C356C8EF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only one seat, set </a:t>
            </a:r>
            <a:r>
              <a:rPr lang="en-GB" dirty="0" err="1"/>
              <a:t>carType</a:t>
            </a:r>
            <a:r>
              <a:rPr lang="en-GB" dirty="0"/>
              <a:t> to Single seater</a:t>
            </a:r>
          </a:p>
          <a:p>
            <a:r>
              <a:rPr lang="en-GB" dirty="0"/>
              <a:t>delete seats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6543-1F83-4A26-BED4-B66DA33A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3A61-3CC5-4809-B8C4-862E1E0E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03CE-280F-4C7E-A7E6-5505EF4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07B358-86C0-48D6-B88D-8B61CF2A59A4}"/>
              </a:ext>
            </a:extLst>
          </p:cNvPr>
          <p:cNvSpPr/>
          <p:nvPr/>
        </p:nvSpPr>
        <p:spPr>
          <a:xfrm>
            <a:off x="5842954" y="4217432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3593D5-FAC6-46E1-AAB7-85BD2AD456A2}"/>
              </a:ext>
            </a:extLst>
          </p:cNvPr>
          <p:cNvGrpSpPr/>
          <p:nvPr/>
        </p:nvGrpSpPr>
        <p:grpSpPr>
          <a:xfrm>
            <a:off x="1884495" y="2896537"/>
            <a:ext cx="3598013" cy="2955404"/>
            <a:chOff x="1884495" y="2896537"/>
            <a:chExt cx="3598013" cy="2955404"/>
          </a:xfrm>
        </p:grpSpPr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54FAB44-CED1-4DC7-A7FA-AB18EB722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4" t="933"/>
            <a:stretch/>
          </p:blipFill>
          <p:spPr>
            <a:xfrm>
              <a:off x="1884495" y="2896537"/>
              <a:ext cx="3598013" cy="29554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4F9554-11CD-47EE-89DE-274B6972CB3D}"/>
                </a:ext>
              </a:extLst>
            </p:cNvPr>
            <p:cNvSpPr/>
            <p:nvPr/>
          </p:nvSpPr>
          <p:spPr>
            <a:xfrm>
              <a:off x="1915858" y="3602081"/>
              <a:ext cx="3513392" cy="20791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E6650-EC7C-42BA-8836-EB8BC6B0EC9D}"/>
              </a:ext>
            </a:extLst>
          </p:cNvPr>
          <p:cNvGrpSpPr/>
          <p:nvPr/>
        </p:nvGrpSpPr>
        <p:grpSpPr>
          <a:xfrm>
            <a:off x="6889200" y="2896537"/>
            <a:ext cx="3418304" cy="3017454"/>
            <a:chOff x="6889200" y="2896537"/>
            <a:chExt cx="3418304" cy="3017454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2043003-DC84-4464-BBA9-C072028CD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25"/>
            <a:stretch/>
          </p:blipFill>
          <p:spPr>
            <a:xfrm>
              <a:off x="6889200" y="2896537"/>
              <a:ext cx="3418304" cy="301745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8C3486-DF22-4D39-8B4E-F122392FAA16}"/>
                </a:ext>
              </a:extLst>
            </p:cNvPr>
            <p:cNvSpPr/>
            <p:nvPr/>
          </p:nvSpPr>
          <p:spPr>
            <a:xfrm>
              <a:off x="6934200" y="5607050"/>
              <a:ext cx="3329242" cy="219959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7179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9A60-971C-4D1B-B6EB-4895D91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</a:t>
            </a:r>
            <a:br>
              <a:rPr lang="en-GB" dirty="0"/>
            </a:br>
            <a:r>
              <a:rPr lang="en-GB" dirty="0"/>
              <a:t>P</a:t>
            </a:r>
            <a:r>
              <a:rPr lang="en-GB" cap="none" dirty="0"/>
              <a:t>roperties</a:t>
            </a:r>
            <a:r>
              <a:rPr lang="en-GB" dirty="0"/>
              <a:t> </a:t>
            </a:r>
            <a:r>
              <a:rPr lang="en-GB" cap="none" dirty="0"/>
              <a:t>and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cap="none" dirty="0" err="1"/>
              <a:t>ondition</a:t>
            </a:r>
            <a:r>
              <a:rPr lang="en-GB" dirty="0" err="1"/>
              <a:t>T</a:t>
            </a:r>
            <a:r>
              <a:rPr lang="en-GB" cap="none" dirty="0" err="1"/>
              <a:t>ype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068E-9DF9-4041-876D-C6C52931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Properties and </a:t>
            </a:r>
            <a:r>
              <a:rPr lang="en-GB" dirty="0" err="1"/>
              <a:t>ConditionType</a:t>
            </a:r>
            <a:r>
              <a:rPr lang="en-GB" dirty="0"/>
              <a:t> contain the same information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merged and rename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BFA2-A021-461C-B101-0D2F64DB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18.05.2019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F2D5-1D8C-4EB4-8786-AFC3186C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Antonio Rosolia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78A8-F5B3-400C-90C4-BC730D9A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8788D4-64DF-4F30-B11D-1231CFC3FD4E}"/>
              </a:ext>
            </a:extLst>
          </p:cNvPr>
          <p:cNvSpPr/>
          <p:nvPr/>
        </p:nvSpPr>
        <p:spPr>
          <a:xfrm>
            <a:off x="5730402" y="4176965"/>
            <a:ext cx="685800" cy="425525"/>
          </a:xfrm>
          <a:prstGeom prst="rightArrow">
            <a:avLst/>
          </a:prstGeom>
          <a:solidFill>
            <a:srgbClr val="00B6EA"/>
          </a:solidFill>
          <a:ln>
            <a:solidFill>
              <a:srgbClr val="00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86A000-6414-4730-A6F9-518C253C80E1}"/>
              </a:ext>
            </a:extLst>
          </p:cNvPr>
          <p:cNvGrpSpPr/>
          <p:nvPr/>
        </p:nvGrpSpPr>
        <p:grpSpPr>
          <a:xfrm>
            <a:off x="1860427" y="2893989"/>
            <a:ext cx="3381669" cy="2991476"/>
            <a:chOff x="1860427" y="2893989"/>
            <a:chExt cx="3381669" cy="2991476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DCE7C0E-75FB-483B-A9BE-1382E3C7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427" y="2893989"/>
              <a:ext cx="3381669" cy="299147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520431-4C77-4F5B-8480-5A077A5E660A}"/>
                </a:ext>
              </a:extLst>
            </p:cNvPr>
            <p:cNvSpPr/>
            <p:nvPr/>
          </p:nvSpPr>
          <p:spPr>
            <a:xfrm>
              <a:off x="1884494" y="4395831"/>
              <a:ext cx="3332031" cy="493410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AB1832-5F99-4A07-836E-DE2E5FC06D51}"/>
              </a:ext>
            </a:extLst>
          </p:cNvPr>
          <p:cNvGrpSpPr/>
          <p:nvPr/>
        </p:nvGrpSpPr>
        <p:grpSpPr>
          <a:xfrm>
            <a:off x="6880440" y="2893990"/>
            <a:ext cx="3395702" cy="3092515"/>
            <a:chOff x="6880440" y="2893990"/>
            <a:chExt cx="3395702" cy="3092515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36FC57-E27F-47C7-975E-20C5F02EE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0440" y="2893990"/>
              <a:ext cx="3395702" cy="309251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7705D-829D-4774-956F-3947BD7CC862}"/>
                </a:ext>
              </a:extLst>
            </p:cNvPr>
            <p:cNvSpPr/>
            <p:nvPr/>
          </p:nvSpPr>
          <p:spPr>
            <a:xfrm>
              <a:off x="6900863" y="4579144"/>
              <a:ext cx="3361246" cy="276225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rgbClr val="00B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353709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00B6EA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840</Words>
  <Application>Microsoft Office PowerPoint</Application>
  <PresentationFormat>Widescreen</PresentationFormat>
  <Paragraphs>195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Data Aggregation Task  Antonio Rosolia</vt:lpstr>
      <vt:lpstr>Key Facts Input file (supplier_car.json)</vt:lpstr>
      <vt:lpstr>Key facts of Target Data  Goal</vt:lpstr>
      <vt:lpstr>Pre-processing  Attribute names and values</vt:lpstr>
      <vt:lpstr>Pre-processing Goals</vt:lpstr>
      <vt:lpstr>Pre-processing  Renaming and deleting Rows </vt:lpstr>
      <vt:lpstr>Pre-processing  Renaming and Deleting Rows </vt:lpstr>
      <vt:lpstr>Pre-processing  Seats</vt:lpstr>
      <vt:lpstr>Pre-processing  Properties and conditionType</vt:lpstr>
      <vt:lpstr>Pre-processing  carType</vt:lpstr>
      <vt:lpstr>Pre-processing  Adjust to target data</vt:lpstr>
      <vt:lpstr>Pre-processing city, country and zip</vt:lpstr>
      <vt:lpstr>Pre-processing mileage_unit and fuel_consumption_unit </vt:lpstr>
      <vt:lpstr>Normalisation carType</vt:lpstr>
      <vt:lpstr>Normalisation carType</vt:lpstr>
      <vt:lpstr>Normalisation color</vt:lpstr>
      <vt:lpstr>Normalisation condition</vt:lpstr>
      <vt:lpstr>Normalisation condition</vt:lpstr>
      <vt:lpstr>Normalisation currency</vt:lpstr>
      <vt:lpstr>Normalisation drive</vt:lpstr>
      <vt:lpstr>Normalisation city</vt:lpstr>
      <vt:lpstr>Normalisation make</vt:lpstr>
      <vt:lpstr>Normalisation manufacture_year AND manufacture_month</vt:lpstr>
      <vt:lpstr>Normalisation model AND model_variant</vt:lpstr>
      <vt:lpstr>Normalisation price_on_request</vt:lpstr>
      <vt:lpstr>Normalisation type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Aggregation Task  Antonio Rosolia</dc:title>
  <dc:creator>Antonio Rosolia</dc:creator>
  <cp:lastModifiedBy>Antonio Rosolia</cp:lastModifiedBy>
  <cp:revision>1</cp:revision>
  <dcterms:created xsi:type="dcterms:W3CDTF">2019-08-03T17:07:08Z</dcterms:created>
  <dcterms:modified xsi:type="dcterms:W3CDTF">2019-08-03T17:07:58Z</dcterms:modified>
</cp:coreProperties>
</file>