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9832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687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2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F3A98A2-E897-49BD-8AB5-1F5A9BAE232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E834C6-DBA8-43A0-9D69-54B2C105FDF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4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557826"/>
          </a:xfrm>
        </p:spPr>
        <p:txBody>
          <a:bodyPr/>
          <a:lstStyle/>
          <a:p>
            <a:r>
              <a:rPr lang="en-US" dirty="0" smtClean="0"/>
              <a:t>NETWORK ANALYSIS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61872" y="3316778"/>
            <a:ext cx="9418320" cy="169164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FIR – COMPETITION 2019</a:t>
            </a:r>
          </a:p>
          <a:p>
            <a:endParaRPr lang="en-US" dirty="0"/>
          </a:p>
          <a:p>
            <a:r>
              <a:rPr lang="en-US" dirty="0" smtClean="0"/>
              <a:t>Antonio </a:t>
            </a:r>
            <a:r>
              <a:rPr lang="en-US" dirty="0" err="1" smtClean="0"/>
              <a:t>Scapellato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Massimo Valle</a:t>
            </a:r>
          </a:p>
        </p:txBody>
      </p:sp>
    </p:spTree>
    <p:extLst>
      <p:ext uri="{BB962C8B-B14F-4D97-AF65-F5344CB8AC3E}">
        <p14:creationId xmlns:p14="http://schemas.microsoft.com/office/powerpoint/2010/main" val="31836517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 verde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NETWORK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Studio</dc:creator>
  <cp:lastModifiedBy>Studio</cp:lastModifiedBy>
  <cp:revision>1</cp:revision>
  <dcterms:created xsi:type="dcterms:W3CDTF">2019-06-08T15:04:00Z</dcterms:created>
  <dcterms:modified xsi:type="dcterms:W3CDTF">2019-06-08T15:05:49Z</dcterms:modified>
</cp:coreProperties>
</file>