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2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95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0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209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393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23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088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159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45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3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14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7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66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6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56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10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6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551646-60AB-4648-A07F-A1241356C7A6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458C74-3159-4C56-BB6C-BA6C391D7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74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DF98C-ED7E-330C-E945-77CEC30C3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050" y="1376217"/>
            <a:ext cx="6584806" cy="1163783"/>
          </a:xfrm>
        </p:spPr>
        <p:txBody>
          <a:bodyPr>
            <a:noAutofit/>
          </a:bodyPr>
          <a:lstStyle/>
          <a:p>
            <a:r>
              <a:rPr lang="es-ES" sz="6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Citas medicas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7A6BB0-44F0-5569-86EC-4F9F70A0C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284" y="6225309"/>
            <a:ext cx="3601461" cy="415636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Antonio Sellers Fernández</a:t>
            </a:r>
          </a:p>
        </p:txBody>
      </p:sp>
    </p:spTree>
    <p:extLst>
      <p:ext uri="{BB962C8B-B14F-4D97-AF65-F5344CB8AC3E}">
        <p14:creationId xmlns:p14="http://schemas.microsoft.com/office/powerpoint/2010/main" val="144553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3AD16-986C-5903-F237-146000CE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423"/>
            <a:ext cx="2687061" cy="1507067"/>
          </a:xfrm>
        </p:spPr>
        <p:txBody>
          <a:bodyPr>
            <a:normAutofit/>
          </a:bodyPr>
          <a:lstStyle/>
          <a:p>
            <a:r>
              <a:rPr lang="es-ES" sz="5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Indice</a:t>
            </a:r>
            <a:endParaRPr lang="es-ES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FB8F0-8AF3-5427-F6CE-5C8D05DD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1699490"/>
            <a:ext cx="8534400" cy="39139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Tecnologías utilizadas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Roles de la aplicación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Presupuesto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Presentación de la página web</a:t>
            </a:r>
          </a:p>
        </p:txBody>
      </p:sp>
    </p:spTree>
    <p:extLst>
      <p:ext uri="{BB962C8B-B14F-4D97-AF65-F5344CB8AC3E}">
        <p14:creationId xmlns:p14="http://schemas.microsoft.com/office/powerpoint/2010/main" val="3621011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D336C-7232-D2A5-B1BD-C3F3636F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39" y="737369"/>
            <a:ext cx="7656224" cy="712741"/>
          </a:xfrm>
        </p:spPr>
        <p:txBody>
          <a:bodyPr>
            <a:normAutofit fontScale="90000"/>
          </a:bodyPr>
          <a:lstStyle/>
          <a:p>
            <a:r>
              <a:rPr lang="es-ES" sz="4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1- Tecnologías utilizadas</a:t>
            </a:r>
            <a:br>
              <a:rPr lang="es-ES" sz="3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s-ES" dirty="0"/>
          </a:p>
        </p:txBody>
      </p:sp>
      <p:pic>
        <p:nvPicPr>
          <p:cNvPr id="1026" name="Picture 2" descr="Html 5 - Iconos gratis de redes sociales">
            <a:extLst>
              <a:ext uri="{FF2B5EF4-FFF2-40B4-BE49-F238E27FC236}">
                <a16:creationId xmlns:a16="http://schemas.microsoft.com/office/drawing/2014/main" id="{E323B51E-CC68-9114-72D7-5AFC8778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57" y="1928944"/>
            <a:ext cx="972126" cy="9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, la enciclopedia libre">
            <a:extLst>
              <a:ext uri="{FF2B5EF4-FFF2-40B4-BE49-F238E27FC236}">
                <a16:creationId xmlns:a16="http://schemas.microsoft.com/office/drawing/2014/main" id="{D08CFF77-2473-580F-DB0E-4AF08100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4" y="1699883"/>
            <a:ext cx="897224" cy="1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BBB1BA2-168D-5A14-76D5-1EA86D424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649" y="1864289"/>
            <a:ext cx="1101436" cy="1101436"/>
          </a:xfrm>
          <a:prstGeom prst="rect">
            <a:avLst/>
          </a:prstGeom>
        </p:spPr>
      </p:pic>
      <p:pic>
        <p:nvPicPr>
          <p:cNvPr id="1030" name="Picture 6" descr="PHP - Wikipedia, la enciclopedia libre">
            <a:extLst>
              <a:ext uri="{FF2B5EF4-FFF2-40B4-BE49-F238E27FC236}">
                <a16:creationId xmlns:a16="http://schemas.microsoft.com/office/drawing/2014/main" id="{E70FA1A4-1A18-985F-B4A5-DB81999D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93" y="1864289"/>
            <a:ext cx="2039698" cy="11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ravel - Wikipedia, la enciclopedia libre">
            <a:extLst>
              <a:ext uri="{FF2B5EF4-FFF2-40B4-BE49-F238E27FC236}">
                <a16:creationId xmlns:a16="http://schemas.microsoft.com/office/drawing/2014/main" id="{51CA5E8A-6670-A718-5F5F-77A06E13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29" y="3567645"/>
            <a:ext cx="1269819" cy="132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otstrap (framework) - Wikipedia, la enciclopedia libre">
            <a:extLst>
              <a:ext uri="{FF2B5EF4-FFF2-40B4-BE49-F238E27FC236}">
                <a16:creationId xmlns:a16="http://schemas.microsoft.com/office/drawing/2014/main" id="{CAAB5884-1D62-0238-CF77-1596AC7B8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73" y="3756694"/>
            <a:ext cx="1382194" cy="11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8C5C54-A120-4AEE-D6C3-1A52C55CE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8717" y="5272309"/>
            <a:ext cx="2439696" cy="1262733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6DE5CC3-524D-E35B-7188-BDD3A0CB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42" y="5208370"/>
            <a:ext cx="1437193" cy="143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omposer - Wikipedia, la enciclopedia libre">
            <a:extLst>
              <a:ext uri="{FF2B5EF4-FFF2-40B4-BE49-F238E27FC236}">
                <a16:creationId xmlns:a16="http://schemas.microsoft.com/office/drawing/2014/main" id="{6D16512F-1FB0-5C5F-0566-6F29F6B5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92" y="3192758"/>
            <a:ext cx="14287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w I Created Laragon and the Current Status of Laragon's Development | by  Leo Khoa | Medium">
            <a:extLst>
              <a:ext uri="{FF2B5EF4-FFF2-40B4-BE49-F238E27FC236}">
                <a16:creationId xmlns:a16="http://schemas.microsoft.com/office/drawing/2014/main" id="{68D760BA-7D9F-3608-7B6B-68D825AB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409" y="5272309"/>
            <a:ext cx="1921920" cy="14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20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773C4-8A26-3CEF-2844-D23070CA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79" y="330968"/>
            <a:ext cx="8534400" cy="1507067"/>
          </a:xfrm>
        </p:spPr>
        <p:txBody>
          <a:bodyPr/>
          <a:lstStyle/>
          <a:p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2- </a:t>
            </a:r>
            <a:r>
              <a:rPr lang="es-ES" sz="3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Roles de la aplicación</a:t>
            </a:r>
            <a:br>
              <a:rPr lang="es-ES" sz="3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F326629-96E1-49A1-A963-C3B34B468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330669"/>
              </p:ext>
            </p:extLst>
          </p:nvPr>
        </p:nvGraphicFramePr>
        <p:xfrm>
          <a:off x="684212" y="2539762"/>
          <a:ext cx="2539278" cy="3581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9278">
                  <a:extLst>
                    <a:ext uri="{9D8B030D-6E8A-4147-A177-3AD203B41FA5}">
                      <a16:colId xmlns:a16="http://schemas.microsoft.com/office/drawing/2014/main" val="2979250512"/>
                    </a:ext>
                  </a:extLst>
                </a:gridCol>
              </a:tblGrid>
              <a:tr h="34847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09283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ESPECIALIDADES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339744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MÉDICOS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25581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PACIENTES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12511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CITAS MÉDICAS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447905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PERFIL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56171"/>
                  </a:ext>
                </a:extLst>
              </a:tr>
              <a:tr h="38082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CERRAR SESIÓN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76162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CITAS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68626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DESEMPEÑO MÉDICO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19092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85C8D94B-2F9B-CAB5-2B79-A7C786AF1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75811"/>
              </p:ext>
            </p:extLst>
          </p:nvPr>
        </p:nvGraphicFramePr>
        <p:xfrm>
          <a:off x="4258685" y="2539762"/>
          <a:ext cx="2779423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9423">
                  <a:extLst>
                    <a:ext uri="{9D8B030D-6E8A-4147-A177-3AD203B41FA5}">
                      <a16:colId xmlns:a16="http://schemas.microsoft.com/office/drawing/2014/main" val="2979250512"/>
                    </a:ext>
                  </a:extLst>
                </a:gridCol>
              </a:tblGrid>
              <a:tr h="34847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MÉDICOS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09283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GESTIONAR HORARIO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339744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MIS CITAS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25581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PERFIL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37532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CERRAR SESIÓN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12511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9317EBAD-6758-A385-5B77-E6853B7E7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673005"/>
              </p:ext>
            </p:extLst>
          </p:nvPr>
        </p:nvGraphicFramePr>
        <p:xfrm>
          <a:off x="8128723" y="2539762"/>
          <a:ext cx="253927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9278">
                  <a:extLst>
                    <a:ext uri="{9D8B030D-6E8A-4147-A177-3AD203B41FA5}">
                      <a16:colId xmlns:a16="http://schemas.microsoft.com/office/drawing/2014/main" val="2979250512"/>
                    </a:ext>
                  </a:extLst>
                </a:gridCol>
              </a:tblGrid>
              <a:tr h="34847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PACIENTES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09283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RESERVAR CITA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339744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MIS CITAS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25581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PERFIL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09343"/>
                  </a:ext>
                </a:extLst>
              </a:tr>
              <a:tr h="3533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CERRAR SESIÓN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12511"/>
                  </a:ext>
                </a:extLst>
              </a:tr>
            </a:tbl>
          </a:graphicData>
        </a:graphic>
      </p:graphicFrame>
      <p:pic>
        <p:nvPicPr>
          <p:cNvPr id="2050" name="Picture 2" descr="Man with the inscription admin icon, outline style 15665684 Vector Art at  Vecteezy">
            <a:extLst>
              <a:ext uri="{FF2B5EF4-FFF2-40B4-BE49-F238E27FC236}">
                <a16:creationId xmlns:a16="http://schemas.microsoft.com/office/drawing/2014/main" id="{A8E5F825-B148-7861-EE34-AB7F16C5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18" y="1502741"/>
            <a:ext cx="981601" cy="9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eño de dibujos animados médico médico 1886209 Vector en Vecteezy">
            <a:extLst>
              <a:ext uri="{FF2B5EF4-FFF2-40B4-BE49-F238E27FC236}">
                <a16:creationId xmlns:a16="http://schemas.microsoft.com/office/drawing/2014/main" id="{A75713DE-6C49-0D4E-7D04-1341265B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179" y="1459815"/>
            <a:ext cx="981601" cy="102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73.300+ Paciente Ilustraciones de Stock, gráficos vectoriales libres de  derechos y clip art - iStock | Medico, Enfermo, Doctor">
            <a:extLst>
              <a:ext uri="{FF2B5EF4-FFF2-40B4-BE49-F238E27FC236}">
                <a16:creationId xmlns:a16="http://schemas.microsoft.com/office/drawing/2014/main" id="{1D989982-E526-B2EB-883B-4B320BD95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17" y="1502741"/>
            <a:ext cx="981601" cy="9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1439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35815-0667-62DC-6AF7-563BF834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321" y="783552"/>
            <a:ext cx="5310188" cy="805104"/>
          </a:xfrm>
        </p:spPr>
        <p:txBody>
          <a:bodyPr>
            <a:normAutofit fontScale="90000"/>
          </a:bodyPr>
          <a:lstStyle/>
          <a:p>
            <a:r>
              <a:rPr lang="es-E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3- </a:t>
            </a:r>
            <a:r>
              <a:rPr lang="es-ES" sz="48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Presupuesto</a:t>
            </a:r>
            <a:br>
              <a:rPr lang="es-ES" sz="3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A59B95-8B9F-0D1E-4057-F607F5EF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75" y="1727201"/>
            <a:ext cx="11314545" cy="4799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344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BC83F-F49C-AC84-86CD-1365CEA3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2" y="274166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4- </a:t>
            </a:r>
            <a:r>
              <a:rPr lang="es-ES" sz="3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Presentación de la página web</a:t>
            </a:r>
            <a:br>
              <a:rPr lang="es-ES" sz="3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391208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66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ADLaM Display</vt:lpstr>
      <vt:lpstr>Arial</vt:lpstr>
      <vt:lpstr>Century Gothic</vt:lpstr>
      <vt:lpstr>Wingdings 3</vt:lpstr>
      <vt:lpstr>Sector</vt:lpstr>
      <vt:lpstr>Citas medicas</vt:lpstr>
      <vt:lpstr>Indice</vt:lpstr>
      <vt:lpstr>1- Tecnologías utilizadas </vt:lpstr>
      <vt:lpstr>2- Roles de la aplicación </vt:lpstr>
      <vt:lpstr>3- Presupuesto </vt:lpstr>
      <vt:lpstr>4- Presentación de la página web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Citas medicas</dc:title>
  <dc:creator>antonio sellers fernandez</dc:creator>
  <cp:lastModifiedBy>antonio sellers fernandez</cp:lastModifiedBy>
  <cp:revision>1</cp:revision>
  <dcterms:created xsi:type="dcterms:W3CDTF">2024-05-20T09:38:39Z</dcterms:created>
  <dcterms:modified xsi:type="dcterms:W3CDTF">2024-05-20T10:39:52Z</dcterms:modified>
</cp:coreProperties>
</file>