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  <p:embeddedFont>
      <p:font typeface="Open Sans Extra Bold" charset="1" panose="020B0906030804020204"/>
      <p:regular r:id="rId16"/>
    </p:embeddedFont>
    <p:embeddedFont>
      <p:font typeface="Open Sans Extra Bold Italics" charset="1" panose="020B0906030804020204"/>
      <p:regular r:id="rId17"/>
    </p:embeddedFont>
    <p:embeddedFont>
      <p:font typeface="Bakerie Bold" charset="1" panose="00000800000000000000"/>
      <p:regular r:id="rId18"/>
    </p:embeddedFont>
    <p:embeddedFont>
      <p:font typeface="Bakerie Bold Bold" charset="1" panose="00000A00000000000000"/>
      <p:regular r:id="rId19"/>
    </p:embeddedFont>
    <p:embeddedFont>
      <p:font typeface="Gulfs Display" charset="1" panose="00000500000000000000"/>
      <p:regular r:id="rId20"/>
    </p:embeddedFont>
    <p:embeddedFont>
      <p:font typeface="Gulfs Display Italics" charset="1" panose="00000500000000000000"/>
      <p:regular r:id="rId21"/>
    </p:embeddedFont>
    <p:embeddedFont>
      <p:font typeface="Stadio Now Text" charset="1" panose="00000000000000000000"/>
      <p:regular r:id="rId22"/>
    </p:embeddedFont>
    <p:embeddedFont>
      <p:font typeface="Stadio Now Text Bold" charset="1" panose="00000000000000000000"/>
      <p:regular r:id="rId23"/>
    </p:embeddedFont>
    <p:embeddedFont>
      <p:font typeface="Stadio Now Text Italics" charset="1" panose="00000000000000000000"/>
      <p:regular r:id="rId24"/>
    </p:embeddedFont>
    <p:embeddedFont>
      <p:font typeface="Stadio Now Text Bold Italics" charset="1" panose="00000000000000000000"/>
      <p:regular r:id="rId25"/>
    </p:embeddedFont>
    <p:embeddedFont>
      <p:font typeface="Stadio Now Display" charset="1" panose="00000000000000000000"/>
      <p:regular r:id="rId26"/>
    </p:embeddedFont>
    <p:embeddedFont>
      <p:font typeface="Stadio Now Display Bold" charset="1" panose="00000000000000000000"/>
      <p:regular r:id="rId27"/>
    </p:embeddedFont>
    <p:embeddedFont>
      <p:font typeface="Stadio Now Display Italics" charset="1" panose="00000000000000000000"/>
      <p:regular r:id="rId28"/>
    </p:embeddedFont>
    <p:embeddedFont>
      <p:font typeface="Stadio Now Display Bold Italics" charset="1" panose="00000000000000000000"/>
      <p:regular r:id="rId29"/>
    </p:embeddedFont>
    <p:embeddedFont>
      <p:font typeface="Stadio Now Novarese" charset="1" panose="00000000000000000000"/>
      <p:regular r:id="rId30"/>
    </p:embeddedFont>
    <p:embeddedFont>
      <p:font typeface="Stadio Now Novarese Italics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92367">
            <a:off x="-843494" y="7491417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8" y="0"/>
                </a:lnTo>
                <a:lnTo>
                  <a:pt x="3744388" y="3533766"/>
                </a:lnTo>
                <a:lnTo>
                  <a:pt x="0" y="353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492367">
            <a:off x="15610708" y="-728837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8" y="0"/>
                </a:lnTo>
                <a:lnTo>
                  <a:pt x="3744388" y="3533766"/>
                </a:lnTo>
                <a:lnTo>
                  <a:pt x="0" y="353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0553" y="371036"/>
            <a:ext cx="17428783" cy="9423474"/>
            <a:chOff x="0" y="0"/>
            <a:chExt cx="12029275" cy="65040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2390" y="72390"/>
              <a:ext cx="11884495" cy="6359264"/>
            </a:xfrm>
            <a:custGeom>
              <a:avLst/>
              <a:gdLst/>
              <a:ahLst/>
              <a:cxnLst/>
              <a:rect r="r" b="b" t="t" l="l"/>
              <a:pathLst>
                <a:path h="6359264" w="11884495">
                  <a:moveTo>
                    <a:pt x="0" y="0"/>
                  </a:moveTo>
                  <a:lnTo>
                    <a:pt x="11884495" y="0"/>
                  </a:lnTo>
                  <a:lnTo>
                    <a:pt x="11884495" y="6359264"/>
                  </a:lnTo>
                  <a:lnTo>
                    <a:pt x="0" y="6359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435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29275" cy="6504043"/>
            </a:xfrm>
            <a:custGeom>
              <a:avLst/>
              <a:gdLst/>
              <a:ahLst/>
              <a:cxnLst/>
              <a:rect r="r" b="b" t="t" l="l"/>
              <a:pathLst>
                <a:path h="6504043" w="12029275">
                  <a:moveTo>
                    <a:pt x="11884496" y="6359264"/>
                  </a:moveTo>
                  <a:lnTo>
                    <a:pt x="12029275" y="6359264"/>
                  </a:lnTo>
                  <a:lnTo>
                    <a:pt x="12029275" y="6504043"/>
                  </a:lnTo>
                  <a:lnTo>
                    <a:pt x="11884495" y="6504043"/>
                  </a:lnTo>
                  <a:lnTo>
                    <a:pt x="11884495" y="635926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359264"/>
                  </a:lnTo>
                  <a:lnTo>
                    <a:pt x="0" y="6359264"/>
                  </a:lnTo>
                  <a:lnTo>
                    <a:pt x="0" y="144780"/>
                  </a:lnTo>
                  <a:close/>
                  <a:moveTo>
                    <a:pt x="0" y="6359264"/>
                  </a:moveTo>
                  <a:lnTo>
                    <a:pt x="144780" y="6359264"/>
                  </a:lnTo>
                  <a:lnTo>
                    <a:pt x="144780" y="6504043"/>
                  </a:lnTo>
                  <a:lnTo>
                    <a:pt x="0" y="6504043"/>
                  </a:lnTo>
                  <a:lnTo>
                    <a:pt x="0" y="6359264"/>
                  </a:lnTo>
                  <a:close/>
                  <a:moveTo>
                    <a:pt x="11884496" y="144780"/>
                  </a:moveTo>
                  <a:lnTo>
                    <a:pt x="12029275" y="144780"/>
                  </a:lnTo>
                  <a:lnTo>
                    <a:pt x="12029275" y="6359264"/>
                  </a:lnTo>
                  <a:lnTo>
                    <a:pt x="11884495" y="6359264"/>
                  </a:lnTo>
                  <a:lnTo>
                    <a:pt x="11884495" y="144780"/>
                  </a:lnTo>
                  <a:close/>
                  <a:moveTo>
                    <a:pt x="144780" y="6359264"/>
                  </a:moveTo>
                  <a:lnTo>
                    <a:pt x="11884496" y="6359264"/>
                  </a:lnTo>
                  <a:lnTo>
                    <a:pt x="11884496" y="6504043"/>
                  </a:lnTo>
                  <a:lnTo>
                    <a:pt x="144780" y="6504043"/>
                  </a:lnTo>
                  <a:lnTo>
                    <a:pt x="144780" y="6359264"/>
                  </a:lnTo>
                  <a:close/>
                  <a:moveTo>
                    <a:pt x="11884496" y="0"/>
                  </a:moveTo>
                  <a:lnTo>
                    <a:pt x="12029275" y="0"/>
                  </a:lnTo>
                  <a:lnTo>
                    <a:pt x="12029275" y="144780"/>
                  </a:lnTo>
                  <a:lnTo>
                    <a:pt x="11884495" y="144780"/>
                  </a:lnTo>
                  <a:lnTo>
                    <a:pt x="118844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884496" y="0"/>
                  </a:lnTo>
                  <a:lnTo>
                    <a:pt x="1188449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3B689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-2700000">
            <a:off x="16377015" y="8390421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399"/>
                </a:lnTo>
                <a:lnTo>
                  <a:pt x="849539" y="761399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2700000">
            <a:off x="15591322" y="8390421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399"/>
                </a:lnTo>
                <a:lnTo>
                  <a:pt x="849539" y="761399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12160" y="1153721"/>
            <a:ext cx="6118161" cy="7647702"/>
          </a:xfrm>
          <a:custGeom>
            <a:avLst/>
            <a:gdLst/>
            <a:ahLst/>
            <a:cxnLst/>
            <a:rect r="r" b="b" t="t" l="l"/>
            <a:pathLst>
              <a:path h="7647702" w="6118161">
                <a:moveTo>
                  <a:pt x="0" y="0"/>
                </a:moveTo>
                <a:lnTo>
                  <a:pt x="6118161" y="0"/>
                </a:lnTo>
                <a:lnTo>
                  <a:pt x="6118161" y="7647702"/>
                </a:lnTo>
                <a:lnTo>
                  <a:pt x="0" y="76477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54534" y="3106831"/>
            <a:ext cx="14529876" cy="100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467522"/>
            <a:ext cx="8744574" cy="410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799" spc="382">
                <a:solidFill>
                  <a:srgbClr val="FFFFFF"/>
                </a:solidFill>
                <a:latin typeface="Gulfs Display"/>
              </a:rPr>
              <a:t>CINEMÁTICA DIFERENCIAL DE PIERNAS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78697" y="5660934"/>
            <a:ext cx="5844579" cy="254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E9CC7D"/>
                </a:solidFill>
                <a:latin typeface="Stadio Now Text"/>
              </a:rPr>
              <a:t>Antonio Silva Martínez</a:t>
            </a: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E9CC7D"/>
                </a:solidFill>
                <a:latin typeface="Stadio Now Text"/>
              </a:rPr>
              <a:t>A01173663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92367">
            <a:off x="-843494" y="7491417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8" y="0"/>
                </a:lnTo>
                <a:lnTo>
                  <a:pt x="3744388" y="3533766"/>
                </a:lnTo>
                <a:lnTo>
                  <a:pt x="0" y="353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492367">
            <a:off x="15610708" y="-728837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8" y="0"/>
                </a:lnTo>
                <a:lnTo>
                  <a:pt x="3744388" y="3533766"/>
                </a:lnTo>
                <a:lnTo>
                  <a:pt x="0" y="353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1595" y="431763"/>
            <a:ext cx="17428783" cy="9423474"/>
            <a:chOff x="0" y="0"/>
            <a:chExt cx="12029275" cy="65040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2390" y="72390"/>
              <a:ext cx="11884495" cy="6359264"/>
            </a:xfrm>
            <a:custGeom>
              <a:avLst/>
              <a:gdLst/>
              <a:ahLst/>
              <a:cxnLst/>
              <a:rect r="r" b="b" t="t" l="l"/>
              <a:pathLst>
                <a:path h="6359264" w="11884495">
                  <a:moveTo>
                    <a:pt x="0" y="0"/>
                  </a:moveTo>
                  <a:lnTo>
                    <a:pt x="11884495" y="0"/>
                  </a:lnTo>
                  <a:lnTo>
                    <a:pt x="11884495" y="6359264"/>
                  </a:lnTo>
                  <a:lnTo>
                    <a:pt x="0" y="6359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E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29275" cy="6504043"/>
            </a:xfrm>
            <a:custGeom>
              <a:avLst/>
              <a:gdLst/>
              <a:ahLst/>
              <a:cxnLst/>
              <a:rect r="r" b="b" t="t" l="l"/>
              <a:pathLst>
                <a:path h="6504043" w="12029275">
                  <a:moveTo>
                    <a:pt x="11884496" y="6359264"/>
                  </a:moveTo>
                  <a:lnTo>
                    <a:pt x="12029275" y="6359264"/>
                  </a:lnTo>
                  <a:lnTo>
                    <a:pt x="12029275" y="6504043"/>
                  </a:lnTo>
                  <a:lnTo>
                    <a:pt x="11884495" y="6504043"/>
                  </a:lnTo>
                  <a:lnTo>
                    <a:pt x="11884495" y="635926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359264"/>
                  </a:lnTo>
                  <a:lnTo>
                    <a:pt x="0" y="6359264"/>
                  </a:lnTo>
                  <a:lnTo>
                    <a:pt x="0" y="144780"/>
                  </a:lnTo>
                  <a:close/>
                  <a:moveTo>
                    <a:pt x="0" y="6359264"/>
                  </a:moveTo>
                  <a:lnTo>
                    <a:pt x="144780" y="6359264"/>
                  </a:lnTo>
                  <a:lnTo>
                    <a:pt x="144780" y="6504043"/>
                  </a:lnTo>
                  <a:lnTo>
                    <a:pt x="0" y="6504043"/>
                  </a:lnTo>
                  <a:lnTo>
                    <a:pt x="0" y="6359264"/>
                  </a:lnTo>
                  <a:close/>
                  <a:moveTo>
                    <a:pt x="11884496" y="144780"/>
                  </a:moveTo>
                  <a:lnTo>
                    <a:pt x="12029275" y="144780"/>
                  </a:lnTo>
                  <a:lnTo>
                    <a:pt x="12029275" y="6359264"/>
                  </a:lnTo>
                  <a:lnTo>
                    <a:pt x="11884495" y="6359264"/>
                  </a:lnTo>
                  <a:lnTo>
                    <a:pt x="11884495" y="144780"/>
                  </a:lnTo>
                  <a:close/>
                  <a:moveTo>
                    <a:pt x="144780" y="6359264"/>
                  </a:moveTo>
                  <a:lnTo>
                    <a:pt x="11884496" y="6359264"/>
                  </a:lnTo>
                  <a:lnTo>
                    <a:pt x="11884496" y="6504043"/>
                  </a:lnTo>
                  <a:lnTo>
                    <a:pt x="144780" y="6504043"/>
                  </a:lnTo>
                  <a:lnTo>
                    <a:pt x="144780" y="6359264"/>
                  </a:lnTo>
                  <a:close/>
                  <a:moveTo>
                    <a:pt x="11884496" y="0"/>
                  </a:moveTo>
                  <a:lnTo>
                    <a:pt x="12029275" y="0"/>
                  </a:lnTo>
                  <a:lnTo>
                    <a:pt x="12029275" y="144780"/>
                  </a:lnTo>
                  <a:lnTo>
                    <a:pt x="11884495" y="144780"/>
                  </a:lnTo>
                  <a:lnTo>
                    <a:pt x="118844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884496" y="0"/>
                  </a:lnTo>
                  <a:lnTo>
                    <a:pt x="1188449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3B68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58772" y="1183650"/>
            <a:ext cx="14452054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349">
                <a:solidFill>
                  <a:srgbClr val="284353"/>
                </a:solidFill>
                <a:latin typeface="Gulfs Display"/>
              </a:rPr>
              <a:t>CONTENIDO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94248" y="3184914"/>
            <a:ext cx="11146349" cy="2637724"/>
            <a:chOff x="0" y="0"/>
            <a:chExt cx="11411379" cy="27004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11266599" cy="2555662"/>
            </a:xfrm>
            <a:custGeom>
              <a:avLst/>
              <a:gdLst/>
              <a:ahLst/>
              <a:cxnLst/>
              <a:rect r="r" b="b" t="t" l="l"/>
              <a:pathLst>
                <a:path h="2555662" w="11266599">
                  <a:moveTo>
                    <a:pt x="0" y="0"/>
                  </a:moveTo>
                  <a:lnTo>
                    <a:pt x="11266599" y="0"/>
                  </a:lnTo>
                  <a:lnTo>
                    <a:pt x="11266599" y="2555662"/>
                  </a:lnTo>
                  <a:lnTo>
                    <a:pt x="0" y="2555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6B2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11379" cy="2700442"/>
            </a:xfrm>
            <a:custGeom>
              <a:avLst/>
              <a:gdLst/>
              <a:ahLst/>
              <a:cxnLst/>
              <a:rect r="r" b="b" t="t" l="l"/>
              <a:pathLst>
                <a:path h="2700442" w="11411379">
                  <a:moveTo>
                    <a:pt x="11266599" y="2555662"/>
                  </a:moveTo>
                  <a:lnTo>
                    <a:pt x="11411379" y="2555662"/>
                  </a:lnTo>
                  <a:lnTo>
                    <a:pt x="11411379" y="2700442"/>
                  </a:lnTo>
                  <a:lnTo>
                    <a:pt x="11266598" y="2700442"/>
                  </a:lnTo>
                  <a:lnTo>
                    <a:pt x="11266598" y="255566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55662"/>
                  </a:lnTo>
                  <a:lnTo>
                    <a:pt x="0" y="2555662"/>
                  </a:lnTo>
                  <a:lnTo>
                    <a:pt x="0" y="144780"/>
                  </a:lnTo>
                  <a:close/>
                  <a:moveTo>
                    <a:pt x="0" y="2555662"/>
                  </a:moveTo>
                  <a:lnTo>
                    <a:pt x="144780" y="2555662"/>
                  </a:lnTo>
                  <a:lnTo>
                    <a:pt x="144780" y="2700442"/>
                  </a:lnTo>
                  <a:lnTo>
                    <a:pt x="0" y="2700442"/>
                  </a:lnTo>
                  <a:lnTo>
                    <a:pt x="0" y="2555662"/>
                  </a:lnTo>
                  <a:close/>
                  <a:moveTo>
                    <a:pt x="11266599" y="144780"/>
                  </a:moveTo>
                  <a:lnTo>
                    <a:pt x="11411379" y="144780"/>
                  </a:lnTo>
                  <a:lnTo>
                    <a:pt x="11411379" y="2555662"/>
                  </a:lnTo>
                  <a:lnTo>
                    <a:pt x="11266598" y="2555662"/>
                  </a:lnTo>
                  <a:lnTo>
                    <a:pt x="11266598" y="144780"/>
                  </a:lnTo>
                  <a:close/>
                  <a:moveTo>
                    <a:pt x="144780" y="2555662"/>
                  </a:moveTo>
                  <a:lnTo>
                    <a:pt x="11266599" y="2555662"/>
                  </a:lnTo>
                  <a:lnTo>
                    <a:pt x="11266599" y="2700442"/>
                  </a:lnTo>
                  <a:lnTo>
                    <a:pt x="144780" y="2700442"/>
                  </a:lnTo>
                  <a:lnTo>
                    <a:pt x="144780" y="2555662"/>
                  </a:lnTo>
                  <a:close/>
                  <a:moveTo>
                    <a:pt x="11266599" y="0"/>
                  </a:moveTo>
                  <a:lnTo>
                    <a:pt x="11411379" y="0"/>
                  </a:lnTo>
                  <a:lnTo>
                    <a:pt x="11411379" y="144780"/>
                  </a:lnTo>
                  <a:lnTo>
                    <a:pt x="11266598" y="144780"/>
                  </a:lnTo>
                  <a:lnTo>
                    <a:pt x="1126659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266599" y="0"/>
                  </a:lnTo>
                  <a:lnTo>
                    <a:pt x="1126659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8435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76092" y="6214524"/>
            <a:ext cx="10321304" cy="2637724"/>
            <a:chOff x="0" y="0"/>
            <a:chExt cx="10566717" cy="27004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72390" y="72390"/>
              <a:ext cx="10421937" cy="2555662"/>
            </a:xfrm>
            <a:custGeom>
              <a:avLst/>
              <a:gdLst/>
              <a:ahLst/>
              <a:cxnLst/>
              <a:rect r="r" b="b" t="t" l="l"/>
              <a:pathLst>
                <a:path h="2555662" w="10421937">
                  <a:moveTo>
                    <a:pt x="0" y="0"/>
                  </a:moveTo>
                  <a:lnTo>
                    <a:pt x="10421937" y="0"/>
                  </a:lnTo>
                  <a:lnTo>
                    <a:pt x="10421937" y="2555662"/>
                  </a:lnTo>
                  <a:lnTo>
                    <a:pt x="0" y="2555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6B2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66717" cy="2700442"/>
            </a:xfrm>
            <a:custGeom>
              <a:avLst/>
              <a:gdLst/>
              <a:ahLst/>
              <a:cxnLst/>
              <a:rect r="r" b="b" t="t" l="l"/>
              <a:pathLst>
                <a:path h="2700442" w="10566717">
                  <a:moveTo>
                    <a:pt x="10421937" y="2555662"/>
                  </a:moveTo>
                  <a:lnTo>
                    <a:pt x="10566717" y="2555662"/>
                  </a:lnTo>
                  <a:lnTo>
                    <a:pt x="10566717" y="2700442"/>
                  </a:lnTo>
                  <a:lnTo>
                    <a:pt x="10421937" y="2700442"/>
                  </a:lnTo>
                  <a:lnTo>
                    <a:pt x="10421937" y="255566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55662"/>
                  </a:lnTo>
                  <a:lnTo>
                    <a:pt x="0" y="2555662"/>
                  </a:lnTo>
                  <a:lnTo>
                    <a:pt x="0" y="144780"/>
                  </a:lnTo>
                  <a:close/>
                  <a:moveTo>
                    <a:pt x="0" y="2555662"/>
                  </a:moveTo>
                  <a:lnTo>
                    <a:pt x="144780" y="2555662"/>
                  </a:lnTo>
                  <a:lnTo>
                    <a:pt x="144780" y="2700442"/>
                  </a:lnTo>
                  <a:lnTo>
                    <a:pt x="0" y="2700442"/>
                  </a:lnTo>
                  <a:lnTo>
                    <a:pt x="0" y="2555662"/>
                  </a:lnTo>
                  <a:close/>
                  <a:moveTo>
                    <a:pt x="10421937" y="144780"/>
                  </a:moveTo>
                  <a:lnTo>
                    <a:pt x="10566717" y="144780"/>
                  </a:lnTo>
                  <a:lnTo>
                    <a:pt x="10566717" y="2555662"/>
                  </a:lnTo>
                  <a:lnTo>
                    <a:pt x="10421937" y="2555662"/>
                  </a:lnTo>
                  <a:lnTo>
                    <a:pt x="10421937" y="144780"/>
                  </a:lnTo>
                  <a:close/>
                  <a:moveTo>
                    <a:pt x="144780" y="2555662"/>
                  </a:moveTo>
                  <a:lnTo>
                    <a:pt x="10421937" y="2555662"/>
                  </a:lnTo>
                  <a:lnTo>
                    <a:pt x="10421937" y="2700442"/>
                  </a:lnTo>
                  <a:lnTo>
                    <a:pt x="144780" y="2700442"/>
                  </a:lnTo>
                  <a:lnTo>
                    <a:pt x="144780" y="2555662"/>
                  </a:lnTo>
                  <a:close/>
                  <a:moveTo>
                    <a:pt x="10421937" y="0"/>
                  </a:moveTo>
                  <a:lnTo>
                    <a:pt x="10566717" y="0"/>
                  </a:lnTo>
                  <a:lnTo>
                    <a:pt x="10566717" y="144780"/>
                  </a:lnTo>
                  <a:lnTo>
                    <a:pt x="10421937" y="144780"/>
                  </a:lnTo>
                  <a:lnTo>
                    <a:pt x="1042193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421937" y="0"/>
                  </a:lnTo>
                  <a:lnTo>
                    <a:pt x="1042193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8435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12798" y="6906324"/>
            <a:ext cx="7143525" cy="100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84353"/>
                </a:solidFill>
                <a:latin typeface="Stadio Now Text"/>
              </a:rPr>
              <a:t>Rotaciones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-2700000">
            <a:off x="16377015" y="8471549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399"/>
                </a:lnTo>
                <a:lnTo>
                  <a:pt x="849539" y="761399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2700000">
            <a:off x="15591322" y="8471549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399"/>
                </a:lnTo>
                <a:lnTo>
                  <a:pt x="849539" y="761399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658260" y="3433801"/>
            <a:ext cx="6573972" cy="189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84353"/>
                </a:solidFill>
                <a:latin typeface="Stadio Now Text"/>
              </a:rPr>
              <a:t>Funcionamiento del código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349654">
            <a:off x="5432051" y="4295851"/>
            <a:ext cx="2161158" cy="1023849"/>
          </a:xfrm>
          <a:custGeom>
            <a:avLst/>
            <a:gdLst/>
            <a:ahLst/>
            <a:cxnLst/>
            <a:rect r="r" b="b" t="t" l="l"/>
            <a:pathLst>
              <a:path h="1023849" w="2161158">
                <a:moveTo>
                  <a:pt x="0" y="0"/>
                </a:moveTo>
                <a:lnTo>
                  <a:pt x="2161158" y="0"/>
                </a:lnTo>
                <a:lnTo>
                  <a:pt x="2161158" y="1023849"/>
                </a:lnTo>
                <a:lnTo>
                  <a:pt x="0" y="10238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1363255">
            <a:off x="10449113" y="7495677"/>
            <a:ext cx="2161158" cy="1023849"/>
          </a:xfrm>
          <a:custGeom>
            <a:avLst/>
            <a:gdLst/>
            <a:ahLst/>
            <a:cxnLst/>
            <a:rect r="r" b="b" t="t" l="l"/>
            <a:pathLst>
              <a:path h="1023849" w="2161158">
                <a:moveTo>
                  <a:pt x="2161158" y="0"/>
                </a:moveTo>
                <a:lnTo>
                  <a:pt x="0" y="0"/>
                </a:lnTo>
                <a:lnTo>
                  <a:pt x="0" y="1023849"/>
                </a:lnTo>
                <a:lnTo>
                  <a:pt x="2161158" y="1023849"/>
                </a:lnTo>
                <a:lnTo>
                  <a:pt x="216115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97114" y="773562"/>
            <a:ext cx="3405966" cy="11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 spc="341">
                <a:solidFill>
                  <a:srgbClr val="284353"/>
                </a:solidFill>
                <a:latin typeface="Gulfs Display"/>
              </a:rPr>
              <a:t>STEP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222971"/>
            <a:ext cx="16230600" cy="7035329"/>
            <a:chOff x="0" y="0"/>
            <a:chExt cx="16616519" cy="72026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2390" y="72390"/>
              <a:ext cx="16471740" cy="7057830"/>
            </a:xfrm>
            <a:custGeom>
              <a:avLst/>
              <a:gdLst/>
              <a:ahLst/>
              <a:cxnLst/>
              <a:rect r="r" b="b" t="t" l="l"/>
              <a:pathLst>
                <a:path h="7057830" w="16471740">
                  <a:moveTo>
                    <a:pt x="0" y="0"/>
                  </a:moveTo>
                  <a:lnTo>
                    <a:pt x="16471740" y="0"/>
                  </a:lnTo>
                  <a:lnTo>
                    <a:pt x="16471740" y="7057830"/>
                  </a:lnTo>
                  <a:lnTo>
                    <a:pt x="0" y="705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E8">
                <a:alpha val="49804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6519" cy="7202610"/>
            </a:xfrm>
            <a:custGeom>
              <a:avLst/>
              <a:gdLst/>
              <a:ahLst/>
              <a:cxnLst/>
              <a:rect r="r" b="b" t="t" l="l"/>
              <a:pathLst>
                <a:path h="7202610" w="16616519">
                  <a:moveTo>
                    <a:pt x="16471739" y="7057830"/>
                  </a:moveTo>
                  <a:lnTo>
                    <a:pt x="16616519" y="7057830"/>
                  </a:lnTo>
                  <a:lnTo>
                    <a:pt x="16616519" y="7202610"/>
                  </a:lnTo>
                  <a:lnTo>
                    <a:pt x="16471739" y="7202610"/>
                  </a:lnTo>
                  <a:lnTo>
                    <a:pt x="16471739" y="705783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057830"/>
                  </a:lnTo>
                  <a:lnTo>
                    <a:pt x="0" y="7057830"/>
                  </a:lnTo>
                  <a:lnTo>
                    <a:pt x="0" y="144780"/>
                  </a:lnTo>
                  <a:close/>
                  <a:moveTo>
                    <a:pt x="0" y="7057830"/>
                  </a:moveTo>
                  <a:lnTo>
                    <a:pt x="144780" y="7057830"/>
                  </a:lnTo>
                  <a:lnTo>
                    <a:pt x="144780" y="7202610"/>
                  </a:lnTo>
                  <a:lnTo>
                    <a:pt x="0" y="7202610"/>
                  </a:lnTo>
                  <a:lnTo>
                    <a:pt x="0" y="7057830"/>
                  </a:lnTo>
                  <a:close/>
                  <a:moveTo>
                    <a:pt x="16471739" y="144780"/>
                  </a:moveTo>
                  <a:lnTo>
                    <a:pt x="16616519" y="144780"/>
                  </a:lnTo>
                  <a:lnTo>
                    <a:pt x="16616519" y="7057830"/>
                  </a:lnTo>
                  <a:lnTo>
                    <a:pt x="16471739" y="7057830"/>
                  </a:lnTo>
                  <a:lnTo>
                    <a:pt x="16471739" y="144780"/>
                  </a:lnTo>
                  <a:close/>
                  <a:moveTo>
                    <a:pt x="144780" y="7057830"/>
                  </a:moveTo>
                  <a:lnTo>
                    <a:pt x="16471739" y="7057830"/>
                  </a:lnTo>
                  <a:lnTo>
                    <a:pt x="16471739" y="7202610"/>
                  </a:lnTo>
                  <a:lnTo>
                    <a:pt x="144780" y="7202610"/>
                  </a:lnTo>
                  <a:lnTo>
                    <a:pt x="144780" y="7057830"/>
                  </a:lnTo>
                  <a:close/>
                  <a:moveTo>
                    <a:pt x="16471739" y="0"/>
                  </a:moveTo>
                  <a:lnTo>
                    <a:pt x="16616519" y="0"/>
                  </a:lnTo>
                  <a:lnTo>
                    <a:pt x="16616519" y="144780"/>
                  </a:lnTo>
                  <a:lnTo>
                    <a:pt x="16471739" y="144780"/>
                  </a:lnTo>
                  <a:lnTo>
                    <a:pt x="1647173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471739" y="0"/>
                  </a:lnTo>
                  <a:lnTo>
                    <a:pt x="1647173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3B689">
                <a:alpha val="49804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2492367">
            <a:off x="-1270727" y="-1624909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9" y="0"/>
                </a:lnTo>
                <a:lnTo>
                  <a:pt x="3744389" y="3533767"/>
                </a:lnTo>
                <a:lnTo>
                  <a:pt x="0" y="3533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234573" y="4668787"/>
            <a:ext cx="10321304" cy="4005860"/>
            <a:chOff x="0" y="0"/>
            <a:chExt cx="10566717" cy="41011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2390" y="72390"/>
              <a:ext cx="10421937" cy="3956328"/>
            </a:xfrm>
            <a:custGeom>
              <a:avLst/>
              <a:gdLst/>
              <a:ahLst/>
              <a:cxnLst/>
              <a:rect r="r" b="b" t="t" l="l"/>
              <a:pathLst>
                <a:path h="3956328" w="10421937">
                  <a:moveTo>
                    <a:pt x="0" y="0"/>
                  </a:moveTo>
                  <a:lnTo>
                    <a:pt x="10421937" y="0"/>
                  </a:lnTo>
                  <a:lnTo>
                    <a:pt x="10421937" y="3956328"/>
                  </a:lnTo>
                  <a:lnTo>
                    <a:pt x="0" y="3956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6B2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66717" cy="4101108"/>
            </a:xfrm>
            <a:custGeom>
              <a:avLst/>
              <a:gdLst/>
              <a:ahLst/>
              <a:cxnLst/>
              <a:rect r="r" b="b" t="t" l="l"/>
              <a:pathLst>
                <a:path h="4101108" w="10566717">
                  <a:moveTo>
                    <a:pt x="10421937" y="3956328"/>
                  </a:moveTo>
                  <a:lnTo>
                    <a:pt x="10566717" y="3956328"/>
                  </a:lnTo>
                  <a:lnTo>
                    <a:pt x="10566717" y="4101108"/>
                  </a:lnTo>
                  <a:lnTo>
                    <a:pt x="10421937" y="4101108"/>
                  </a:lnTo>
                  <a:lnTo>
                    <a:pt x="10421937" y="395632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956328"/>
                  </a:lnTo>
                  <a:lnTo>
                    <a:pt x="0" y="3956328"/>
                  </a:lnTo>
                  <a:lnTo>
                    <a:pt x="0" y="144780"/>
                  </a:lnTo>
                  <a:close/>
                  <a:moveTo>
                    <a:pt x="0" y="3956328"/>
                  </a:moveTo>
                  <a:lnTo>
                    <a:pt x="144780" y="3956328"/>
                  </a:lnTo>
                  <a:lnTo>
                    <a:pt x="144780" y="4101108"/>
                  </a:lnTo>
                  <a:lnTo>
                    <a:pt x="0" y="4101108"/>
                  </a:lnTo>
                  <a:lnTo>
                    <a:pt x="0" y="3956328"/>
                  </a:lnTo>
                  <a:close/>
                  <a:moveTo>
                    <a:pt x="10421937" y="144780"/>
                  </a:moveTo>
                  <a:lnTo>
                    <a:pt x="10566717" y="144780"/>
                  </a:lnTo>
                  <a:lnTo>
                    <a:pt x="10566717" y="3956328"/>
                  </a:lnTo>
                  <a:lnTo>
                    <a:pt x="10421937" y="3956328"/>
                  </a:lnTo>
                  <a:lnTo>
                    <a:pt x="10421937" y="144780"/>
                  </a:lnTo>
                  <a:close/>
                  <a:moveTo>
                    <a:pt x="144780" y="3956328"/>
                  </a:moveTo>
                  <a:lnTo>
                    <a:pt x="10421937" y="3956328"/>
                  </a:lnTo>
                  <a:lnTo>
                    <a:pt x="10421937" y="4101108"/>
                  </a:lnTo>
                  <a:lnTo>
                    <a:pt x="144780" y="4101108"/>
                  </a:lnTo>
                  <a:lnTo>
                    <a:pt x="144780" y="3956328"/>
                  </a:lnTo>
                  <a:close/>
                  <a:moveTo>
                    <a:pt x="10421937" y="0"/>
                  </a:moveTo>
                  <a:lnTo>
                    <a:pt x="10566717" y="0"/>
                  </a:lnTo>
                  <a:lnTo>
                    <a:pt x="10566717" y="144780"/>
                  </a:lnTo>
                  <a:lnTo>
                    <a:pt x="10421937" y="144780"/>
                  </a:lnTo>
                  <a:lnTo>
                    <a:pt x="1042193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421937" y="0"/>
                  </a:lnTo>
                  <a:lnTo>
                    <a:pt x="1042193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84353"/>
            </a:solidFill>
          </p:spPr>
        </p:sp>
      </p:grpSp>
      <p:sp>
        <p:nvSpPr>
          <p:cNvPr name="Freeform 10" id="10"/>
          <p:cNvSpPr/>
          <p:nvPr/>
        </p:nvSpPr>
        <p:spPr>
          <a:xfrm flipH="true" flipV="false" rot="-2700000">
            <a:off x="3078118" y="5037397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399"/>
                </a:lnTo>
                <a:lnTo>
                  <a:pt x="849539" y="761399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2700000">
            <a:off x="2292425" y="5037397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399"/>
                </a:lnTo>
                <a:lnTo>
                  <a:pt x="849539" y="761399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34238" y="2874039"/>
            <a:ext cx="1226808" cy="1226808"/>
            <a:chOff x="0" y="0"/>
            <a:chExt cx="1635744" cy="1635744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383797" y="101283"/>
              <a:ext cx="868151" cy="1302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1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288428" y="2894453"/>
            <a:ext cx="7108806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284353"/>
                </a:solidFill>
                <a:latin typeface="Stadio Now Text Bold"/>
              </a:rPr>
              <a:t>Declaración de variables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2492367">
            <a:off x="16549373" y="8992597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8" y="0"/>
                </a:lnTo>
                <a:lnTo>
                  <a:pt x="3744388" y="3533766"/>
                </a:lnTo>
                <a:lnTo>
                  <a:pt x="0" y="353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377316" y="773562"/>
            <a:ext cx="2413570" cy="11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79"/>
              </a:lnSpc>
            </a:pPr>
            <a:r>
              <a:rPr lang="en-US" sz="6699" spc="341">
                <a:solidFill>
                  <a:srgbClr val="284353"/>
                </a:solidFill>
                <a:latin typeface="Gulfs Display"/>
              </a:rPr>
              <a:t> </a:t>
            </a:r>
            <a:r>
              <a:rPr lang="en-US" sz="6699" spc="341">
                <a:solidFill>
                  <a:srgbClr val="FDA649"/>
                </a:solidFill>
                <a:latin typeface="Gulfs Display"/>
              </a:rPr>
              <a:t>ONE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17368" y="5111921"/>
            <a:ext cx="8472907" cy="302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%Declaración de variables simbólicas</a:t>
            </a:r>
          </a:p>
          <a:p>
            <a:pPr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syms th1(t) th2(t) th3(t) th4(t) th5(t) th6(t) t a1 a2 a3 thp1 thp2 thp3 thp4 thp5 thp6</a:t>
            </a:r>
          </a:p>
          <a:p>
            <a:pPr>
              <a:lnSpc>
                <a:spcPts val="2241"/>
              </a:lnSpc>
            </a:pPr>
          </a:p>
          <a:p>
            <a:pPr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%Configuración del robot, 0 para junta rotacional, 1 para junta prismática</a:t>
            </a:r>
          </a:p>
          <a:p>
            <a:pPr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RP=[0 0 0 0 0 0];</a:t>
            </a:r>
          </a:p>
          <a:p>
            <a:pPr>
              <a:lnSpc>
                <a:spcPts val="2241"/>
              </a:lnSpc>
            </a:pPr>
          </a:p>
          <a:p>
            <a:pPr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%Creamos el vector de coordenadas articulares</a:t>
            </a:r>
          </a:p>
          <a:p>
            <a:pPr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Q= [th1 th2 th3 th4 th5 th6];</a:t>
            </a:r>
          </a:p>
          <a:p>
            <a:pPr>
              <a:lnSpc>
                <a:spcPts val="2241"/>
              </a:lnSpc>
            </a:pPr>
          </a:p>
          <a:p>
            <a:pPr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Qp=[thp1 thp2 thp3 thp4 thp5 thp6];</a:t>
            </a:r>
          </a:p>
          <a:p>
            <a:pPr>
              <a:lnSpc>
                <a:spcPts val="22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22971"/>
            <a:ext cx="16230600" cy="7035329"/>
            <a:chOff x="0" y="0"/>
            <a:chExt cx="16616519" cy="7202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6471740" cy="7057830"/>
            </a:xfrm>
            <a:custGeom>
              <a:avLst/>
              <a:gdLst/>
              <a:ahLst/>
              <a:cxnLst/>
              <a:rect r="r" b="b" t="t" l="l"/>
              <a:pathLst>
                <a:path h="7057830" w="16471740">
                  <a:moveTo>
                    <a:pt x="0" y="0"/>
                  </a:moveTo>
                  <a:lnTo>
                    <a:pt x="16471740" y="0"/>
                  </a:lnTo>
                  <a:lnTo>
                    <a:pt x="16471740" y="7057830"/>
                  </a:lnTo>
                  <a:lnTo>
                    <a:pt x="0" y="705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4353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16519" cy="7202610"/>
            </a:xfrm>
            <a:custGeom>
              <a:avLst/>
              <a:gdLst/>
              <a:ahLst/>
              <a:cxnLst/>
              <a:rect r="r" b="b" t="t" l="l"/>
              <a:pathLst>
                <a:path h="7202610" w="16616519">
                  <a:moveTo>
                    <a:pt x="16471739" y="7057830"/>
                  </a:moveTo>
                  <a:lnTo>
                    <a:pt x="16616519" y="7057830"/>
                  </a:lnTo>
                  <a:lnTo>
                    <a:pt x="16616519" y="7202610"/>
                  </a:lnTo>
                  <a:lnTo>
                    <a:pt x="16471739" y="7202610"/>
                  </a:lnTo>
                  <a:lnTo>
                    <a:pt x="16471739" y="705783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057830"/>
                  </a:lnTo>
                  <a:lnTo>
                    <a:pt x="0" y="7057830"/>
                  </a:lnTo>
                  <a:lnTo>
                    <a:pt x="0" y="144780"/>
                  </a:lnTo>
                  <a:close/>
                  <a:moveTo>
                    <a:pt x="0" y="7057830"/>
                  </a:moveTo>
                  <a:lnTo>
                    <a:pt x="144780" y="7057830"/>
                  </a:lnTo>
                  <a:lnTo>
                    <a:pt x="144780" y="7202610"/>
                  </a:lnTo>
                  <a:lnTo>
                    <a:pt x="0" y="7202610"/>
                  </a:lnTo>
                  <a:lnTo>
                    <a:pt x="0" y="7057830"/>
                  </a:lnTo>
                  <a:close/>
                  <a:moveTo>
                    <a:pt x="16471739" y="144780"/>
                  </a:moveTo>
                  <a:lnTo>
                    <a:pt x="16616519" y="144780"/>
                  </a:lnTo>
                  <a:lnTo>
                    <a:pt x="16616519" y="7057830"/>
                  </a:lnTo>
                  <a:lnTo>
                    <a:pt x="16471739" y="7057830"/>
                  </a:lnTo>
                  <a:lnTo>
                    <a:pt x="16471739" y="144780"/>
                  </a:lnTo>
                  <a:close/>
                  <a:moveTo>
                    <a:pt x="144780" y="7057830"/>
                  </a:moveTo>
                  <a:lnTo>
                    <a:pt x="16471739" y="7057830"/>
                  </a:lnTo>
                  <a:lnTo>
                    <a:pt x="16471739" y="7202610"/>
                  </a:lnTo>
                  <a:lnTo>
                    <a:pt x="144780" y="7202610"/>
                  </a:lnTo>
                  <a:lnTo>
                    <a:pt x="144780" y="7057830"/>
                  </a:lnTo>
                  <a:close/>
                  <a:moveTo>
                    <a:pt x="16471739" y="0"/>
                  </a:moveTo>
                  <a:lnTo>
                    <a:pt x="16616519" y="0"/>
                  </a:lnTo>
                  <a:lnTo>
                    <a:pt x="16616519" y="144780"/>
                  </a:lnTo>
                  <a:lnTo>
                    <a:pt x="16471739" y="144780"/>
                  </a:lnTo>
                  <a:lnTo>
                    <a:pt x="1647173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471739" y="0"/>
                  </a:lnTo>
                  <a:lnTo>
                    <a:pt x="1647173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3B68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2492367">
            <a:off x="-1270727" y="-1624909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9" y="0"/>
                </a:lnTo>
                <a:lnTo>
                  <a:pt x="3744389" y="3533767"/>
                </a:lnTo>
                <a:lnTo>
                  <a:pt x="0" y="3533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25876" y="2753629"/>
            <a:ext cx="1226808" cy="1226808"/>
            <a:chOff x="0" y="0"/>
            <a:chExt cx="1635744" cy="1635744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2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-2700000">
            <a:off x="1324824" y="4216915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400"/>
                </a:lnTo>
                <a:lnTo>
                  <a:pt x="849539" y="761400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492367">
            <a:off x="16549373" y="9201023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8" y="0"/>
                </a:lnTo>
                <a:lnTo>
                  <a:pt x="3744388" y="3533766"/>
                </a:lnTo>
                <a:lnTo>
                  <a:pt x="0" y="353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39280" y="4826988"/>
            <a:ext cx="6605589" cy="3985461"/>
            <a:chOff x="0" y="0"/>
            <a:chExt cx="9133925" cy="55109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72390" y="72390"/>
              <a:ext cx="8989145" cy="5366144"/>
            </a:xfrm>
            <a:custGeom>
              <a:avLst/>
              <a:gdLst/>
              <a:ahLst/>
              <a:cxnLst/>
              <a:rect r="r" b="b" t="t" l="l"/>
              <a:pathLst>
                <a:path h="5366144" w="8989145">
                  <a:moveTo>
                    <a:pt x="0" y="0"/>
                  </a:moveTo>
                  <a:lnTo>
                    <a:pt x="8989145" y="0"/>
                  </a:lnTo>
                  <a:lnTo>
                    <a:pt x="8989145" y="5366144"/>
                  </a:lnTo>
                  <a:lnTo>
                    <a:pt x="0" y="5366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E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33925" cy="5510924"/>
            </a:xfrm>
            <a:custGeom>
              <a:avLst/>
              <a:gdLst/>
              <a:ahLst/>
              <a:cxnLst/>
              <a:rect r="r" b="b" t="t" l="l"/>
              <a:pathLst>
                <a:path h="5510924" w="9133925">
                  <a:moveTo>
                    <a:pt x="8989145" y="5366144"/>
                  </a:moveTo>
                  <a:lnTo>
                    <a:pt x="9133925" y="5366144"/>
                  </a:lnTo>
                  <a:lnTo>
                    <a:pt x="9133925" y="5510924"/>
                  </a:lnTo>
                  <a:lnTo>
                    <a:pt x="8989145" y="5510924"/>
                  </a:lnTo>
                  <a:lnTo>
                    <a:pt x="8989145" y="536614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66144"/>
                  </a:lnTo>
                  <a:lnTo>
                    <a:pt x="0" y="5366144"/>
                  </a:lnTo>
                  <a:lnTo>
                    <a:pt x="0" y="144780"/>
                  </a:lnTo>
                  <a:close/>
                  <a:moveTo>
                    <a:pt x="0" y="5366144"/>
                  </a:moveTo>
                  <a:lnTo>
                    <a:pt x="144780" y="5366144"/>
                  </a:lnTo>
                  <a:lnTo>
                    <a:pt x="144780" y="5510924"/>
                  </a:lnTo>
                  <a:lnTo>
                    <a:pt x="0" y="5510924"/>
                  </a:lnTo>
                  <a:lnTo>
                    <a:pt x="0" y="5366144"/>
                  </a:lnTo>
                  <a:close/>
                  <a:moveTo>
                    <a:pt x="8989145" y="144780"/>
                  </a:moveTo>
                  <a:lnTo>
                    <a:pt x="9133925" y="144780"/>
                  </a:lnTo>
                  <a:lnTo>
                    <a:pt x="9133925" y="5366144"/>
                  </a:lnTo>
                  <a:lnTo>
                    <a:pt x="8989145" y="5366144"/>
                  </a:lnTo>
                  <a:lnTo>
                    <a:pt x="8989145" y="144780"/>
                  </a:lnTo>
                  <a:close/>
                  <a:moveTo>
                    <a:pt x="144780" y="5366144"/>
                  </a:moveTo>
                  <a:lnTo>
                    <a:pt x="8989145" y="5366144"/>
                  </a:lnTo>
                  <a:lnTo>
                    <a:pt x="8989145" y="5510924"/>
                  </a:lnTo>
                  <a:lnTo>
                    <a:pt x="144780" y="5510924"/>
                  </a:lnTo>
                  <a:lnTo>
                    <a:pt x="144780" y="5366144"/>
                  </a:lnTo>
                  <a:close/>
                  <a:moveTo>
                    <a:pt x="8989145" y="0"/>
                  </a:moveTo>
                  <a:lnTo>
                    <a:pt x="9133925" y="0"/>
                  </a:lnTo>
                  <a:lnTo>
                    <a:pt x="9133925" y="144780"/>
                  </a:lnTo>
                  <a:lnTo>
                    <a:pt x="8989145" y="144780"/>
                  </a:lnTo>
                  <a:lnTo>
                    <a:pt x="898914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989145" y="0"/>
                  </a:lnTo>
                  <a:lnTo>
                    <a:pt x="898914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3B689"/>
            </a:solidFill>
          </p:spPr>
        </p:sp>
      </p:grpSp>
      <p:sp>
        <p:nvSpPr>
          <p:cNvPr name="Freeform 16" id="16"/>
          <p:cNvSpPr/>
          <p:nvPr/>
        </p:nvSpPr>
        <p:spPr>
          <a:xfrm flipH="true" flipV="false" rot="-2700000">
            <a:off x="9123538" y="4216915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400"/>
                </a:lnTo>
                <a:lnTo>
                  <a:pt x="849539" y="761400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171880" y="4826988"/>
            <a:ext cx="6605589" cy="3985461"/>
            <a:chOff x="0" y="0"/>
            <a:chExt cx="9133925" cy="551092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2390" y="72390"/>
              <a:ext cx="8989145" cy="5366144"/>
            </a:xfrm>
            <a:custGeom>
              <a:avLst/>
              <a:gdLst/>
              <a:ahLst/>
              <a:cxnLst/>
              <a:rect r="r" b="b" t="t" l="l"/>
              <a:pathLst>
                <a:path h="5366144" w="8989145">
                  <a:moveTo>
                    <a:pt x="0" y="0"/>
                  </a:moveTo>
                  <a:lnTo>
                    <a:pt x="8989145" y="0"/>
                  </a:lnTo>
                  <a:lnTo>
                    <a:pt x="8989145" y="5366144"/>
                  </a:lnTo>
                  <a:lnTo>
                    <a:pt x="0" y="5366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E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33925" cy="5510924"/>
            </a:xfrm>
            <a:custGeom>
              <a:avLst/>
              <a:gdLst/>
              <a:ahLst/>
              <a:cxnLst/>
              <a:rect r="r" b="b" t="t" l="l"/>
              <a:pathLst>
                <a:path h="5510924" w="9133925">
                  <a:moveTo>
                    <a:pt x="8989145" y="5366144"/>
                  </a:moveTo>
                  <a:lnTo>
                    <a:pt x="9133925" y="5366144"/>
                  </a:lnTo>
                  <a:lnTo>
                    <a:pt x="9133925" y="5510924"/>
                  </a:lnTo>
                  <a:lnTo>
                    <a:pt x="8989145" y="5510924"/>
                  </a:lnTo>
                  <a:lnTo>
                    <a:pt x="8989145" y="536614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66144"/>
                  </a:lnTo>
                  <a:lnTo>
                    <a:pt x="0" y="5366144"/>
                  </a:lnTo>
                  <a:lnTo>
                    <a:pt x="0" y="144780"/>
                  </a:lnTo>
                  <a:close/>
                  <a:moveTo>
                    <a:pt x="0" y="5366144"/>
                  </a:moveTo>
                  <a:lnTo>
                    <a:pt x="144780" y="5366144"/>
                  </a:lnTo>
                  <a:lnTo>
                    <a:pt x="144780" y="5510924"/>
                  </a:lnTo>
                  <a:lnTo>
                    <a:pt x="0" y="5510924"/>
                  </a:lnTo>
                  <a:lnTo>
                    <a:pt x="0" y="5366144"/>
                  </a:lnTo>
                  <a:close/>
                  <a:moveTo>
                    <a:pt x="8989145" y="144780"/>
                  </a:moveTo>
                  <a:lnTo>
                    <a:pt x="9133925" y="144780"/>
                  </a:lnTo>
                  <a:lnTo>
                    <a:pt x="9133925" y="5366144"/>
                  </a:lnTo>
                  <a:lnTo>
                    <a:pt x="8989145" y="5366144"/>
                  </a:lnTo>
                  <a:lnTo>
                    <a:pt x="8989145" y="144780"/>
                  </a:lnTo>
                  <a:close/>
                  <a:moveTo>
                    <a:pt x="144780" y="5366144"/>
                  </a:moveTo>
                  <a:lnTo>
                    <a:pt x="8989145" y="5366144"/>
                  </a:lnTo>
                  <a:lnTo>
                    <a:pt x="8989145" y="5510924"/>
                  </a:lnTo>
                  <a:lnTo>
                    <a:pt x="144780" y="5510924"/>
                  </a:lnTo>
                  <a:lnTo>
                    <a:pt x="144780" y="5366144"/>
                  </a:lnTo>
                  <a:close/>
                  <a:moveTo>
                    <a:pt x="8989145" y="0"/>
                  </a:moveTo>
                  <a:lnTo>
                    <a:pt x="9133925" y="0"/>
                  </a:lnTo>
                  <a:lnTo>
                    <a:pt x="9133925" y="144780"/>
                  </a:lnTo>
                  <a:lnTo>
                    <a:pt x="8989145" y="144780"/>
                  </a:lnTo>
                  <a:lnTo>
                    <a:pt x="898914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989145" y="0"/>
                  </a:lnTo>
                  <a:lnTo>
                    <a:pt x="898914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3B689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37321" y="5167168"/>
            <a:ext cx="4180531" cy="1946109"/>
          </a:xfrm>
          <a:custGeom>
            <a:avLst/>
            <a:gdLst/>
            <a:ahLst/>
            <a:cxnLst/>
            <a:rect r="r" b="b" t="t" l="l"/>
            <a:pathLst>
              <a:path h="1946109" w="4180531">
                <a:moveTo>
                  <a:pt x="0" y="0"/>
                </a:moveTo>
                <a:lnTo>
                  <a:pt x="4180531" y="0"/>
                </a:lnTo>
                <a:lnTo>
                  <a:pt x="4180531" y="1946109"/>
                </a:lnTo>
                <a:lnTo>
                  <a:pt x="0" y="19461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422541" y="7456177"/>
            <a:ext cx="5216783" cy="1104200"/>
          </a:xfrm>
          <a:custGeom>
            <a:avLst/>
            <a:gdLst/>
            <a:ahLst/>
            <a:cxnLst/>
            <a:rect r="r" b="b" t="t" l="l"/>
            <a:pathLst>
              <a:path h="1104200" w="5216783">
                <a:moveTo>
                  <a:pt x="0" y="0"/>
                </a:moveTo>
                <a:lnTo>
                  <a:pt x="5216783" y="0"/>
                </a:lnTo>
                <a:lnTo>
                  <a:pt x="5216783" y="1104200"/>
                </a:lnTo>
                <a:lnTo>
                  <a:pt x="0" y="1104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073953" y="5361375"/>
            <a:ext cx="2965599" cy="3199002"/>
          </a:xfrm>
          <a:custGeom>
            <a:avLst/>
            <a:gdLst/>
            <a:ahLst/>
            <a:cxnLst/>
            <a:rect r="r" b="b" t="t" l="l"/>
            <a:pathLst>
              <a:path h="3199002" w="2965599">
                <a:moveTo>
                  <a:pt x="0" y="0"/>
                </a:moveTo>
                <a:lnTo>
                  <a:pt x="2965599" y="0"/>
                </a:lnTo>
                <a:lnTo>
                  <a:pt x="2965599" y="3199002"/>
                </a:lnTo>
                <a:lnTo>
                  <a:pt x="0" y="31990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600277" y="2736900"/>
            <a:ext cx="938642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284353"/>
                </a:solidFill>
                <a:latin typeface="Stadio Now Novarese"/>
              </a:rPr>
              <a:t>Transformaciónes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37321" y="4125313"/>
            <a:ext cx="644143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E"/>
                </a:solidFill>
                <a:latin typeface="Stadio Now Text"/>
              </a:rPr>
              <a:t>Matriz resultante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366484" y="850100"/>
            <a:ext cx="3405966" cy="11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 spc="341">
                <a:solidFill>
                  <a:srgbClr val="FFFFFF"/>
                </a:solidFill>
                <a:latin typeface="Gulfs Display"/>
              </a:rPr>
              <a:t>STEP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07946" y="850100"/>
            <a:ext cx="2413570" cy="11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79"/>
              </a:lnSpc>
            </a:pPr>
            <a:r>
              <a:rPr lang="en-US" sz="6699" spc="341">
                <a:solidFill>
                  <a:srgbClr val="F6BC52"/>
                </a:solidFill>
                <a:latin typeface="Gulfs Display"/>
              </a:rPr>
              <a:t>TWO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336035" y="4125313"/>
            <a:ext cx="644143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E"/>
                </a:solidFill>
                <a:latin typeface="Stadio Now Text"/>
              </a:rPr>
              <a:t>Matriz de rotación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22971"/>
            <a:ext cx="16230600" cy="7035329"/>
            <a:chOff x="0" y="0"/>
            <a:chExt cx="16616519" cy="7202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6471740" cy="7057830"/>
            </a:xfrm>
            <a:custGeom>
              <a:avLst/>
              <a:gdLst/>
              <a:ahLst/>
              <a:cxnLst/>
              <a:rect r="r" b="b" t="t" l="l"/>
              <a:pathLst>
                <a:path h="7057830" w="16471740">
                  <a:moveTo>
                    <a:pt x="0" y="0"/>
                  </a:moveTo>
                  <a:lnTo>
                    <a:pt x="16471740" y="0"/>
                  </a:lnTo>
                  <a:lnTo>
                    <a:pt x="16471740" y="7057830"/>
                  </a:lnTo>
                  <a:lnTo>
                    <a:pt x="0" y="705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E8">
                <a:alpha val="49804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16519" cy="7202610"/>
            </a:xfrm>
            <a:custGeom>
              <a:avLst/>
              <a:gdLst/>
              <a:ahLst/>
              <a:cxnLst/>
              <a:rect r="r" b="b" t="t" l="l"/>
              <a:pathLst>
                <a:path h="7202610" w="16616519">
                  <a:moveTo>
                    <a:pt x="16471739" y="7057830"/>
                  </a:moveTo>
                  <a:lnTo>
                    <a:pt x="16616519" y="7057830"/>
                  </a:lnTo>
                  <a:lnTo>
                    <a:pt x="16616519" y="7202610"/>
                  </a:lnTo>
                  <a:lnTo>
                    <a:pt x="16471739" y="7202610"/>
                  </a:lnTo>
                  <a:lnTo>
                    <a:pt x="16471739" y="705783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057830"/>
                  </a:lnTo>
                  <a:lnTo>
                    <a:pt x="0" y="7057830"/>
                  </a:lnTo>
                  <a:lnTo>
                    <a:pt x="0" y="144780"/>
                  </a:lnTo>
                  <a:close/>
                  <a:moveTo>
                    <a:pt x="0" y="7057830"/>
                  </a:moveTo>
                  <a:lnTo>
                    <a:pt x="144780" y="7057830"/>
                  </a:lnTo>
                  <a:lnTo>
                    <a:pt x="144780" y="7202610"/>
                  </a:lnTo>
                  <a:lnTo>
                    <a:pt x="0" y="7202610"/>
                  </a:lnTo>
                  <a:lnTo>
                    <a:pt x="0" y="7057830"/>
                  </a:lnTo>
                  <a:close/>
                  <a:moveTo>
                    <a:pt x="16471739" y="144780"/>
                  </a:moveTo>
                  <a:lnTo>
                    <a:pt x="16616519" y="144780"/>
                  </a:lnTo>
                  <a:lnTo>
                    <a:pt x="16616519" y="7057830"/>
                  </a:lnTo>
                  <a:lnTo>
                    <a:pt x="16471739" y="7057830"/>
                  </a:lnTo>
                  <a:lnTo>
                    <a:pt x="16471739" y="144780"/>
                  </a:lnTo>
                  <a:close/>
                  <a:moveTo>
                    <a:pt x="144780" y="7057830"/>
                  </a:moveTo>
                  <a:lnTo>
                    <a:pt x="16471739" y="7057830"/>
                  </a:lnTo>
                  <a:lnTo>
                    <a:pt x="16471739" y="7202610"/>
                  </a:lnTo>
                  <a:lnTo>
                    <a:pt x="144780" y="7202610"/>
                  </a:lnTo>
                  <a:lnTo>
                    <a:pt x="144780" y="7057830"/>
                  </a:lnTo>
                  <a:close/>
                  <a:moveTo>
                    <a:pt x="16471739" y="0"/>
                  </a:moveTo>
                  <a:lnTo>
                    <a:pt x="16616519" y="0"/>
                  </a:lnTo>
                  <a:lnTo>
                    <a:pt x="16616519" y="144780"/>
                  </a:lnTo>
                  <a:lnTo>
                    <a:pt x="16471739" y="144780"/>
                  </a:lnTo>
                  <a:lnTo>
                    <a:pt x="1647173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471739" y="0"/>
                  </a:lnTo>
                  <a:lnTo>
                    <a:pt x="1647173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3B689">
                <a:alpha val="49804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2492367">
            <a:off x="-1270727" y="-1624909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9" y="0"/>
                </a:lnTo>
                <a:lnTo>
                  <a:pt x="3744389" y="3533767"/>
                </a:lnTo>
                <a:lnTo>
                  <a:pt x="0" y="3533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2700000">
            <a:off x="3611711" y="7575297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39" y="0"/>
                </a:moveTo>
                <a:lnTo>
                  <a:pt x="0" y="0"/>
                </a:lnTo>
                <a:lnTo>
                  <a:pt x="0" y="761400"/>
                </a:lnTo>
                <a:lnTo>
                  <a:pt x="849539" y="761400"/>
                </a:lnTo>
                <a:lnTo>
                  <a:pt x="8495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2700000">
            <a:off x="2826017" y="7575297"/>
            <a:ext cx="849539" cy="761399"/>
          </a:xfrm>
          <a:custGeom>
            <a:avLst/>
            <a:gdLst/>
            <a:ahLst/>
            <a:cxnLst/>
            <a:rect r="r" b="b" t="t" l="l"/>
            <a:pathLst>
              <a:path h="761399" w="849539">
                <a:moveTo>
                  <a:pt x="849540" y="0"/>
                </a:moveTo>
                <a:lnTo>
                  <a:pt x="0" y="0"/>
                </a:lnTo>
                <a:lnTo>
                  <a:pt x="0" y="761400"/>
                </a:lnTo>
                <a:lnTo>
                  <a:pt x="849540" y="761400"/>
                </a:lnTo>
                <a:lnTo>
                  <a:pt x="8495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87776" y="2894545"/>
            <a:ext cx="1226808" cy="1226808"/>
            <a:chOff x="0" y="0"/>
            <a:chExt cx="1635744" cy="1635744"/>
          </a:xfrm>
        </p:grpSpPr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3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492367">
            <a:off x="16549373" y="8992597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8" y="0"/>
                </a:lnTo>
                <a:lnTo>
                  <a:pt x="3744388" y="3533766"/>
                </a:lnTo>
                <a:lnTo>
                  <a:pt x="0" y="353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14584" y="4429532"/>
            <a:ext cx="4940325" cy="4384634"/>
          </a:xfrm>
          <a:custGeom>
            <a:avLst/>
            <a:gdLst/>
            <a:ahLst/>
            <a:cxnLst/>
            <a:rect r="r" b="b" t="t" l="l"/>
            <a:pathLst>
              <a:path h="4384634" w="4940325">
                <a:moveTo>
                  <a:pt x="0" y="0"/>
                </a:moveTo>
                <a:lnTo>
                  <a:pt x="4940325" y="0"/>
                </a:lnTo>
                <a:lnTo>
                  <a:pt x="4940325" y="4384634"/>
                </a:lnTo>
                <a:lnTo>
                  <a:pt x="0" y="43846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36445" y="6621849"/>
            <a:ext cx="5407121" cy="2138472"/>
          </a:xfrm>
          <a:custGeom>
            <a:avLst/>
            <a:gdLst/>
            <a:ahLst/>
            <a:cxnLst/>
            <a:rect r="r" b="b" t="t" l="l"/>
            <a:pathLst>
              <a:path h="2138472" w="5407121">
                <a:moveTo>
                  <a:pt x="0" y="0"/>
                </a:moveTo>
                <a:lnTo>
                  <a:pt x="5407121" y="0"/>
                </a:lnTo>
                <a:lnTo>
                  <a:pt x="5407121" y="2138472"/>
                </a:lnTo>
                <a:lnTo>
                  <a:pt x="0" y="21384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246852" y="4121353"/>
            <a:ext cx="4563142" cy="2388479"/>
          </a:xfrm>
          <a:custGeom>
            <a:avLst/>
            <a:gdLst/>
            <a:ahLst/>
            <a:cxnLst/>
            <a:rect r="r" b="b" t="t" l="l"/>
            <a:pathLst>
              <a:path h="2388479" w="4563142">
                <a:moveTo>
                  <a:pt x="0" y="0"/>
                </a:moveTo>
                <a:lnTo>
                  <a:pt x="4563142" y="0"/>
                </a:lnTo>
                <a:lnTo>
                  <a:pt x="4563142" y="2388479"/>
                </a:lnTo>
                <a:lnTo>
                  <a:pt x="0" y="23884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594132" y="859625"/>
            <a:ext cx="3405966" cy="11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 spc="341">
                <a:solidFill>
                  <a:srgbClr val="284353"/>
                </a:solidFill>
                <a:latin typeface="Gulfs Display"/>
              </a:rPr>
              <a:t>STEP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13543" y="2835213"/>
            <a:ext cx="1081424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284353"/>
                </a:solidFill>
                <a:latin typeface="Stadio Now Text"/>
              </a:rPr>
              <a:t>Matrices globales, locales y jacobianos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61109" y="859625"/>
            <a:ext cx="4567260" cy="11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79"/>
              </a:lnSpc>
            </a:pPr>
            <a:r>
              <a:rPr lang="en-US" sz="6699" spc="341">
                <a:solidFill>
                  <a:srgbClr val="284353"/>
                </a:solidFill>
                <a:latin typeface="Gulfs Display"/>
              </a:rPr>
              <a:t> </a:t>
            </a:r>
            <a:r>
              <a:rPr lang="en-US" sz="6699" spc="341">
                <a:solidFill>
                  <a:srgbClr val="FDA649"/>
                </a:solidFill>
                <a:latin typeface="Gulfs Display"/>
              </a:rPr>
              <a:t>THREE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3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1559">
            <a:off x="2746965" y="3977197"/>
            <a:ext cx="2669917" cy="1264873"/>
          </a:xfrm>
          <a:custGeom>
            <a:avLst/>
            <a:gdLst/>
            <a:ahLst/>
            <a:cxnLst/>
            <a:rect r="r" b="b" t="t" l="l"/>
            <a:pathLst>
              <a:path h="1264873" w="2669917">
                <a:moveTo>
                  <a:pt x="0" y="0"/>
                </a:moveTo>
                <a:lnTo>
                  <a:pt x="2669917" y="0"/>
                </a:lnTo>
                <a:lnTo>
                  <a:pt x="2669917" y="1264874"/>
                </a:lnTo>
                <a:lnTo>
                  <a:pt x="0" y="1264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167" y="2684584"/>
            <a:ext cx="3093471" cy="3045908"/>
            <a:chOff x="0" y="0"/>
            <a:chExt cx="814741" cy="8022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4741" cy="802214"/>
            </a:xfrm>
            <a:custGeom>
              <a:avLst/>
              <a:gdLst/>
              <a:ahLst/>
              <a:cxnLst/>
              <a:rect r="r" b="b" t="t" l="l"/>
              <a:pathLst>
                <a:path h="802214" w="814741">
                  <a:moveTo>
                    <a:pt x="250266" y="0"/>
                  </a:moveTo>
                  <a:lnTo>
                    <a:pt x="564475" y="0"/>
                  </a:lnTo>
                  <a:cubicBezTo>
                    <a:pt x="702693" y="0"/>
                    <a:pt x="814741" y="112048"/>
                    <a:pt x="814741" y="250266"/>
                  </a:cubicBezTo>
                  <a:lnTo>
                    <a:pt x="814741" y="551948"/>
                  </a:lnTo>
                  <a:cubicBezTo>
                    <a:pt x="814741" y="690166"/>
                    <a:pt x="702693" y="802214"/>
                    <a:pt x="564475" y="802214"/>
                  </a:cubicBezTo>
                  <a:lnTo>
                    <a:pt x="250266" y="802214"/>
                  </a:lnTo>
                  <a:cubicBezTo>
                    <a:pt x="183892" y="802214"/>
                    <a:pt x="120235" y="775847"/>
                    <a:pt x="73301" y="728913"/>
                  </a:cubicBezTo>
                  <a:cubicBezTo>
                    <a:pt x="26367" y="681979"/>
                    <a:pt x="0" y="618323"/>
                    <a:pt x="0" y="551948"/>
                  </a:cubicBezTo>
                  <a:lnTo>
                    <a:pt x="0" y="250266"/>
                  </a:lnTo>
                  <a:cubicBezTo>
                    <a:pt x="0" y="112048"/>
                    <a:pt x="112048" y="0"/>
                    <a:pt x="2502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04800"/>
              <a:ext cx="812800" cy="111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87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492367">
            <a:off x="-1270727" y="-1624909"/>
            <a:ext cx="3744388" cy="3533767"/>
          </a:xfrm>
          <a:custGeom>
            <a:avLst/>
            <a:gdLst/>
            <a:ahLst/>
            <a:cxnLst/>
            <a:rect r="r" b="b" t="t" l="l"/>
            <a:pathLst>
              <a:path h="3533767" w="3744388">
                <a:moveTo>
                  <a:pt x="0" y="0"/>
                </a:moveTo>
                <a:lnTo>
                  <a:pt x="3744389" y="0"/>
                </a:lnTo>
                <a:lnTo>
                  <a:pt x="3744389" y="3533767"/>
                </a:lnTo>
                <a:lnTo>
                  <a:pt x="0" y="35337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36935" y="4719683"/>
            <a:ext cx="1226808" cy="1226808"/>
            <a:chOff x="0" y="0"/>
            <a:chExt cx="1635744" cy="1635744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-537331">
            <a:off x="7394137" y="4073363"/>
            <a:ext cx="2161158" cy="1023849"/>
          </a:xfrm>
          <a:custGeom>
            <a:avLst/>
            <a:gdLst/>
            <a:ahLst/>
            <a:cxnLst/>
            <a:rect r="r" b="b" t="t" l="l"/>
            <a:pathLst>
              <a:path h="1023849" w="2161158">
                <a:moveTo>
                  <a:pt x="0" y="1023848"/>
                </a:moveTo>
                <a:lnTo>
                  <a:pt x="2161159" y="1023848"/>
                </a:lnTo>
                <a:lnTo>
                  <a:pt x="2161159" y="0"/>
                </a:lnTo>
                <a:lnTo>
                  <a:pt x="0" y="0"/>
                </a:lnTo>
                <a:lnTo>
                  <a:pt x="0" y="10238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529332" y="2751827"/>
            <a:ext cx="3093471" cy="3045908"/>
            <a:chOff x="0" y="0"/>
            <a:chExt cx="814741" cy="8022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4741" cy="802214"/>
            </a:xfrm>
            <a:custGeom>
              <a:avLst/>
              <a:gdLst/>
              <a:ahLst/>
              <a:cxnLst/>
              <a:rect r="r" b="b" t="t" l="l"/>
              <a:pathLst>
                <a:path h="802214" w="814741">
                  <a:moveTo>
                    <a:pt x="250266" y="0"/>
                  </a:moveTo>
                  <a:lnTo>
                    <a:pt x="564475" y="0"/>
                  </a:lnTo>
                  <a:cubicBezTo>
                    <a:pt x="702693" y="0"/>
                    <a:pt x="814741" y="112048"/>
                    <a:pt x="814741" y="250266"/>
                  </a:cubicBezTo>
                  <a:lnTo>
                    <a:pt x="814741" y="551948"/>
                  </a:lnTo>
                  <a:cubicBezTo>
                    <a:pt x="814741" y="690166"/>
                    <a:pt x="702693" y="802214"/>
                    <a:pt x="564475" y="802214"/>
                  </a:cubicBezTo>
                  <a:lnTo>
                    <a:pt x="250266" y="802214"/>
                  </a:lnTo>
                  <a:cubicBezTo>
                    <a:pt x="183892" y="802214"/>
                    <a:pt x="120235" y="775847"/>
                    <a:pt x="73301" y="728913"/>
                  </a:cubicBezTo>
                  <a:cubicBezTo>
                    <a:pt x="26367" y="681979"/>
                    <a:pt x="0" y="618323"/>
                    <a:pt x="0" y="551948"/>
                  </a:cubicBezTo>
                  <a:lnTo>
                    <a:pt x="0" y="250266"/>
                  </a:lnTo>
                  <a:cubicBezTo>
                    <a:pt x="0" y="112048"/>
                    <a:pt x="112048" y="0"/>
                    <a:pt x="2502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04800"/>
              <a:ext cx="812800" cy="111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87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10552763">
            <a:off x="10646468" y="7538312"/>
            <a:ext cx="2669917" cy="1264873"/>
          </a:xfrm>
          <a:custGeom>
            <a:avLst/>
            <a:gdLst/>
            <a:ahLst/>
            <a:cxnLst/>
            <a:rect r="r" b="b" t="t" l="l"/>
            <a:pathLst>
              <a:path h="1264873" w="2669917">
                <a:moveTo>
                  <a:pt x="0" y="0"/>
                </a:moveTo>
                <a:lnTo>
                  <a:pt x="2669917" y="0"/>
                </a:lnTo>
                <a:lnTo>
                  <a:pt x="2669917" y="1264873"/>
                </a:lnTo>
                <a:lnTo>
                  <a:pt x="0" y="1264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081925" y="6580960"/>
            <a:ext cx="3093471" cy="3045908"/>
            <a:chOff x="0" y="0"/>
            <a:chExt cx="814741" cy="80221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4741" cy="802214"/>
            </a:xfrm>
            <a:custGeom>
              <a:avLst/>
              <a:gdLst/>
              <a:ahLst/>
              <a:cxnLst/>
              <a:rect r="r" b="b" t="t" l="l"/>
              <a:pathLst>
                <a:path h="802214" w="814741">
                  <a:moveTo>
                    <a:pt x="250266" y="0"/>
                  </a:moveTo>
                  <a:lnTo>
                    <a:pt x="564475" y="0"/>
                  </a:lnTo>
                  <a:cubicBezTo>
                    <a:pt x="702693" y="0"/>
                    <a:pt x="814741" y="112048"/>
                    <a:pt x="814741" y="250266"/>
                  </a:cubicBezTo>
                  <a:lnTo>
                    <a:pt x="814741" y="551948"/>
                  </a:lnTo>
                  <a:cubicBezTo>
                    <a:pt x="814741" y="690166"/>
                    <a:pt x="702693" y="802214"/>
                    <a:pt x="564475" y="802214"/>
                  </a:cubicBezTo>
                  <a:lnTo>
                    <a:pt x="250266" y="802214"/>
                  </a:lnTo>
                  <a:cubicBezTo>
                    <a:pt x="183892" y="802214"/>
                    <a:pt x="120235" y="775847"/>
                    <a:pt x="73301" y="728913"/>
                  </a:cubicBezTo>
                  <a:cubicBezTo>
                    <a:pt x="26367" y="681979"/>
                    <a:pt x="0" y="618323"/>
                    <a:pt x="0" y="551948"/>
                  </a:cubicBezTo>
                  <a:lnTo>
                    <a:pt x="0" y="250266"/>
                  </a:lnTo>
                  <a:cubicBezTo>
                    <a:pt x="0" y="112048"/>
                    <a:pt x="112048" y="0"/>
                    <a:pt x="2502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04800"/>
              <a:ext cx="812800" cy="111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87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7146926">
            <a:off x="14300628" y="5001014"/>
            <a:ext cx="2669917" cy="1264873"/>
          </a:xfrm>
          <a:custGeom>
            <a:avLst/>
            <a:gdLst/>
            <a:ahLst/>
            <a:cxnLst/>
            <a:rect r="r" b="b" t="t" l="l"/>
            <a:pathLst>
              <a:path h="1264873" w="2669917">
                <a:moveTo>
                  <a:pt x="0" y="0"/>
                </a:moveTo>
                <a:lnTo>
                  <a:pt x="2669918" y="0"/>
                </a:lnTo>
                <a:lnTo>
                  <a:pt x="2669918" y="1264873"/>
                </a:lnTo>
                <a:lnTo>
                  <a:pt x="0" y="1264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10567452">
            <a:off x="13214377" y="3695613"/>
            <a:ext cx="2161158" cy="1023849"/>
          </a:xfrm>
          <a:custGeom>
            <a:avLst/>
            <a:gdLst/>
            <a:ahLst/>
            <a:cxnLst/>
            <a:rect r="r" b="b" t="t" l="l"/>
            <a:pathLst>
              <a:path h="1023849" w="2161158">
                <a:moveTo>
                  <a:pt x="2161158" y="1023849"/>
                </a:moveTo>
                <a:lnTo>
                  <a:pt x="0" y="1023849"/>
                </a:lnTo>
                <a:lnTo>
                  <a:pt x="0" y="0"/>
                </a:lnTo>
                <a:lnTo>
                  <a:pt x="2161158" y="0"/>
                </a:lnTo>
                <a:lnTo>
                  <a:pt x="2161158" y="10238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4927189" y="2845566"/>
            <a:ext cx="1226808" cy="1226808"/>
            <a:chOff x="0" y="0"/>
            <a:chExt cx="1635744" cy="1635744"/>
          </a:xfrm>
        </p:grpSpPr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50339" y="3372735"/>
            <a:ext cx="2533479" cy="1573430"/>
            <a:chOff x="0" y="0"/>
            <a:chExt cx="3377972" cy="209790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572402" y="0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5400000">
              <a:off x="781997" y="814824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8471497">
              <a:off x="39047" y="562968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69" y="0"/>
                  </a:lnTo>
                  <a:lnTo>
                    <a:pt x="1805569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1445383" y="161158"/>
              <a:ext cx="438280" cy="438280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93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1610469" y="1634251"/>
              <a:ext cx="157034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Z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55728" y="1147129"/>
              <a:ext cx="154210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y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3051537" y="185447"/>
              <a:ext cx="156808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x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407757" y="3372735"/>
            <a:ext cx="1627546" cy="1590600"/>
            <a:chOff x="0" y="0"/>
            <a:chExt cx="2170061" cy="2120800"/>
          </a:xfrm>
        </p:grpSpPr>
        <p:sp>
          <p:nvSpPr>
            <p:cNvPr name="Freeform 38" id="38"/>
            <p:cNvSpPr/>
            <p:nvPr/>
          </p:nvSpPr>
          <p:spPr>
            <a:xfrm flipH="false" flipV="false" rot="-5400000">
              <a:off x="-522487" y="522487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-2043991">
              <a:off x="193855" y="783945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7"/>
                  </a:lnTo>
                  <a:lnTo>
                    <a:pt x="0" y="760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364491" y="1360204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1" id="41"/>
            <p:cNvGrpSpPr/>
            <p:nvPr/>
          </p:nvGrpSpPr>
          <p:grpSpPr>
            <a:xfrm rot="-5400000">
              <a:off x="161158" y="1494309"/>
              <a:ext cx="438280" cy="438280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27114" lIns="27114" bIns="27114" rIns="27114"/>
              <a:lstStyle/>
              <a:p>
                <a:pPr algn="ctr">
                  <a:lnSpc>
                    <a:spcPts val="2593"/>
                  </a:lnSpc>
                </a:pPr>
              </a:p>
            </p:txBody>
          </p:sp>
        </p:grpSp>
        <p:sp>
          <p:nvSpPr>
            <p:cNvPr name="TextBox 44" id="44"/>
            <p:cNvSpPr txBox="true"/>
            <p:nvPr/>
          </p:nvSpPr>
          <p:spPr>
            <a:xfrm rot="0">
              <a:off x="315893" y="-1523"/>
              <a:ext cx="154210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y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-83374">
              <a:off x="1888641" y="1549246"/>
              <a:ext cx="157034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Z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567090" y="616837"/>
              <a:ext cx="156808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x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3744190" y="2900583"/>
            <a:ext cx="3093471" cy="3045908"/>
            <a:chOff x="0" y="0"/>
            <a:chExt cx="814741" cy="802214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4741" cy="802214"/>
            </a:xfrm>
            <a:custGeom>
              <a:avLst/>
              <a:gdLst/>
              <a:ahLst/>
              <a:cxnLst/>
              <a:rect r="r" b="b" t="t" l="l"/>
              <a:pathLst>
                <a:path h="802214" w="814741">
                  <a:moveTo>
                    <a:pt x="250266" y="0"/>
                  </a:moveTo>
                  <a:lnTo>
                    <a:pt x="564475" y="0"/>
                  </a:lnTo>
                  <a:cubicBezTo>
                    <a:pt x="702693" y="0"/>
                    <a:pt x="814741" y="112048"/>
                    <a:pt x="814741" y="250266"/>
                  </a:cubicBezTo>
                  <a:lnTo>
                    <a:pt x="814741" y="551948"/>
                  </a:lnTo>
                  <a:cubicBezTo>
                    <a:pt x="814741" y="690166"/>
                    <a:pt x="702693" y="802214"/>
                    <a:pt x="564475" y="802214"/>
                  </a:cubicBezTo>
                  <a:lnTo>
                    <a:pt x="250266" y="802214"/>
                  </a:lnTo>
                  <a:cubicBezTo>
                    <a:pt x="183892" y="802214"/>
                    <a:pt x="120235" y="775847"/>
                    <a:pt x="73301" y="728913"/>
                  </a:cubicBezTo>
                  <a:cubicBezTo>
                    <a:pt x="26367" y="681979"/>
                    <a:pt x="0" y="618323"/>
                    <a:pt x="0" y="551948"/>
                  </a:cubicBezTo>
                  <a:lnTo>
                    <a:pt x="0" y="250266"/>
                  </a:lnTo>
                  <a:cubicBezTo>
                    <a:pt x="0" y="112048"/>
                    <a:pt x="112048" y="0"/>
                    <a:pt x="2502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04800"/>
              <a:ext cx="812800" cy="111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870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621813" y="3161653"/>
            <a:ext cx="3093471" cy="3045908"/>
            <a:chOff x="0" y="0"/>
            <a:chExt cx="814741" cy="80221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4741" cy="802214"/>
            </a:xfrm>
            <a:custGeom>
              <a:avLst/>
              <a:gdLst/>
              <a:ahLst/>
              <a:cxnLst/>
              <a:rect r="r" b="b" t="t" l="l"/>
              <a:pathLst>
                <a:path h="802214" w="814741">
                  <a:moveTo>
                    <a:pt x="250266" y="0"/>
                  </a:moveTo>
                  <a:lnTo>
                    <a:pt x="564475" y="0"/>
                  </a:lnTo>
                  <a:cubicBezTo>
                    <a:pt x="702693" y="0"/>
                    <a:pt x="814741" y="112048"/>
                    <a:pt x="814741" y="250266"/>
                  </a:cubicBezTo>
                  <a:lnTo>
                    <a:pt x="814741" y="551948"/>
                  </a:lnTo>
                  <a:cubicBezTo>
                    <a:pt x="814741" y="690166"/>
                    <a:pt x="702693" y="802214"/>
                    <a:pt x="564475" y="802214"/>
                  </a:cubicBezTo>
                  <a:lnTo>
                    <a:pt x="250266" y="802214"/>
                  </a:lnTo>
                  <a:cubicBezTo>
                    <a:pt x="183892" y="802214"/>
                    <a:pt x="120235" y="775847"/>
                    <a:pt x="73301" y="728913"/>
                  </a:cubicBezTo>
                  <a:cubicBezTo>
                    <a:pt x="26367" y="681979"/>
                    <a:pt x="0" y="618323"/>
                    <a:pt x="0" y="551948"/>
                  </a:cubicBezTo>
                  <a:lnTo>
                    <a:pt x="0" y="250266"/>
                  </a:lnTo>
                  <a:cubicBezTo>
                    <a:pt x="0" y="112048"/>
                    <a:pt x="112048" y="0"/>
                    <a:pt x="2502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04800"/>
              <a:ext cx="812800" cy="111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870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2045846" y="2548249"/>
            <a:ext cx="1226808" cy="1226808"/>
            <a:chOff x="0" y="0"/>
            <a:chExt cx="1635744" cy="1635744"/>
          </a:xfrm>
        </p:grpSpPr>
        <p:grpSp>
          <p:nvGrpSpPr>
            <p:cNvPr name="Group 54" id="54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57" id="57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3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6224257" y="4694472"/>
            <a:ext cx="1226808" cy="1226808"/>
            <a:chOff x="0" y="0"/>
            <a:chExt cx="1635744" cy="1635744"/>
          </a:xfrm>
        </p:grpSpPr>
        <p:grpSp>
          <p:nvGrpSpPr>
            <p:cNvPr name="Group 59" id="59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61" id="61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62" id="62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4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1712812" y="6217213"/>
            <a:ext cx="1226808" cy="1226808"/>
            <a:chOff x="0" y="0"/>
            <a:chExt cx="1635744" cy="1635744"/>
          </a:xfrm>
        </p:grpSpPr>
        <p:grpSp>
          <p:nvGrpSpPr>
            <p:cNvPr name="Group 64" id="64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66" id="66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67" id="67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5</a:t>
              </a:r>
            </a:p>
          </p:txBody>
        </p:sp>
      </p:grpSp>
      <p:sp>
        <p:nvSpPr>
          <p:cNvPr name="AutoShape 68" id="68"/>
          <p:cNvSpPr/>
          <p:nvPr/>
        </p:nvSpPr>
        <p:spPr>
          <a:xfrm flipV="true">
            <a:off x="13643965" y="6783074"/>
            <a:ext cx="1220356" cy="164663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69" id="69"/>
          <p:cNvSpPr/>
          <p:nvPr/>
        </p:nvSpPr>
        <p:spPr>
          <a:xfrm flipH="false" flipV="false" rot="10552763">
            <a:off x="6075546" y="7538312"/>
            <a:ext cx="2669917" cy="1264873"/>
          </a:xfrm>
          <a:custGeom>
            <a:avLst/>
            <a:gdLst/>
            <a:ahLst/>
            <a:cxnLst/>
            <a:rect r="r" b="b" t="t" l="l"/>
            <a:pathLst>
              <a:path h="1264873" w="2669917">
                <a:moveTo>
                  <a:pt x="0" y="0"/>
                </a:moveTo>
                <a:lnTo>
                  <a:pt x="2669918" y="0"/>
                </a:lnTo>
                <a:lnTo>
                  <a:pt x="2669918" y="1264873"/>
                </a:lnTo>
                <a:lnTo>
                  <a:pt x="0" y="1264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7597264" y="6580960"/>
            <a:ext cx="3093471" cy="3045908"/>
            <a:chOff x="0" y="0"/>
            <a:chExt cx="814741" cy="802214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4741" cy="802214"/>
            </a:xfrm>
            <a:custGeom>
              <a:avLst/>
              <a:gdLst/>
              <a:ahLst/>
              <a:cxnLst/>
              <a:rect r="r" b="b" t="t" l="l"/>
              <a:pathLst>
                <a:path h="802214" w="814741">
                  <a:moveTo>
                    <a:pt x="250266" y="0"/>
                  </a:moveTo>
                  <a:lnTo>
                    <a:pt x="564475" y="0"/>
                  </a:lnTo>
                  <a:cubicBezTo>
                    <a:pt x="702693" y="0"/>
                    <a:pt x="814741" y="112048"/>
                    <a:pt x="814741" y="250266"/>
                  </a:cubicBezTo>
                  <a:lnTo>
                    <a:pt x="814741" y="551948"/>
                  </a:lnTo>
                  <a:cubicBezTo>
                    <a:pt x="814741" y="690166"/>
                    <a:pt x="702693" y="802214"/>
                    <a:pt x="564475" y="802214"/>
                  </a:cubicBezTo>
                  <a:lnTo>
                    <a:pt x="250266" y="802214"/>
                  </a:lnTo>
                  <a:cubicBezTo>
                    <a:pt x="183892" y="802214"/>
                    <a:pt x="120235" y="775847"/>
                    <a:pt x="73301" y="728913"/>
                  </a:cubicBezTo>
                  <a:cubicBezTo>
                    <a:pt x="26367" y="681979"/>
                    <a:pt x="0" y="618323"/>
                    <a:pt x="0" y="551948"/>
                  </a:cubicBezTo>
                  <a:lnTo>
                    <a:pt x="0" y="250266"/>
                  </a:lnTo>
                  <a:cubicBezTo>
                    <a:pt x="0" y="112048"/>
                    <a:pt x="112048" y="0"/>
                    <a:pt x="2502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04800"/>
              <a:ext cx="812800" cy="111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870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7141890" y="6217213"/>
            <a:ext cx="1226808" cy="1226808"/>
            <a:chOff x="0" y="0"/>
            <a:chExt cx="1635744" cy="1635744"/>
          </a:xfrm>
        </p:grpSpPr>
        <p:grpSp>
          <p:nvGrpSpPr>
            <p:cNvPr name="Group 74" id="74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76" id="76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77" id="77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6</a:t>
              </a:r>
            </a:p>
          </p:txBody>
        </p:sp>
      </p:grpSp>
      <p:sp>
        <p:nvSpPr>
          <p:cNvPr name="Freeform 78" id="78"/>
          <p:cNvSpPr/>
          <p:nvPr/>
        </p:nvSpPr>
        <p:spPr>
          <a:xfrm flipH="false" flipV="false" rot="9001731">
            <a:off x="12349302" y="8358676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7" y="0"/>
                </a:lnTo>
                <a:lnTo>
                  <a:pt x="1354177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-5400000">
            <a:off x="12913531" y="7504131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7" y="0"/>
                </a:lnTo>
                <a:lnTo>
                  <a:pt x="1354177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1315716">
            <a:off x="13548257" y="8300316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7" y="0"/>
                </a:lnTo>
                <a:lnTo>
                  <a:pt x="1354177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1" id="81"/>
          <p:cNvGrpSpPr/>
          <p:nvPr/>
        </p:nvGrpSpPr>
        <p:grpSpPr>
          <a:xfrm rot="-10800000">
            <a:off x="13441459" y="8236117"/>
            <a:ext cx="328710" cy="328710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114" lIns="27114" bIns="27114" rIns="27114"/>
            <a:lstStyle/>
            <a:p>
              <a:pPr algn="ctr">
                <a:lnSpc>
                  <a:spcPts val="2593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9889271" y="3674309"/>
            <a:ext cx="2635750" cy="1989659"/>
            <a:chOff x="0" y="0"/>
            <a:chExt cx="3514333" cy="2652878"/>
          </a:xfrm>
        </p:grpSpPr>
        <p:sp>
          <p:nvSpPr>
            <p:cNvPr name="Freeform 85" id="85"/>
            <p:cNvSpPr/>
            <p:nvPr/>
          </p:nvSpPr>
          <p:spPr>
            <a:xfrm flipH="false" flipV="false" rot="-108154">
              <a:off x="1697247" y="54359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6" id="86"/>
            <p:cNvSpPr/>
            <p:nvPr/>
          </p:nvSpPr>
          <p:spPr>
            <a:xfrm flipH="false" flipV="false" rot="6836307">
              <a:off x="644212" y="750590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7" id="87"/>
            <p:cNvSpPr/>
            <p:nvPr/>
          </p:nvSpPr>
          <p:spPr>
            <a:xfrm flipH="false" flipV="false" rot="9907804">
              <a:off x="67361" y="218942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8" id="88"/>
            <p:cNvGrpSpPr/>
            <p:nvPr/>
          </p:nvGrpSpPr>
          <p:grpSpPr>
            <a:xfrm rot="1436307">
              <a:off x="1639960" y="158793"/>
              <a:ext cx="438280" cy="438280"/>
              <a:chOff x="0" y="0"/>
              <a:chExt cx="812800" cy="812800"/>
            </a:xfrm>
          </p:grpSpPr>
          <p:sp>
            <p:nvSpPr>
              <p:cNvPr name="Freeform 89" id="89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0" id="9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27114" lIns="27114" bIns="27114" rIns="27114"/>
              <a:lstStyle/>
              <a:p>
                <a:pPr algn="ctr">
                  <a:lnSpc>
                    <a:spcPts val="2593"/>
                  </a:lnSpc>
                </a:pPr>
              </a:p>
            </p:txBody>
          </p:sp>
        </p:grpSp>
        <p:sp>
          <p:nvSpPr>
            <p:cNvPr name="TextBox 91" id="91"/>
            <p:cNvSpPr txBox="true"/>
            <p:nvPr/>
          </p:nvSpPr>
          <p:spPr>
            <a:xfrm rot="1436307">
              <a:off x="1222123" y="1518634"/>
              <a:ext cx="157034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x</a:t>
              </a:r>
            </a:p>
          </p:txBody>
        </p:sp>
        <p:sp>
          <p:nvSpPr>
            <p:cNvPr name="TextBox 92" id="92"/>
            <p:cNvSpPr txBox="true"/>
            <p:nvPr/>
          </p:nvSpPr>
          <p:spPr>
            <a:xfrm rot="1436307">
              <a:off x="273086" y="563723"/>
              <a:ext cx="154210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z</a:t>
              </a:r>
            </a:p>
          </p:txBody>
        </p:sp>
        <p:sp>
          <p:nvSpPr>
            <p:cNvPr name="TextBox 93" id="93"/>
            <p:cNvSpPr txBox="true"/>
            <p:nvPr/>
          </p:nvSpPr>
          <p:spPr>
            <a:xfrm rot="0">
              <a:off x="3157777" y="219929"/>
              <a:ext cx="156808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y</a:t>
              </a:r>
            </a:p>
          </p:txBody>
        </p:sp>
        <p:sp>
          <p:nvSpPr>
            <p:cNvPr name="AutoShape 94" id="94"/>
            <p:cNvSpPr/>
            <p:nvPr/>
          </p:nvSpPr>
          <p:spPr>
            <a:xfrm flipV="true">
              <a:off x="915505" y="291441"/>
              <a:ext cx="988302" cy="2351597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</p:grpSp>
      <p:grpSp>
        <p:nvGrpSpPr>
          <p:cNvPr name="Group 95" id="95"/>
          <p:cNvGrpSpPr/>
          <p:nvPr/>
        </p:nvGrpSpPr>
        <p:grpSpPr>
          <a:xfrm rot="0">
            <a:off x="2965400" y="6647794"/>
            <a:ext cx="3093471" cy="3045908"/>
            <a:chOff x="0" y="0"/>
            <a:chExt cx="814741" cy="802214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814741" cy="802214"/>
            </a:xfrm>
            <a:custGeom>
              <a:avLst/>
              <a:gdLst/>
              <a:ahLst/>
              <a:cxnLst/>
              <a:rect r="r" b="b" t="t" l="l"/>
              <a:pathLst>
                <a:path h="802214" w="814741">
                  <a:moveTo>
                    <a:pt x="250266" y="0"/>
                  </a:moveTo>
                  <a:lnTo>
                    <a:pt x="564475" y="0"/>
                  </a:lnTo>
                  <a:cubicBezTo>
                    <a:pt x="702693" y="0"/>
                    <a:pt x="814741" y="112048"/>
                    <a:pt x="814741" y="250266"/>
                  </a:cubicBezTo>
                  <a:lnTo>
                    <a:pt x="814741" y="551948"/>
                  </a:lnTo>
                  <a:cubicBezTo>
                    <a:pt x="814741" y="690166"/>
                    <a:pt x="702693" y="802214"/>
                    <a:pt x="564475" y="802214"/>
                  </a:cubicBezTo>
                  <a:lnTo>
                    <a:pt x="250266" y="802214"/>
                  </a:lnTo>
                  <a:cubicBezTo>
                    <a:pt x="183892" y="802214"/>
                    <a:pt x="120235" y="775847"/>
                    <a:pt x="73301" y="728913"/>
                  </a:cubicBezTo>
                  <a:cubicBezTo>
                    <a:pt x="26367" y="681979"/>
                    <a:pt x="0" y="618323"/>
                    <a:pt x="0" y="551948"/>
                  </a:cubicBezTo>
                  <a:lnTo>
                    <a:pt x="0" y="250266"/>
                  </a:lnTo>
                  <a:cubicBezTo>
                    <a:pt x="0" y="112048"/>
                    <a:pt x="112048" y="0"/>
                    <a:pt x="2502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304800"/>
              <a:ext cx="812800" cy="111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870"/>
                </a:lnSpc>
              </a:pPr>
            </a:p>
          </p:txBody>
        </p:sp>
      </p:grpSp>
      <p:sp>
        <p:nvSpPr>
          <p:cNvPr name="Freeform 98" id="98"/>
          <p:cNvSpPr/>
          <p:nvPr/>
        </p:nvSpPr>
        <p:spPr>
          <a:xfrm flipH="false" flipV="false" rot="0">
            <a:off x="-292883" y="6079817"/>
            <a:ext cx="3210658" cy="4013322"/>
          </a:xfrm>
          <a:custGeom>
            <a:avLst/>
            <a:gdLst/>
            <a:ahLst/>
            <a:cxnLst/>
            <a:rect r="r" b="b" t="t" l="l"/>
            <a:pathLst>
              <a:path h="4013322" w="3210658">
                <a:moveTo>
                  <a:pt x="0" y="0"/>
                </a:moveTo>
                <a:lnTo>
                  <a:pt x="3210658" y="0"/>
                </a:lnTo>
                <a:lnTo>
                  <a:pt x="3210658" y="4013322"/>
                </a:lnTo>
                <a:lnTo>
                  <a:pt x="0" y="401332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99" id="99"/>
          <p:cNvGrpSpPr/>
          <p:nvPr/>
        </p:nvGrpSpPr>
        <p:grpSpPr>
          <a:xfrm rot="0">
            <a:off x="2570968" y="6217213"/>
            <a:ext cx="1226808" cy="1226808"/>
            <a:chOff x="0" y="0"/>
            <a:chExt cx="1635744" cy="1635744"/>
          </a:xfrm>
        </p:grpSpPr>
        <p:grpSp>
          <p:nvGrpSpPr>
            <p:cNvPr name="Group 100" id="100"/>
            <p:cNvGrpSpPr>
              <a:grpSpLocks noChangeAspect="true"/>
            </p:cNvGrpSpPr>
            <p:nvPr/>
          </p:nvGrpSpPr>
          <p:grpSpPr>
            <a:xfrm rot="0">
              <a:off x="0" y="0"/>
              <a:ext cx="1635744" cy="1635744"/>
              <a:chOff x="0" y="0"/>
              <a:chExt cx="495300" cy="495300"/>
            </a:xfrm>
          </p:grpSpPr>
          <p:sp>
            <p:nvSpPr>
              <p:cNvPr name="Freeform 101" id="101"/>
              <p:cNvSpPr/>
              <p:nvPr/>
            </p:nvSpPr>
            <p:spPr>
              <a:xfrm flipH="false" flipV="false" rot="0">
                <a:off x="0" y="0"/>
                <a:ext cx="495300" cy="495300"/>
              </a:xfrm>
              <a:custGeom>
                <a:avLst/>
                <a:gdLst/>
                <a:ahLst/>
                <a:cxnLst/>
                <a:rect r="r" b="b" t="t" l="l"/>
                <a:pathLst>
                  <a:path h="495300" w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FDA649"/>
              </a:solidFill>
            </p:spPr>
          </p:sp>
          <p:sp>
            <p:nvSpPr>
              <p:cNvPr name="Freeform 102" id="102"/>
              <p:cNvSpPr/>
              <p:nvPr/>
            </p:nvSpPr>
            <p:spPr>
              <a:xfrm flipH="false" flipV="false" rot="0"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r="r" b="b" t="t" l="l"/>
                <a:pathLst>
                  <a:path h="419100" w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284353"/>
              </a:solidFill>
            </p:spPr>
          </p:sp>
        </p:grpSp>
        <p:sp>
          <p:nvSpPr>
            <p:cNvPr name="TextBox 103" id="103"/>
            <p:cNvSpPr txBox="true"/>
            <p:nvPr/>
          </p:nvSpPr>
          <p:spPr>
            <a:xfrm rot="0">
              <a:off x="383797" y="101283"/>
              <a:ext cx="868151" cy="1302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8"/>
                </a:lnSpc>
              </a:pPr>
              <a:r>
                <a:rPr lang="en-US" sz="5234">
                  <a:solidFill>
                    <a:srgbClr val="FFFFFF"/>
                  </a:solidFill>
                  <a:latin typeface="Stadio Now Novarese"/>
                </a:rPr>
                <a:t>7</a:t>
              </a:r>
            </a:p>
          </p:txBody>
        </p:sp>
      </p:grpSp>
      <p:sp>
        <p:nvSpPr>
          <p:cNvPr name="TextBox 104" id="104"/>
          <p:cNvSpPr txBox="true"/>
          <p:nvPr/>
        </p:nvSpPr>
        <p:spPr>
          <a:xfrm rot="0">
            <a:off x="4982886" y="453385"/>
            <a:ext cx="8036921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spc="249">
                <a:solidFill>
                  <a:srgbClr val="FFFFFF"/>
                </a:solidFill>
                <a:latin typeface="Gulfs Display"/>
              </a:rPr>
              <a:t>TRANSFORMACIONES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3538104" y="7130875"/>
            <a:ext cx="117776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y</a:t>
            </a:r>
          </a:p>
        </p:txBody>
      </p:sp>
      <p:sp>
        <p:nvSpPr>
          <p:cNvPr name="TextBox 106" id="106"/>
          <p:cNvSpPr txBox="true"/>
          <p:nvPr/>
        </p:nvSpPr>
        <p:spPr>
          <a:xfrm rot="-10800000">
            <a:off x="12542907" y="8809342"/>
            <a:ext cx="115657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z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4643971" y="8615324"/>
            <a:ext cx="117606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x</a:t>
            </a:r>
          </a:p>
        </p:txBody>
      </p:sp>
      <p:grpSp>
        <p:nvGrpSpPr>
          <p:cNvPr name="Group 108" id="108"/>
          <p:cNvGrpSpPr/>
          <p:nvPr/>
        </p:nvGrpSpPr>
        <p:grpSpPr>
          <a:xfrm rot="0">
            <a:off x="3174487" y="7144649"/>
            <a:ext cx="2662607" cy="2182936"/>
            <a:chOff x="0" y="0"/>
            <a:chExt cx="3550143" cy="2910582"/>
          </a:xfrm>
        </p:grpSpPr>
        <p:sp>
          <p:nvSpPr>
            <p:cNvPr name="Freeform 109" id="109"/>
            <p:cNvSpPr/>
            <p:nvPr/>
          </p:nvSpPr>
          <p:spPr>
            <a:xfrm flipH="false" flipV="false" rot="9001731">
              <a:off x="69260" y="1749841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0" id="110"/>
            <p:cNvSpPr/>
            <p:nvPr/>
          </p:nvSpPr>
          <p:spPr>
            <a:xfrm flipH="false" flipV="false" rot="-5400000">
              <a:off x="817361" y="522487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1" id="111"/>
            <p:cNvSpPr/>
            <p:nvPr/>
          </p:nvSpPr>
          <p:spPr>
            <a:xfrm flipH="false" flipV="false" rot="1315716">
              <a:off x="1667867" y="1672029"/>
              <a:ext cx="1805570" cy="760596"/>
            </a:xfrm>
            <a:custGeom>
              <a:avLst/>
              <a:gdLst/>
              <a:ahLst/>
              <a:cxnLst/>
              <a:rect r="r" b="b" t="t" l="l"/>
              <a:pathLst>
                <a:path h="760596" w="1805570">
                  <a:moveTo>
                    <a:pt x="0" y="0"/>
                  </a:moveTo>
                  <a:lnTo>
                    <a:pt x="1805570" y="0"/>
                  </a:lnTo>
                  <a:lnTo>
                    <a:pt x="1805570" y="760596"/>
                  </a:lnTo>
                  <a:lnTo>
                    <a:pt x="0" y="760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2" id="112"/>
            <p:cNvGrpSpPr/>
            <p:nvPr/>
          </p:nvGrpSpPr>
          <p:grpSpPr>
            <a:xfrm rot="-10800000">
              <a:off x="1525470" y="1586430"/>
              <a:ext cx="438280" cy="438280"/>
              <a:chOff x="0" y="0"/>
              <a:chExt cx="812800" cy="812800"/>
            </a:xfrm>
          </p:grpSpPr>
          <p:sp>
            <p:nvSpPr>
              <p:cNvPr name="Freeform 113" id="113"/>
              <p:cNvSpPr/>
              <p:nvPr/>
            </p:nvSpPr>
            <p:spPr>
              <a:xfrm flipH="false" flipV="false" rot="0"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4" id="1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27114" lIns="27114" bIns="27114" rIns="27114"/>
              <a:lstStyle/>
              <a:p>
                <a:pPr algn="ctr">
                  <a:lnSpc>
                    <a:spcPts val="2593"/>
                  </a:lnSpc>
                </a:pPr>
              </a:p>
            </p:txBody>
          </p:sp>
        </p:grpSp>
        <p:sp>
          <p:nvSpPr>
            <p:cNvPr name="TextBox 115" id="115"/>
            <p:cNvSpPr txBox="true"/>
            <p:nvPr/>
          </p:nvSpPr>
          <p:spPr>
            <a:xfrm rot="0">
              <a:off x="314700" y="2201111"/>
              <a:ext cx="154210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y</a:t>
              </a:r>
            </a:p>
          </p:txBody>
        </p:sp>
        <p:sp>
          <p:nvSpPr>
            <p:cNvPr name="TextBox 116" id="116"/>
            <p:cNvSpPr txBox="true"/>
            <p:nvPr/>
          </p:nvSpPr>
          <p:spPr>
            <a:xfrm rot="-10800000">
              <a:off x="1641629" y="134597"/>
              <a:ext cx="157034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x</a:t>
              </a:r>
            </a:p>
          </p:txBody>
        </p:sp>
        <p:sp>
          <p:nvSpPr>
            <p:cNvPr name="TextBox 117" id="117"/>
            <p:cNvSpPr txBox="true"/>
            <p:nvPr/>
          </p:nvSpPr>
          <p:spPr>
            <a:xfrm rot="-10800000">
              <a:off x="3115090" y="2174460"/>
              <a:ext cx="154210" cy="35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1"/>
                </a:lnSpc>
              </a:pPr>
              <a:r>
                <a:rPr lang="en-US" sz="1601">
                  <a:solidFill>
                    <a:srgbClr val="000000"/>
                  </a:solidFill>
                  <a:latin typeface="Open Sans Bold"/>
                </a:rPr>
                <a:t>z</a:t>
              </a:r>
            </a:p>
          </p:txBody>
        </p:sp>
      </p:grpSp>
      <p:sp>
        <p:nvSpPr>
          <p:cNvPr name="TextBox 118" id="118"/>
          <p:cNvSpPr txBox="true"/>
          <p:nvPr/>
        </p:nvSpPr>
        <p:spPr>
          <a:xfrm rot="0">
            <a:off x="2244800" y="5179519"/>
            <a:ext cx="1132205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 Extra Bold"/>
              </a:rPr>
              <a:t>r=(x,y)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6407757" y="5168631"/>
            <a:ext cx="1132205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 Extra Bold"/>
              </a:rPr>
              <a:t>r=(x,y)</a:t>
            </a:r>
          </a:p>
        </p:txBody>
      </p:sp>
      <p:sp>
        <p:nvSpPr>
          <p:cNvPr name="TextBox 120" id="120"/>
          <p:cNvSpPr txBox="true"/>
          <p:nvPr/>
        </p:nvSpPr>
        <p:spPr>
          <a:xfrm rot="0">
            <a:off x="10898900" y="5275937"/>
            <a:ext cx="81391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 Extra Bold"/>
              </a:rPr>
              <a:t>t=(x)</a:t>
            </a:r>
          </a:p>
        </p:txBody>
      </p:sp>
      <p:sp>
        <p:nvSpPr>
          <p:cNvPr name="Freeform 121" id="121"/>
          <p:cNvSpPr/>
          <p:nvPr/>
        </p:nvSpPr>
        <p:spPr>
          <a:xfrm flipH="false" flipV="false" rot="-108154">
            <a:off x="15202814" y="3754234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8" y="0"/>
                </a:lnTo>
                <a:lnTo>
                  <a:pt x="1354178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6836307">
            <a:off x="14413038" y="4338000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7" y="0"/>
                </a:lnTo>
                <a:lnTo>
                  <a:pt x="1354177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9907804">
            <a:off x="13980399" y="3939264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8" y="0"/>
                </a:lnTo>
                <a:lnTo>
                  <a:pt x="1354178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4" id="124"/>
          <p:cNvGrpSpPr/>
          <p:nvPr/>
        </p:nvGrpSpPr>
        <p:grpSpPr>
          <a:xfrm rot="1436307">
            <a:off x="15159849" y="3894153"/>
            <a:ext cx="328710" cy="328710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114" lIns="27114" bIns="27114" rIns="27114"/>
            <a:lstStyle/>
            <a:p>
              <a:pPr algn="ctr">
                <a:lnSpc>
                  <a:spcPts val="2593"/>
                </a:lnSpc>
              </a:pPr>
            </a:p>
          </p:txBody>
        </p:sp>
      </p:grpSp>
      <p:sp>
        <p:nvSpPr>
          <p:cNvPr name="TextBox 127" id="127"/>
          <p:cNvSpPr txBox="true"/>
          <p:nvPr/>
        </p:nvSpPr>
        <p:spPr>
          <a:xfrm rot="1436307">
            <a:off x="14847867" y="4907173"/>
            <a:ext cx="117776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x</a:t>
            </a:r>
          </a:p>
        </p:txBody>
      </p:sp>
      <p:sp>
        <p:nvSpPr>
          <p:cNvPr name="TextBox 128" id="128"/>
          <p:cNvSpPr txBox="true"/>
          <p:nvPr/>
        </p:nvSpPr>
        <p:spPr>
          <a:xfrm rot="1436307">
            <a:off x="14136089" y="4190990"/>
            <a:ext cx="115657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z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16298212" y="3835670"/>
            <a:ext cx="117606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y</a:t>
            </a:r>
          </a:p>
        </p:txBody>
      </p:sp>
      <p:sp>
        <p:nvSpPr>
          <p:cNvPr name="AutoShape 130" id="130"/>
          <p:cNvSpPr/>
          <p:nvPr/>
        </p:nvSpPr>
        <p:spPr>
          <a:xfrm flipV="true">
            <a:off x="15107689" y="2852946"/>
            <a:ext cx="741227" cy="1763697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1" id="131"/>
          <p:cNvSpPr/>
          <p:nvPr/>
        </p:nvSpPr>
        <p:spPr>
          <a:xfrm flipV="true">
            <a:off x="14569914" y="4134497"/>
            <a:ext cx="803150" cy="1656734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32" id="132"/>
          <p:cNvSpPr txBox="true"/>
          <p:nvPr/>
        </p:nvSpPr>
        <p:spPr>
          <a:xfrm rot="0">
            <a:off x="15385097" y="5202032"/>
            <a:ext cx="81391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 Extra Bold"/>
              </a:rPr>
              <a:t>t=(x)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3081458" y="8878425"/>
            <a:ext cx="77485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 Extra Bold"/>
              </a:rPr>
              <a:t>r=(z)</a:t>
            </a:r>
          </a:p>
        </p:txBody>
      </p:sp>
      <p:sp>
        <p:nvSpPr>
          <p:cNvPr name="Freeform 134" id="134"/>
          <p:cNvSpPr/>
          <p:nvPr/>
        </p:nvSpPr>
        <p:spPr>
          <a:xfrm flipH="false" flipV="false" rot="9001731">
            <a:off x="7859921" y="8377061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7" y="0"/>
                </a:lnTo>
                <a:lnTo>
                  <a:pt x="1354177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5" id="135"/>
          <p:cNvSpPr/>
          <p:nvPr/>
        </p:nvSpPr>
        <p:spPr>
          <a:xfrm flipH="false" flipV="false" rot="-5400000">
            <a:off x="8420997" y="7456545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7" y="0"/>
                </a:lnTo>
                <a:lnTo>
                  <a:pt x="1354177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6" id="136"/>
          <p:cNvSpPr/>
          <p:nvPr/>
        </p:nvSpPr>
        <p:spPr>
          <a:xfrm flipH="false" flipV="false" rot="1315716">
            <a:off x="9058876" y="8318701"/>
            <a:ext cx="1354177" cy="570447"/>
          </a:xfrm>
          <a:custGeom>
            <a:avLst/>
            <a:gdLst/>
            <a:ahLst/>
            <a:cxnLst/>
            <a:rect r="r" b="b" t="t" l="l"/>
            <a:pathLst>
              <a:path h="570447" w="1354177">
                <a:moveTo>
                  <a:pt x="0" y="0"/>
                </a:moveTo>
                <a:lnTo>
                  <a:pt x="1354177" y="0"/>
                </a:lnTo>
                <a:lnTo>
                  <a:pt x="1354177" y="570447"/>
                </a:lnTo>
                <a:lnTo>
                  <a:pt x="0" y="570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7" id="137"/>
          <p:cNvGrpSpPr/>
          <p:nvPr/>
        </p:nvGrpSpPr>
        <p:grpSpPr>
          <a:xfrm rot="-10800000">
            <a:off x="8952078" y="8254502"/>
            <a:ext cx="328710" cy="328710"/>
            <a:chOff x="0" y="0"/>
            <a:chExt cx="812800" cy="812800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114" lIns="27114" bIns="27114" rIns="27114"/>
            <a:lstStyle/>
            <a:p>
              <a:pPr algn="ctr">
                <a:lnSpc>
                  <a:spcPts val="2593"/>
                </a:lnSpc>
              </a:pPr>
            </a:p>
          </p:txBody>
        </p:sp>
      </p:grpSp>
      <p:sp>
        <p:nvSpPr>
          <p:cNvPr name="TextBox 140" id="140"/>
          <p:cNvSpPr txBox="true"/>
          <p:nvPr/>
        </p:nvSpPr>
        <p:spPr>
          <a:xfrm rot="0">
            <a:off x="10154590" y="8633709"/>
            <a:ext cx="117606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"/>
              </a:rPr>
              <a:t>z</a:t>
            </a:r>
          </a:p>
        </p:txBody>
      </p:sp>
      <p:sp>
        <p:nvSpPr>
          <p:cNvPr name="AutoShape 141" id="141"/>
          <p:cNvSpPr/>
          <p:nvPr/>
        </p:nvSpPr>
        <p:spPr>
          <a:xfrm flipH="true" flipV="true">
            <a:off x="9134919" y="8366685"/>
            <a:ext cx="1412672" cy="591198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42" id="142"/>
          <p:cNvSpPr txBox="true"/>
          <p:nvPr/>
        </p:nvSpPr>
        <p:spPr>
          <a:xfrm rot="-10800000">
            <a:off x="9039198" y="7194868"/>
            <a:ext cx="117776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x</a:t>
            </a:r>
          </a:p>
        </p:txBody>
      </p:sp>
      <p:sp>
        <p:nvSpPr>
          <p:cNvPr name="TextBox 143" id="143"/>
          <p:cNvSpPr txBox="true"/>
          <p:nvPr/>
        </p:nvSpPr>
        <p:spPr>
          <a:xfrm rot="0">
            <a:off x="8044001" y="8708369"/>
            <a:ext cx="115657" cy="2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>
                <a:solidFill>
                  <a:srgbClr val="000000"/>
                </a:solidFill>
                <a:latin typeface="Open Sans Bold"/>
              </a:rPr>
              <a:t>y</a:t>
            </a:r>
          </a:p>
        </p:txBody>
      </p:sp>
      <p:sp>
        <p:nvSpPr>
          <p:cNvPr name="TextBox 144" id="144"/>
          <p:cNvSpPr txBox="true"/>
          <p:nvPr/>
        </p:nvSpPr>
        <p:spPr>
          <a:xfrm rot="0">
            <a:off x="8530596" y="8640300"/>
            <a:ext cx="135310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 Extra Bold"/>
              </a:rPr>
              <a:t>r=(z,x)</a:t>
            </a:r>
          </a:p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pen Sans Extra Bold"/>
              </a:rPr>
              <a:t>t=z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2545" y="431763"/>
            <a:ext cx="17428783" cy="9423474"/>
            <a:chOff x="0" y="0"/>
            <a:chExt cx="12029275" cy="6504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1884495" cy="6359264"/>
            </a:xfrm>
            <a:custGeom>
              <a:avLst/>
              <a:gdLst/>
              <a:ahLst/>
              <a:cxnLst/>
              <a:rect r="r" b="b" t="t" l="l"/>
              <a:pathLst>
                <a:path h="6359264" w="11884495">
                  <a:moveTo>
                    <a:pt x="0" y="0"/>
                  </a:moveTo>
                  <a:lnTo>
                    <a:pt x="11884495" y="0"/>
                  </a:lnTo>
                  <a:lnTo>
                    <a:pt x="11884495" y="6359264"/>
                  </a:lnTo>
                  <a:lnTo>
                    <a:pt x="0" y="6359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9E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29275" cy="6504043"/>
            </a:xfrm>
            <a:custGeom>
              <a:avLst/>
              <a:gdLst/>
              <a:ahLst/>
              <a:cxnLst/>
              <a:rect r="r" b="b" t="t" l="l"/>
              <a:pathLst>
                <a:path h="6504043" w="12029275">
                  <a:moveTo>
                    <a:pt x="11884496" y="6359264"/>
                  </a:moveTo>
                  <a:lnTo>
                    <a:pt x="12029275" y="6359264"/>
                  </a:lnTo>
                  <a:lnTo>
                    <a:pt x="12029275" y="6504043"/>
                  </a:lnTo>
                  <a:lnTo>
                    <a:pt x="11884495" y="6504043"/>
                  </a:lnTo>
                  <a:lnTo>
                    <a:pt x="11884495" y="635926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359264"/>
                  </a:lnTo>
                  <a:lnTo>
                    <a:pt x="0" y="6359264"/>
                  </a:lnTo>
                  <a:lnTo>
                    <a:pt x="0" y="144780"/>
                  </a:lnTo>
                  <a:close/>
                  <a:moveTo>
                    <a:pt x="0" y="6359264"/>
                  </a:moveTo>
                  <a:lnTo>
                    <a:pt x="144780" y="6359264"/>
                  </a:lnTo>
                  <a:lnTo>
                    <a:pt x="144780" y="6504043"/>
                  </a:lnTo>
                  <a:lnTo>
                    <a:pt x="0" y="6504043"/>
                  </a:lnTo>
                  <a:lnTo>
                    <a:pt x="0" y="6359264"/>
                  </a:lnTo>
                  <a:close/>
                  <a:moveTo>
                    <a:pt x="11884496" y="144780"/>
                  </a:moveTo>
                  <a:lnTo>
                    <a:pt x="12029275" y="144780"/>
                  </a:lnTo>
                  <a:lnTo>
                    <a:pt x="12029275" y="6359264"/>
                  </a:lnTo>
                  <a:lnTo>
                    <a:pt x="11884495" y="6359264"/>
                  </a:lnTo>
                  <a:lnTo>
                    <a:pt x="11884495" y="144780"/>
                  </a:lnTo>
                  <a:close/>
                  <a:moveTo>
                    <a:pt x="144780" y="6359264"/>
                  </a:moveTo>
                  <a:lnTo>
                    <a:pt x="11884496" y="6359264"/>
                  </a:lnTo>
                  <a:lnTo>
                    <a:pt x="11884496" y="6504043"/>
                  </a:lnTo>
                  <a:lnTo>
                    <a:pt x="144780" y="6504043"/>
                  </a:lnTo>
                  <a:lnTo>
                    <a:pt x="144780" y="6359264"/>
                  </a:lnTo>
                  <a:close/>
                  <a:moveTo>
                    <a:pt x="11884496" y="0"/>
                  </a:moveTo>
                  <a:lnTo>
                    <a:pt x="12029275" y="0"/>
                  </a:lnTo>
                  <a:lnTo>
                    <a:pt x="12029275" y="144780"/>
                  </a:lnTo>
                  <a:lnTo>
                    <a:pt x="11884495" y="144780"/>
                  </a:lnTo>
                  <a:lnTo>
                    <a:pt x="1188449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884496" y="0"/>
                  </a:lnTo>
                  <a:lnTo>
                    <a:pt x="1188449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D3B68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97100" y="4135466"/>
            <a:ext cx="12093799" cy="1616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392">
                <a:solidFill>
                  <a:srgbClr val="284353"/>
                </a:solidFill>
                <a:latin typeface="Stadio Now Novarese"/>
              </a:rPr>
              <a:t>GRACIAS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035490" y="7538097"/>
            <a:ext cx="3158983" cy="2993136"/>
          </a:xfrm>
          <a:custGeom>
            <a:avLst/>
            <a:gdLst/>
            <a:ahLst/>
            <a:cxnLst/>
            <a:rect r="r" b="b" t="t" l="l"/>
            <a:pathLst>
              <a:path h="2993136" w="3158983">
                <a:moveTo>
                  <a:pt x="0" y="0"/>
                </a:moveTo>
                <a:lnTo>
                  <a:pt x="3158983" y="0"/>
                </a:lnTo>
                <a:lnTo>
                  <a:pt x="3158983" y="2993136"/>
                </a:lnTo>
                <a:lnTo>
                  <a:pt x="0" y="2993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50792" y="-1064805"/>
            <a:ext cx="3158983" cy="2993136"/>
          </a:xfrm>
          <a:custGeom>
            <a:avLst/>
            <a:gdLst/>
            <a:ahLst/>
            <a:cxnLst/>
            <a:rect r="r" b="b" t="t" l="l"/>
            <a:pathLst>
              <a:path h="2993136" w="3158983">
                <a:moveTo>
                  <a:pt x="0" y="0"/>
                </a:moveTo>
                <a:lnTo>
                  <a:pt x="3158984" y="0"/>
                </a:lnTo>
                <a:lnTo>
                  <a:pt x="3158984" y="2993136"/>
                </a:lnTo>
                <a:lnTo>
                  <a:pt x="0" y="2993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DAFlKry-Qlo</dc:identifier>
  <dcterms:modified xsi:type="dcterms:W3CDTF">2011-08-01T06:04:30Z</dcterms:modified>
  <cp:revision>1</cp:revision>
  <dc:title>Antonio Silva Martínez A01173663</dc:title>
</cp:coreProperties>
</file>