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3" r:id="rId2"/>
    <p:sldId id="269" r:id="rId3"/>
    <p:sldId id="270" r:id="rId4"/>
    <p:sldId id="268" r:id="rId5"/>
    <p:sldId id="267" r:id="rId6"/>
    <p:sldId id="257" r:id="rId7"/>
    <p:sldId id="279" r:id="rId8"/>
    <p:sldId id="281" r:id="rId9"/>
    <p:sldId id="274" r:id="rId10"/>
    <p:sldId id="282" r:id="rId11"/>
    <p:sldId id="285" r:id="rId12"/>
    <p:sldId id="283" r:id="rId13"/>
    <p:sldId id="273" r:id="rId14"/>
    <p:sldId id="284" r:id="rId15"/>
    <p:sldId id="272" r:id="rId16"/>
    <p:sldId id="287" r:id="rId17"/>
    <p:sldId id="280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80B5"/>
    <a:srgbClr val="9D49C7"/>
    <a:srgbClr val="B472BB"/>
    <a:srgbClr val="495EC7"/>
    <a:srgbClr val="6245BA"/>
    <a:srgbClr val="45BCBC"/>
    <a:srgbClr val="68858D"/>
    <a:srgbClr val="6DBF3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37E333-65FC-438F-8642-B21A6B3AD5C7}" v="198" dt="2024-12-03T11:41:39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LUCA" userId="78733f4f-896c-4094-8820-7f01004358be" providerId="ADAL" clId="{D837E333-65FC-438F-8642-B21A6B3AD5C7}"/>
    <pc:docChg chg="undo custSel addSld delSld modSld sldOrd">
      <pc:chgData name="DANIEL LUCA" userId="78733f4f-896c-4094-8820-7f01004358be" providerId="ADAL" clId="{D837E333-65FC-438F-8642-B21A6B3AD5C7}" dt="2024-12-03T11:41:39.501" v="753" actId="20577"/>
      <pc:docMkLst>
        <pc:docMk/>
      </pc:docMkLst>
      <pc:sldChg chg="delSp delDesignElem modNotesTx">
        <pc:chgData name="DANIEL LUCA" userId="78733f4f-896c-4094-8820-7f01004358be" providerId="ADAL" clId="{D837E333-65FC-438F-8642-B21A6B3AD5C7}" dt="2024-12-03T11:25:07.701" v="162" actId="20577"/>
        <pc:sldMkLst>
          <pc:docMk/>
          <pc:sldMk cId="1323163141" sldId="257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1323163141" sldId="257"/>
            <ac:spMk id="21" creationId="{FF4F1B1F-38C9-4BA3-8793-E2B6FC978C0A}"/>
          </ac:spMkLst>
        </pc:spChg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1323163141" sldId="257"/>
            <ac:spMk id="23" creationId="{40A82C2B-B640-4B39-A4B8-3189B458AC0D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1323163141" sldId="257"/>
            <ac:cxnSpMk id="19" creationId="{EAD4CCDA-06BF-4D2A-B44F-195AEC0B5B22}"/>
          </ac:cxnSpMkLst>
        </pc:cxn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1323163141" sldId="257"/>
            <ac:cxnSpMk id="25" creationId="{7091899A-6176-48DA-BF9E-4D278C5FBEFF}"/>
          </ac:cxnSpMkLst>
        </pc:cxnChg>
      </pc:sldChg>
      <pc:sldChg chg="delSp modSp delDesignElem modNotesTx">
        <pc:chgData name="DANIEL LUCA" userId="78733f4f-896c-4094-8820-7f01004358be" providerId="ADAL" clId="{D837E333-65FC-438F-8642-B21A6B3AD5C7}" dt="2024-12-03T11:25:03.678" v="161" actId="20577"/>
        <pc:sldMkLst>
          <pc:docMk/>
          <pc:sldMk cId="2304675279" sldId="267"/>
        </pc:sldMkLst>
        <pc:spChg chg="mod">
          <ac:chgData name="DANIEL LUCA" userId="78733f4f-896c-4094-8820-7f01004358be" providerId="ADAL" clId="{D837E333-65FC-438F-8642-B21A6B3AD5C7}" dt="2024-12-02T13:49:44.911" v="24"/>
          <ac:spMkLst>
            <pc:docMk/>
            <pc:sldMk cId="2304675279" sldId="267"/>
            <ac:spMk id="2" creationId="{79EBEB11-71A9-9F5D-3622-059307C919A8}"/>
          </ac:spMkLst>
        </pc:spChg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2304675279" sldId="267"/>
            <ac:spMk id="30" creationId="{8873527E-DCB3-D8F2-4CAE-C787E180FA06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2304675279" sldId="267"/>
            <ac:cxnSpMk id="32" creationId="{7A65F465-7033-7E0B-2DF7-A90E70FD2133}"/>
          </ac:cxnSpMkLst>
        </pc:cxnChg>
      </pc:sldChg>
      <pc:sldChg chg="delSp modSp delDesignElem modNotesTx">
        <pc:chgData name="DANIEL LUCA" userId="78733f4f-896c-4094-8820-7f01004358be" providerId="ADAL" clId="{D837E333-65FC-438F-8642-B21A6B3AD5C7}" dt="2024-12-03T11:24:58.823" v="160" actId="20577"/>
        <pc:sldMkLst>
          <pc:docMk/>
          <pc:sldMk cId="1257759568" sldId="268"/>
        </pc:sldMkLst>
        <pc:spChg chg="mod">
          <ac:chgData name="DANIEL LUCA" userId="78733f4f-896c-4094-8820-7f01004358be" providerId="ADAL" clId="{D837E333-65FC-438F-8642-B21A6B3AD5C7}" dt="2024-12-02T13:49:44.911" v="24"/>
          <ac:spMkLst>
            <pc:docMk/>
            <pc:sldMk cId="1257759568" sldId="268"/>
            <ac:spMk id="2" creationId="{979CAC77-96EC-A180-4714-A82E0D547E74}"/>
          </ac:spMkLst>
        </pc:spChg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1257759568" sldId="268"/>
            <ac:spMk id="30" creationId="{1A44B4D3-CE83-7CFA-59CB-A9DC0CD54473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1257759568" sldId="268"/>
            <ac:cxnSpMk id="32" creationId="{8C0BBCB6-FA7A-55B1-39CE-7B8F58493BA8}"/>
          </ac:cxnSpMkLst>
        </pc:cxnChg>
      </pc:sldChg>
      <pc:sldChg chg="delSp modSp delDesignElem modNotesTx">
        <pc:chgData name="DANIEL LUCA" userId="78733f4f-896c-4094-8820-7f01004358be" providerId="ADAL" clId="{D837E333-65FC-438F-8642-B21A6B3AD5C7}" dt="2024-12-03T11:24:38.817" v="158" actId="20577"/>
        <pc:sldMkLst>
          <pc:docMk/>
          <pc:sldMk cId="2598122962" sldId="269"/>
        </pc:sldMkLst>
        <pc:spChg chg="mod">
          <ac:chgData name="DANIEL LUCA" userId="78733f4f-896c-4094-8820-7f01004358be" providerId="ADAL" clId="{D837E333-65FC-438F-8642-B21A6B3AD5C7}" dt="2024-12-02T13:49:44.911" v="24"/>
          <ac:spMkLst>
            <pc:docMk/>
            <pc:sldMk cId="2598122962" sldId="269"/>
            <ac:spMk id="2" creationId="{3AEFEE3A-C8F7-80F3-9B80-3E26C3070EA6}"/>
          </ac:spMkLst>
        </pc:spChg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2598122962" sldId="269"/>
            <ac:spMk id="30" creationId="{4EDA8761-7A95-D164-0AF6-AB8436FA817F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2598122962" sldId="269"/>
            <ac:cxnSpMk id="32" creationId="{82090A89-CBE1-AF39-F788-E65F4F1C8550}"/>
          </ac:cxnSpMkLst>
        </pc:cxnChg>
      </pc:sldChg>
      <pc:sldChg chg="delSp modSp delDesignElem modNotesTx">
        <pc:chgData name="DANIEL LUCA" userId="78733f4f-896c-4094-8820-7f01004358be" providerId="ADAL" clId="{D837E333-65FC-438F-8642-B21A6B3AD5C7}" dt="2024-12-03T11:24:43.157" v="159" actId="20577"/>
        <pc:sldMkLst>
          <pc:docMk/>
          <pc:sldMk cId="4092498330" sldId="270"/>
        </pc:sldMkLst>
        <pc:spChg chg="mod">
          <ac:chgData name="DANIEL LUCA" userId="78733f4f-896c-4094-8820-7f01004358be" providerId="ADAL" clId="{D837E333-65FC-438F-8642-B21A6B3AD5C7}" dt="2024-12-02T13:49:44.911" v="24"/>
          <ac:spMkLst>
            <pc:docMk/>
            <pc:sldMk cId="4092498330" sldId="270"/>
            <ac:spMk id="2" creationId="{1524FD54-75B4-3B8A-8A87-15660E9439FB}"/>
          </ac:spMkLst>
        </pc:spChg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4092498330" sldId="270"/>
            <ac:spMk id="30" creationId="{EA2F9D9D-275D-BD6C-6D26-DB51E19F3E6A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4092498330" sldId="270"/>
            <ac:cxnSpMk id="32" creationId="{EEAB314E-EA8A-301A-B69C-D2D99272BC31}"/>
          </ac:cxnSpMkLst>
        </pc:cxnChg>
      </pc:sldChg>
      <pc:sldChg chg="delSp delDesignElem modNotesTx">
        <pc:chgData name="DANIEL LUCA" userId="78733f4f-896c-4094-8820-7f01004358be" providerId="ADAL" clId="{D837E333-65FC-438F-8642-B21A6B3AD5C7}" dt="2024-12-03T11:25:51.475" v="171" actId="20577"/>
        <pc:sldMkLst>
          <pc:docMk/>
          <pc:sldMk cId="497571924" sldId="272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497571924" sldId="272"/>
            <ac:spMk id="21" creationId="{2FF15737-3A9D-3EEB-F0D7-C00EF38CED16}"/>
          </ac:spMkLst>
        </pc:spChg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497571924" sldId="272"/>
            <ac:spMk id="23" creationId="{C2C0C2C5-4927-AA21-FC17-672478F7BD45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497571924" sldId="272"/>
            <ac:cxnSpMk id="19" creationId="{F30FE314-955E-FC9F-F114-5AE4CF60B76D}"/>
          </ac:cxnSpMkLst>
        </pc:cxn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497571924" sldId="272"/>
            <ac:cxnSpMk id="25" creationId="{24468D44-2110-8964-8547-0BA722CE08BC}"/>
          </ac:cxnSpMkLst>
        </pc:cxnChg>
      </pc:sldChg>
      <pc:sldChg chg="delSp delDesignElem modNotesTx">
        <pc:chgData name="DANIEL LUCA" userId="78733f4f-896c-4094-8820-7f01004358be" providerId="ADAL" clId="{D837E333-65FC-438F-8642-B21A6B3AD5C7}" dt="2024-12-03T11:25:43.443" v="169" actId="20577"/>
        <pc:sldMkLst>
          <pc:docMk/>
          <pc:sldMk cId="3192345051" sldId="273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3192345051" sldId="273"/>
            <ac:spMk id="21" creationId="{180DCFD0-CFF1-377C-0E50-EECB40CB2876}"/>
          </ac:spMkLst>
        </pc:spChg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3192345051" sldId="273"/>
            <ac:spMk id="23" creationId="{4CA9BCCA-C3B1-D367-A958-5DC28F817726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3192345051" sldId="273"/>
            <ac:cxnSpMk id="19" creationId="{B77C0F9F-59CF-F3BE-465D-E61B59C80E2A}"/>
          </ac:cxnSpMkLst>
        </pc:cxn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3192345051" sldId="273"/>
            <ac:cxnSpMk id="25" creationId="{4A3635B0-B0F8-4AB2-1E66-72430B951EF5}"/>
          </ac:cxnSpMkLst>
        </pc:cxnChg>
      </pc:sldChg>
      <pc:sldChg chg="delSp delDesignElem modNotesTx">
        <pc:chgData name="DANIEL LUCA" userId="78733f4f-896c-4094-8820-7f01004358be" providerId="ADAL" clId="{D837E333-65FC-438F-8642-B21A6B3AD5C7}" dt="2024-12-03T11:25:23.707" v="165" actId="20577"/>
        <pc:sldMkLst>
          <pc:docMk/>
          <pc:sldMk cId="3236056594" sldId="274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3236056594" sldId="274"/>
            <ac:spMk id="21" creationId="{FA18070A-31CB-3E53-F3CA-4B675F2E5F53}"/>
          </ac:spMkLst>
        </pc:spChg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3236056594" sldId="274"/>
            <ac:spMk id="23" creationId="{1DF94E6C-5087-10BD-8B6A-BEB7D8E300B6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3236056594" sldId="274"/>
            <ac:cxnSpMk id="19" creationId="{563050B2-71B1-97F1-7608-098728A5CF03}"/>
          </ac:cxnSpMkLst>
        </pc:cxn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3236056594" sldId="274"/>
            <ac:cxnSpMk id="25" creationId="{CA96AFBC-3A90-4EC1-0AA2-263DEB0DDE93}"/>
          </ac:cxnSpMkLst>
        </pc:cxnChg>
      </pc:sldChg>
      <pc:sldChg chg="delSp delDesignElem modNotesTx">
        <pc:chgData name="DANIEL LUCA" userId="78733f4f-896c-4094-8820-7f01004358be" providerId="ADAL" clId="{D837E333-65FC-438F-8642-B21A6B3AD5C7}" dt="2024-12-03T11:25:12.789" v="163" actId="20577"/>
        <pc:sldMkLst>
          <pc:docMk/>
          <pc:sldMk cId="3016095279" sldId="279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3016095279" sldId="279"/>
            <ac:spMk id="26" creationId="{ABE3B514-83FE-45D4-988C-78925DD13254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3016095279" sldId="279"/>
            <ac:cxnSpMk id="28" creationId="{787CBF7F-92AD-42B8-AA3E-C4AF7A2AD3E8}"/>
          </ac:cxnSpMkLst>
        </pc:cxnChg>
      </pc:sldChg>
      <pc:sldChg chg="delSp delDesignElem">
        <pc:chgData name="DANIEL LUCA" userId="78733f4f-896c-4094-8820-7f01004358be" providerId="ADAL" clId="{D837E333-65FC-438F-8642-B21A6B3AD5C7}" dt="2024-12-02T11:46:35.592" v="21"/>
        <pc:sldMkLst>
          <pc:docMk/>
          <pc:sldMk cId="1243479909" sldId="280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1243479909" sldId="280"/>
            <ac:spMk id="32" creationId="{F045BC42-3E18-4AB6-8C0D-A2A75918146F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1243479909" sldId="280"/>
            <ac:cxnSpMk id="30" creationId="{EAD4CCDA-06BF-4D2A-B44F-195AEC0B5B22}"/>
          </ac:cxnSpMkLst>
        </pc:cxn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1243479909" sldId="280"/>
            <ac:cxnSpMk id="34" creationId="{21F98200-40F6-48CB-82DC-30C5EF09C56B}"/>
          </ac:cxnSpMkLst>
        </pc:cxnChg>
      </pc:sldChg>
      <pc:sldChg chg="delSp delDesignElem modNotesTx">
        <pc:chgData name="DANIEL LUCA" userId="78733f4f-896c-4094-8820-7f01004358be" providerId="ADAL" clId="{D837E333-65FC-438F-8642-B21A6B3AD5C7}" dt="2024-12-03T11:25:18.425" v="164" actId="20577"/>
        <pc:sldMkLst>
          <pc:docMk/>
          <pc:sldMk cId="66524545" sldId="281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66524545" sldId="281"/>
            <ac:spMk id="26" creationId="{34D43142-143C-655A-BD42-72AA7DF6FFB6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66524545" sldId="281"/>
            <ac:cxnSpMk id="28" creationId="{928819A1-26B6-C816-D615-58E58F5573E3}"/>
          </ac:cxnSpMkLst>
        </pc:cxnChg>
      </pc:sldChg>
      <pc:sldChg chg="delSp delDesignElem modNotesTx">
        <pc:chgData name="DANIEL LUCA" userId="78733f4f-896c-4094-8820-7f01004358be" providerId="ADAL" clId="{D837E333-65FC-438F-8642-B21A6B3AD5C7}" dt="2024-12-03T11:25:29.644" v="166" actId="20577"/>
        <pc:sldMkLst>
          <pc:docMk/>
          <pc:sldMk cId="3642575990" sldId="282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3642575990" sldId="282"/>
            <ac:spMk id="35" creationId="{BF02845A-8571-40C5-9F56-8F9B3F7C4E4C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3642575990" sldId="282"/>
            <ac:cxnSpMk id="37" creationId="{F30BB598-81B4-41BB-BC44-CD9C29AE2EAB}"/>
          </ac:cxnSpMkLst>
        </pc:cxnChg>
      </pc:sldChg>
      <pc:sldChg chg="delSp delDesignElem modNotesTx">
        <pc:chgData name="DANIEL LUCA" userId="78733f4f-896c-4094-8820-7f01004358be" providerId="ADAL" clId="{D837E333-65FC-438F-8642-B21A6B3AD5C7}" dt="2024-12-03T11:25:39.707" v="168" actId="20577"/>
        <pc:sldMkLst>
          <pc:docMk/>
          <pc:sldMk cId="3174095956" sldId="283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3174095956" sldId="283"/>
            <ac:spMk id="26" creationId="{468B928F-77E4-60F5-F346-575C9E10C5E5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3174095956" sldId="283"/>
            <ac:cxnSpMk id="28" creationId="{C9D39A98-FB38-1DE5-0A38-7FF73649B5A8}"/>
          </ac:cxnSpMkLst>
        </pc:cxnChg>
      </pc:sldChg>
      <pc:sldChg chg="delSp setBg delDesignElem modNotesTx">
        <pc:chgData name="DANIEL LUCA" userId="78733f4f-896c-4094-8820-7f01004358be" providerId="ADAL" clId="{D837E333-65FC-438F-8642-B21A6B3AD5C7}" dt="2024-12-03T11:25:47.068" v="170" actId="20577"/>
        <pc:sldMkLst>
          <pc:docMk/>
          <pc:sldMk cId="1673171653" sldId="284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1673171653" sldId="284"/>
            <ac:spMk id="26" creationId="{0D985CF0-E8B1-6DC6-0101-9C90E1F78377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1673171653" sldId="284"/>
            <ac:cxnSpMk id="28" creationId="{322048BD-8952-0105-67E9-D9B3598D4FCA}"/>
          </ac:cxnSpMkLst>
        </pc:cxnChg>
      </pc:sldChg>
      <pc:sldChg chg="delSp delDesignElem modNotesTx">
        <pc:chgData name="DANIEL LUCA" userId="78733f4f-896c-4094-8820-7f01004358be" providerId="ADAL" clId="{D837E333-65FC-438F-8642-B21A6B3AD5C7}" dt="2024-12-03T11:25:33.962" v="167" actId="20577"/>
        <pc:sldMkLst>
          <pc:docMk/>
          <pc:sldMk cId="1207471391" sldId="285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1207471391" sldId="285"/>
            <ac:spMk id="35" creationId="{00E307EC-60CF-3FA0-227D-C3469B5CA3D5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1207471391" sldId="285"/>
            <ac:cxnSpMk id="37" creationId="{5A2B4DEF-215B-3254-0ABE-E6B141761077}"/>
          </ac:cxnSpMkLst>
        </pc:cxnChg>
      </pc:sldChg>
      <pc:sldChg chg="delSp add del ord delDesignElem">
        <pc:chgData name="DANIEL LUCA" userId="78733f4f-896c-4094-8820-7f01004358be" providerId="ADAL" clId="{D837E333-65FC-438F-8642-B21A6B3AD5C7}" dt="2024-12-02T12:06:17.361" v="22" actId="2696"/>
        <pc:sldMkLst>
          <pc:docMk/>
          <pc:sldMk cId="1985182371" sldId="286"/>
        </pc:sldMkLst>
        <pc:spChg chg="del">
          <ac:chgData name="DANIEL LUCA" userId="78733f4f-896c-4094-8820-7f01004358be" providerId="ADAL" clId="{D837E333-65FC-438F-8642-B21A6B3AD5C7}" dt="2024-12-02T11:46:35.592" v="21"/>
          <ac:spMkLst>
            <pc:docMk/>
            <pc:sldMk cId="1985182371" sldId="286"/>
            <ac:spMk id="26" creationId="{AAA7993F-75F5-7AEA-D8AE-D7B07F770C79}"/>
          </ac:spMkLst>
        </pc:spChg>
        <pc:cxnChg chg="del">
          <ac:chgData name="DANIEL LUCA" userId="78733f4f-896c-4094-8820-7f01004358be" providerId="ADAL" clId="{D837E333-65FC-438F-8642-B21A6B3AD5C7}" dt="2024-12-02T11:46:35.592" v="21"/>
          <ac:cxnSpMkLst>
            <pc:docMk/>
            <pc:sldMk cId="1985182371" sldId="286"/>
            <ac:cxnSpMk id="28" creationId="{737C3F81-9F6E-2DEE-7796-704F2DBF501B}"/>
          </ac:cxnSpMkLst>
        </pc:cxnChg>
      </pc:sldChg>
      <pc:sldChg chg="addSp del delDesignElem">
        <pc:chgData name="DANIEL LUCA" userId="78733f4f-896c-4094-8820-7f01004358be" providerId="ADAL" clId="{D837E333-65FC-438F-8642-B21A6B3AD5C7}" dt="2024-12-02T11:43:17.421" v="1"/>
        <pc:sldMkLst>
          <pc:docMk/>
          <pc:sldMk cId="2179733145" sldId="286"/>
        </pc:sldMkLst>
        <pc:spChg chg="add">
          <ac:chgData name="DANIEL LUCA" userId="78733f4f-896c-4094-8820-7f01004358be" providerId="ADAL" clId="{D837E333-65FC-438F-8642-B21A6B3AD5C7}" dt="2024-12-02T11:43:17.421" v="1"/>
          <ac:spMkLst>
            <pc:docMk/>
            <pc:sldMk cId="2179733145" sldId="286"/>
            <ac:spMk id="26" creationId="{20E435A0-AD3F-26FB-308E-3FD5EF956AC6}"/>
          </ac:spMkLst>
        </pc:spChg>
        <pc:cxnChg chg="add">
          <ac:chgData name="DANIEL LUCA" userId="78733f4f-896c-4094-8820-7f01004358be" providerId="ADAL" clId="{D837E333-65FC-438F-8642-B21A6B3AD5C7}" dt="2024-12-02T11:43:17.421" v="1"/>
          <ac:cxnSpMkLst>
            <pc:docMk/>
            <pc:sldMk cId="2179733145" sldId="286"/>
            <ac:cxnSpMk id="28" creationId="{AD1D4C69-6CA2-595B-1003-93FEB9A1F778}"/>
          </ac:cxnSpMkLst>
        </pc:cxnChg>
      </pc:sldChg>
      <pc:sldChg chg="modSp new del mod">
        <pc:chgData name="DANIEL LUCA" userId="78733f4f-896c-4094-8820-7f01004358be" providerId="ADAL" clId="{D837E333-65FC-438F-8642-B21A6B3AD5C7}" dt="2024-12-03T11:26:02.666" v="173" actId="2696"/>
        <pc:sldMkLst>
          <pc:docMk/>
          <pc:sldMk cId="2280600484" sldId="286"/>
        </pc:sldMkLst>
        <pc:spChg chg="mod">
          <ac:chgData name="DANIEL LUCA" userId="78733f4f-896c-4094-8820-7f01004358be" providerId="ADAL" clId="{D837E333-65FC-438F-8642-B21A6B3AD5C7}" dt="2024-12-02T13:50:07.503" v="42" actId="20577"/>
          <ac:spMkLst>
            <pc:docMk/>
            <pc:sldMk cId="2280600484" sldId="286"/>
            <ac:spMk id="2" creationId="{204C354E-6B65-49B7-1082-B08A9C9D560A}"/>
          </ac:spMkLst>
        </pc:spChg>
        <pc:spChg chg="mod">
          <ac:chgData name="DANIEL LUCA" userId="78733f4f-896c-4094-8820-7f01004358be" providerId="ADAL" clId="{D837E333-65FC-438F-8642-B21A6B3AD5C7}" dt="2024-12-02T13:49:44.911" v="24"/>
          <ac:spMkLst>
            <pc:docMk/>
            <pc:sldMk cId="2280600484" sldId="286"/>
            <ac:spMk id="3" creationId="{8B251538-9D6D-7EC3-4A73-226545F46173}"/>
          </ac:spMkLst>
        </pc:spChg>
      </pc:sldChg>
      <pc:sldChg chg="addSp delSp modSp add mod ord setBg modNotesTx">
        <pc:chgData name="DANIEL LUCA" userId="78733f4f-896c-4094-8820-7f01004358be" providerId="ADAL" clId="{D837E333-65FC-438F-8642-B21A6B3AD5C7}" dt="2024-12-03T11:41:39.501" v="753" actId="20577"/>
        <pc:sldMkLst>
          <pc:docMk/>
          <pc:sldMk cId="2455952920" sldId="287"/>
        </pc:sldMkLst>
        <pc:spChg chg="mod">
          <ac:chgData name="DANIEL LUCA" userId="78733f4f-896c-4094-8820-7f01004358be" providerId="ADAL" clId="{D837E333-65FC-438F-8642-B21A6B3AD5C7}" dt="2024-12-02T13:52:44.582" v="97" actId="20577"/>
          <ac:spMkLst>
            <pc:docMk/>
            <pc:sldMk cId="2455952920" sldId="287"/>
            <ac:spMk id="2" creationId="{BEC12D25-BE7A-DA46-61B7-95CE4AFCFA99}"/>
          </ac:spMkLst>
        </pc:spChg>
        <pc:graphicFrameChg chg="del mod">
          <ac:chgData name="DANIEL LUCA" userId="78733f4f-896c-4094-8820-7f01004358be" providerId="ADAL" clId="{D837E333-65FC-438F-8642-B21A6B3AD5C7}" dt="2024-12-03T10:40:27.982" v="99" actId="21"/>
          <ac:graphicFrameMkLst>
            <pc:docMk/>
            <pc:sldMk cId="2455952920" sldId="287"/>
            <ac:graphicFrameMk id="5" creationId="{5036CE86-18B6-EAB4-9382-DE4894C893F1}"/>
          </ac:graphicFrameMkLst>
        </pc:graphicFrameChg>
        <pc:picChg chg="add mod modCrop">
          <ac:chgData name="DANIEL LUCA" userId="78733f4f-896c-4094-8820-7f01004358be" providerId="ADAL" clId="{D837E333-65FC-438F-8642-B21A6B3AD5C7}" dt="2024-12-03T10:48:08.337" v="156" actId="1440"/>
          <ac:picMkLst>
            <pc:docMk/>
            <pc:sldMk cId="2455952920" sldId="287"/>
            <ac:picMk id="6" creationId="{CC5FA584-598E-7D3C-6CCF-43D04A114278}"/>
          </ac:picMkLst>
        </pc:picChg>
        <pc:picChg chg="add mod modCrop">
          <ac:chgData name="DANIEL LUCA" userId="78733f4f-896c-4094-8820-7f01004358be" providerId="ADAL" clId="{D837E333-65FC-438F-8642-B21A6B3AD5C7}" dt="2024-12-03T10:44:49.443" v="139" actId="931"/>
          <ac:picMkLst>
            <pc:docMk/>
            <pc:sldMk cId="2455952920" sldId="287"/>
            <ac:picMk id="8" creationId="{2ADD4DFA-61E6-8C18-2D48-1AE4F3E3BAFC}"/>
          </ac:picMkLst>
        </pc:picChg>
        <pc:picChg chg="add mod modCrop">
          <ac:chgData name="DANIEL LUCA" userId="78733f4f-896c-4094-8820-7f01004358be" providerId="ADAL" clId="{D837E333-65FC-438F-8642-B21A6B3AD5C7}" dt="2024-12-03T10:48:22.250" v="157" actId="1440"/>
          <ac:picMkLst>
            <pc:docMk/>
            <pc:sldMk cId="2455952920" sldId="287"/>
            <ac:picMk id="10" creationId="{B074799D-59F8-8E2B-D8E3-86F7D1504D55}"/>
          </ac:picMkLst>
        </pc:picChg>
      </pc:sldChg>
    </pc:docChg>
  </pc:docChgLst>
  <pc:docChgLst>
    <pc:chgData name="ANTONIO LANZA" userId="3bedaee3-2570-4681-af0c-a5cbe5fe9148" providerId="ADAL" clId="{36A94596-F67C-49C6-BB87-915DEB34CB86}"/>
    <pc:docChg chg="undo custSel addSld delSld modSld sldOrd delMainMaster">
      <pc:chgData name="ANTONIO LANZA" userId="3bedaee3-2570-4681-af0c-a5cbe5fe9148" providerId="ADAL" clId="{36A94596-F67C-49C6-BB87-915DEB34CB86}" dt="2024-11-29T17:29:25.121" v="3001" actId="20577"/>
      <pc:docMkLst>
        <pc:docMk/>
      </pc:docMkLst>
      <pc:sldChg chg="del">
        <pc:chgData name="ANTONIO LANZA" userId="3bedaee3-2570-4681-af0c-a5cbe5fe9148" providerId="ADAL" clId="{36A94596-F67C-49C6-BB87-915DEB34CB86}" dt="2024-11-29T11:57:44.595" v="7" actId="2696"/>
        <pc:sldMkLst>
          <pc:docMk/>
          <pc:sldMk cId="3372369817" sldId="256"/>
        </pc:sldMkLst>
      </pc:sldChg>
      <pc:sldChg chg="addSp delSp modSp mod">
        <pc:chgData name="ANTONIO LANZA" userId="3bedaee3-2570-4681-af0c-a5cbe5fe9148" providerId="ADAL" clId="{36A94596-F67C-49C6-BB87-915DEB34CB86}" dt="2024-11-29T15:04:53.495" v="499" actId="207"/>
        <pc:sldMkLst>
          <pc:docMk/>
          <pc:sldMk cId="1323163141" sldId="257"/>
        </pc:sldMkLst>
        <pc:spChg chg="mod">
          <ac:chgData name="ANTONIO LANZA" userId="3bedaee3-2570-4681-af0c-a5cbe5fe9148" providerId="ADAL" clId="{36A94596-F67C-49C6-BB87-915DEB34CB86}" dt="2024-11-29T15:04:53.495" v="499" actId="207"/>
          <ac:spMkLst>
            <pc:docMk/>
            <pc:sldMk cId="1323163141" sldId="257"/>
            <ac:spMk id="2" creationId="{E838A155-6BA8-5E58-BB99-E882022B5409}"/>
          </ac:spMkLst>
        </pc:spChg>
        <pc:spChg chg="add del mod">
          <ac:chgData name="ANTONIO LANZA" userId="3bedaee3-2570-4681-af0c-a5cbe5fe9148" providerId="ADAL" clId="{36A94596-F67C-49C6-BB87-915DEB34CB86}" dt="2024-11-29T15:01:36.803" v="489" actId="21"/>
          <ac:spMkLst>
            <pc:docMk/>
            <pc:sldMk cId="1323163141" sldId="257"/>
            <ac:spMk id="3" creationId="{95542CDD-A721-5271-36AA-F62FC915A24D}"/>
          </ac:spMkLst>
        </pc:spChg>
        <pc:spChg chg="del">
          <ac:chgData name="ANTONIO LANZA" userId="3bedaee3-2570-4681-af0c-a5cbe5fe9148" providerId="ADAL" clId="{36A94596-F67C-49C6-BB87-915DEB34CB86}" dt="2024-11-29T15:00:45.883" v="474" actId="478"/>
          <ac:spMkLst>
            <pc:docMk/>
            <pc:sldMk cId="1323163141" sldId="257"/>
            <ac:spMk id="4" creationId="{FFB9ADA7-8BC4-585B-0326-775498E4C950}"/>
          </ac:spMkLst>
        </pc:spChg>
        <pc:spChg chg="add mod">
          <ac:chgData name="ANTONIO LANZA" userId="3bedaee3-2570-4681-af0c-a5cbe5fe9148" providerId="ADAL" clId="{36A94596-F67C-49C6-BB87-915DEB34CB86}" dt="2024-11-29T15:04:38.370" v="497" actId="1076"/>
          <ac:spMkLst>
            <pc:docMk/>
            <pc:sldMk cId="1323163141" sldId="257"/>
            <ac:spMk id="6" creationId="{1D3788DE-14D6-3D91-E827-CDFC0F888C9B}"/>
          </ac:spMkLst>
        </pc:spChg>
        <pc:spChg chg="add mod">
          <ac:chgData name="ANTONIO LANZA" userId="3bedaee3-2570-4681-af0c-a5cbe5fe9148" providerId="ADAL" clId="{36A94596-F67C-49C6-BB87-915DEB34CB86}" dt="2024-11-29T15:04:46.296" v="498" actId="1076"/>
          <ac:spMkLst>
            <pc:docMk/>
            <pc:sldMk cId="1323163141" sldId="257"/>
            <ac:spMk id="7" creationId="{563F188C-3698-9C3A-B603-DA6C4BD94F01}"/>
          </ac:spMkLst>
        </pc:spChg>
        <pc:spChg chg="add mod">
          <ac:chgData name="ANTONIO LANZA" userId="3bedaee3-2570-4681-af0c-a5cbe5fe9148" providerId="ADAL" clId="{36A94596-F67C-49C6-BB87-915DEB34CB86}" dt="2024-11-29T15:00:47.243" v="475"/>
          <ac:spMkLst>
            <pc:docMk/>
            <pc:sldMk cId="1323163141" sldId="257"/>
            <ac:spMk id="9" creationId="{F391CD1B-F8FC-5134-C7A6-132E2FFF14BC}"/>
          </ac:spMkLst>
        </pc:spChg>
        <pc:spChg chg="add mod">
          <ac:chgData name="ANTONIO LANZA" userId="3bedaee3-2570-4681-af0c-a5cbe5fe9148" providerId="ADAL" clId="{36A94596-F67C-49C6-BB87-915DEB34CB86}" dt="2024-11-29T15:01:24.773" v="485" actId="1076"/>
          <ac:spMkLst>
            <pc:docMk/>
            <pc:sldMk cId="1323163141" sldId="257"/>
            <ac:spMk id="10" creationId="{4CB9D159-A6EF-FDA7-02B7-FE277CFF5209}"/>
          </ac:spMkLst>
        </pc:spChg>
        <pc:spChg chg="add del mod">
          <ac:chgData name="ANTONIO LANZA" userId="3bedaee3-2570-4681-af0c-a5cbe5fe9148" providerId="ADAL" clId="{36A94596-F67C-49C6-BB87-915DEB34CB86}" dt="2024-11-29T15:01:05.969" v="480" actId="21"/>
          <ac:spMkLst>
            <pc:docMk/>
            <pc:sldMk cId="1323163141" sldId="257"/>
            <ac:spMk id="12" creationId="{6BE65831-4455-FDAD-DE34-69E5B5DB9716}"/>
          </ac:spMkLst>
        </pc:spChg>
        <pc:grpChg chg="add mod">
          <ac:chgData name="ANTONIO LANZA" userId="3bedaee3-2570-4681-af0c-a5cbe5fe9148" providerId="ADAL" clId="{36A94596-F67C-49C6-BB87-915DEB34CB86}" dt="2024-11-29T15:00:56.763" v="478" actId="1076"/>
          <ac:grpSpMkLst>
            <pc:docMk/>
            <pc:sldMk cId="1323163141" sldId="257"/>
            <ac:grpSpMk id="8" creationId="{F5B956BF-AC24-B744-692B-B94ECB940294}"/>
          </ac:grpSpMkLst>
        </pc:grpChg>
      </pc:sldChg>
      <pc:sldChg chg="addSp delSp modSp add del mod modAnim">
        <pc:chgData name="ANTONIO LANZA" userId="3bedaee3-2570-4681-af0c-a5cbe5fe9148" providerId="ADAL" clId="{36A94596-F67C-49C6-BB87-915DEB34CB86}" dt="2024-11-29T14:50:27.439" v="443" actId="2696"/>
        <pc:sldMkLst>
          <pc:docMk/>
          <pc:sldMk cId="1700256613" sldId="260"/>
        </pc:sldMkLst>
        <pc:spChg chg="del">
          <ac:chgData name="ANTONIO LANZA" userId="3bedaee3-2570-4681-af0c-a5cbe5fe9148" providerId="ADAL" clId="{36A94596-F67C-49C6-BB87-915DEB34CB86}" dt="2024-11-29T14:37:14.519" v="276" actId="26606"/>
          <ac:spMkLst>
            <pc:docMk/>
            <pc:sldMk cId="1700256613" sldId="260"/>
            <ac:spMk id="23" creationId="{E0BA761B-DE6B-4078-B4C9-0FFE37D23862}"/>
          </ac:spMkLst>
        </pc:spChg>
        <pc:spChg chg="add">
          <ac:chgData name="ANTONIO LANZA" userId="3bedaee3-2570-4681-af0c-a5cbe5fe9148" providerId="ADAL" clId="{36A94596-F67C-49C6-BB87-915DEB34CB86}" dt="2024-11-29T14:37:14.519" v="276" actId="26606"/>
          <ac:spMkLst>
            <pc:docMk/>
            <pc:sldMk cId="1700256613" sldId="260"/>
            <ac:spMk id="30" creationId="{E0BA761B-DE6B-4078-B4C9-0FFE37D23862}"/>
          </ac:spMkLst>
        </pc:spChg>
        <pc:graphicFrameChg chg="mod ord modGraphic">
          <ac:chgData name="ANTONIO LANZA" userId="3bedaee3-2570-4681-af0c-a5cbe5fe9148" providerId="ADAL" clId="{36A94596-F67C-49C6-BB87-915DEB34CB86}" dt="2024-11-29T14:40:23.349" v="415" actId="478"/>
          <ac:graphicFrameMkLst>
            <pc:docMk/>
            <pc:sldMk cId="1700256613" sldId="260"/>
            <ac:graphicFrameMk id="12" creationId="{B5087A1D-807A-A1BE-2E1F-40AD0704FFDB}"/>
          </ac:graphicFrameMkLst>
        </pc:graphicFrameChg>
        <pc:cxnChg chg="del">
          <ac:chgData name="ANTONIO LANZA" userId="3bedaee3-2570-4681-af0c-a5cbe5fe9148" providerId="ADAL" clId="{36A94596-F67C-49C6-BB87-915DEB34CB86}" dt="2024-11-29T14:37:14.519" v="276" actId="26606"/>
          <ac:cxnSpMkLst>
            <pc:docMk/>
            <pc:sldMk cId="1700256613" sldId="260"/>
            <ac:cxnSpMk id="25" creationId="{05C630D5-1ADF-4994-883A-6501F0DFCFA0}"/>
          </ac:cxnSpMkLst>
        </pc:cxnChg>
        <pc:cxnChg chg="add">
          <ac:chgData name="ANTONIO LANZA" userId="3bedaee3-2570-4681-af0c-a5cbe5fe9148" providerId="ADAL" clId="{36A94596-F67C-49C6-BB87-915DEB34CB86}" dt="2024-11-29T14:37:14.519" v="276" actId="26606"/>
          <ac:cxnSpMkLst>
            <pc:docMk/>
            <pc:sldMk cId="1700256613" sldId="260"/>
            <ac:cxnSpMk id="32" creationId="{05C630D5-1ADF-4994-883A-6501F0DFCFA0}"/>
          </ac:cxnSpMkLst>
        </pc:cxnChg>
      </pc:sldChg>
      <pc:sldChg chg="modSp add del mod setBg">
        <pc:chgData name="ANTONIO LANZA" userId="3bedaee3-2570-4681-af0c-a5cbe5fe9148" providerId="ADAL" clId="{36A94596-F67C-49C6-BB87-915DEB34CB86}" dt="2024-11-29T11:57:42.062" v="6" actId="2696"/>
        <pc:sldMkLst>
          <pc:docMk/>
          <pc:sldMk cId="2210830722" sldId="262"/>
        </pc:sldMkLst>
        <pc:picChg chg="mod ord">
          <ac:chgData name="ANTONIO LANZA" userId="3bedaee3-2570-4681-af0c-a5cbe5fe9148" providerId="ADAL" clId="{36A94596-F67C-49C6-BB87-915DEB34CB86}" dt="2024-11-29T11:57:21.753" v="5" actId="1076"/>
          <ac:picMkLst>
            <pc:docMk/>
            <pc:sldMk cId="2210830722" sldId="262"/>
            <ac:picMk id="2" creationId="{5B0CEEE7-44BE-FFF1-9F87-17B89FC49CA8}"/>
          </ac:picMkLst>
        </pc:picChg>
      </pc:sldChg>
      <pc:sldChg chg="modSp mod modNotesTx">
        <pc:chgData name="ANTONIO LANZA" userId="3bedaee3-2570-4681-af0c-a5cbe5fe9148" providerId="ADAL" clId="{36A94596-F67C-49C6-BB87-915DEB34CB86}" dt="2024-11-29T16:57:26.750" v="2093"/>
        <pc:sldMkLst>
          <pc:docMk/>
          <pc:sldMk cId="2490379807" sldId="263"/>
        </pc:sldMkLst>
        <pc:spChg chg="mod">
          <ac:chgData name="ANTONIO LANZA" userId="3bedaee3-2570-4681-af0c-a5cbe5fe9148" providerId="ADAL" clId="{36A94596-F67C-49C6-BB87-915DEB34CB86}" dt="2024-11-29T16:57:12.939" v="2090"/>
          <ac:spMkLst>
            <pc:docMk/>
            <pc:sldMk cId="2490379807" sldId="263"/>
            <ac:spMk id="3" creationId="{B419F1F2-DA85-62B5-5337-B8E61C12CD40}"/>
          </ac:spMkLst>
        </pc:spChg>
        <pc:spChg chg="mod">
          <ac:chgData name="ANTONIO LANZA" userId="3bedaee3-2570-4681-af0c-a5cbe5fe9148" providerId="ADAL" clId="{36A94596-F67C-49C6-BB87-915DEB34CB86}" dt="2024-11-29T16:57:18.169" v="2091"/>
          <ac:spMkLst>
            <pc:docMk/>
            <pc:sldMk cId="2490379807" sldId="263"/>
            <ac:spMk id="4" creationId="{6ED39A82-8E16-B91A-B6BA-CF9C54B0D365}"/>
          </ac:spMkLst>
        </pc:spChg>
        <pc:spChg chg="mod">
          <ac:chgData name="ANTONIO LANZA" userId="3bedaee3-2570-4681-af0c-a5cbe5fe9148" providerId="ADAL" clId="{36A94596-F67C-49C6-BB87-915DEB34CB86}" dt="2024-11-29T16:57:22.789" v="2092"/>
          <ac:spMkLst>
            <pc:docMk/>
            <pc:sldMk cId="2490379807" sldId="263"/>
            <ac:spMk id="5" creationId="{790497A5-A3FE-C819-CBB3-1EF1AB7AD545}"/>
          </ac:spMkLst>
        </pc:spChg>
        <pc:spChg chg="mod">
          <ac:chgData name="ANTONIO LANZA" userId="3bedaee3-2570-4681-af0c-a5cbe5fe9148" providerId="ADAL" clId="{36A94596-F67C-49C6-BB87-915DEB34CB86}" dt="2024-11-29T16:57:26.750" v="2093"/>
          <ac:spMkLst>
            <pc:docMk/>
            <pc:sldMk cId="2490379807" sldId="263"/>
            <ac:spMk id="6" creationId="{66FBF9AB-6F95-9632-48FF-2FF7A9CE362A}"/>
          </ac:spMkLst>
        </pc:spChg>
        <pc:spChg chg="mod ord">
          <ac:chgData name="ANTONIO LANZA" userId="3bedaee3-2570-4681-af0c-a5cbe5fe9148" providerId="ADAL" clId="{36A94596-F67C-49C6-BB87-915DEB34CB86}" dt="2024-11-29T16:56:26.294" v="2088" actId="167"/>
          <ac:spMkLst>
            <pc:docMk/>
            <pc:sldMk cId="2490379807" sldId="263"/>
            <ac:spMk id="8" creationId="{197595DC-196A-B356-9763-75D03EB8E814}"/>
          </ac:spMkLst>
        </pc:spChg>
        <pc:picChg chg="ord">
          <ac:chgData name="ANTONIO LANZA" userId="3bedaee3-2570-4681-af0c-a5cbe5fe9148" providerId="ADAL" clId="{36A94596-F67C-49C6-BB87-915DEB34CB86}" dt="2024-11-29T16:56:16.139" v="2086" actId="167"/>
          <ac:picMkLst>
            <pc:docMk/>
            <pc:sldMk cId="2490379807" sldId="263"/>
            <ac:picMk id="2" creationId="{5B0CEEE7-44BE-FFF1-9F87-17B89FC49CA8}"/>
          </ac:picMkLst>
        </pc:picChg>
        <pc:picChg chg="mod">
          <ac:chgData name="ANTONIO LANZA" userId="3bedaee3-2570-4681-af0c-a5cbe5fe9148" providerId="ADAL" clId="{36A94596-F67C-49C6-BB87-915DEB34CB86}" dt="2024-11-29T16:56:54.962" v="2089"/>
          <ac:picMkLst>
            <pc:docMk/>
            <pc:sldMk cId="2490379807" sldId="263"/>
            <ac:picMk id="15" creationId="{A7CF4366-CFC4-18F9-A504-A31F699D5338}"/>
          </ac:picMkLst>
        </pc:picChg>
      </pc:sldChg>
      <pc:sldChg chg="addSp new del ord">
        <pc:chgData name="ANTONIO LANZA" userId="3bedaee3-2570-4681-af0c-a5cbe5fe9148" providerId="ADAL" clId="{36A94596-F67C-49C6-BB87-915DEB34CB86}" dt="2024-11-29T15:00:06.673" v="473" actId="2696"/>
        <pc:sldMkLst>
          <pc:docMk/>
          <pc:sldMk cId="4204739739" sldId="264"/>
        </pc:sldMkLst>
        <pc:picChg chg="add">
          <ac:chgData name="ANTONIO LANZA" userId="3bedaee3-2570-4681-af0c-a5cbe5fe9148" providerId="ADAL" clId="{36A94596-F67C-49C6-BB87-915DEB34CB86}" dt="2024-11-29T14:59:46.463" v="467"/>
          <ac:picMkLst>
            <pc:docMk/>
            <pc:sldMk cId="4204739739" sldId="264"/>
            <ac:picMk id="2" creationId="{BB8846D6-5F7F-CA69-A3CF-109A5D7377CE}"/>
          </ac:picMkLst>
        </pc:picChg>
      </pc:sldChg>
      <pc:sldChg chg="modSp add del">
        <pc:chgData name="ANTONIO LANZA" userId="3bedaee3-2570-4681-af0c-a5cbe5fe9148" providerId="ADAL" clId="{36A94596-F67C-49C6-BB87-915DEB34CB86}" dt="2024-11-29T14:50:24.881" v="442" actId="2696"/>
        <pc:sldMkLst>
          <pc:docMk/>
          <pc:sldMk cId="3459381015" sldId="265"/>
        </pc:sldMkLst>
        <pc:graphicFrameChg chg="mod">
          <ac:chgData name="ANTONIO LANZA" userId="3bedaee3-2570-4681-af0c-a5cbe5fe9148" providerId="ADAL" clId="{36A94596-F67C-49C6-BB87-915DEB34CB86}" dt="2024-11-29T14:40:31.424" v="416" actId="478"/>
          <ac:graphicFrameMkLst>
            <pc:docMk/>
            <pc:sldMk cId="3459381015" sldId="265"/>
            <ac:graphicFrameMk id="12" creationId="{680386AE-F0D2-66DC-EEFC-999F52912950}"/>
          </ac:graphicFrameMkLst>
        </pc:graphicFrameChg>
      </pc:sldChg>
      <pc:sldChg chg="modSp add del">
        <pc:chgData name="ANTONIO LANZA" userId="3bedaee3-2570-4681-af0c-a5cbe5fe9148" providerId="ADAL" clId="{36A94596-F67C-49C6-BB87-915DEB34CB86}" dt="2024-11-29T14:46:39.401" v="422" actId="2696"/>
        <pc:sldMkLst>
          <pc:docMk/>
          <pc:sldMk cId="4014642684" sldId="266"/>
        </pc:sldMkLst>
        <pc:graphicFrameChg chg="mod">
          <ac:chgData name="ANTONIO LANZA" userId="3bedaee3-2570-4681-af0c-a5cbe5fe9148" providerId="ADAL" clId="{36A94596-F67C-49C6-BB87-915DEB34CB86}" dt="2024-11-29T14:46:28.099" v="421"/>
          <ac:graphicFrameMkLst>
            <pc:docMk/>
            <pc:sldMk cId="4014642684" sldId="266"/>
            <ac:graphicFrameMk id="12" creationId="{EBD5BD00-9110-3B6D-437A-BE73B0B8A174}"/>
          </ac:graphicFrameMkLst>
        </pc:graphicFrameChg>
      </pc:sldChg>
      <pc:sldChg chg="add">
        <pc:chgData name="ANTONIO LANZA" userId="3bedaee3-2570-4681-af0c-a5cbe5fe9148" providerId="ADAL" clId="{36A94596-F67C-49C6-BB87-915DEB34CB86}" dt="2024-11-29T14:40:02.479" v="411" actId="2890"/>
        <pc:sldMkLst>
          <pc:docMk/>
          <pc:sldMk cId="2304675279" sldId="267"/>
        </pc:sldMkLst>
      </pc:sldChg>
      <pc:sldChg chg="modSp add ord">
        <pc:chgData name="ANTONIO LANZA" userId="3bedaee3-2570-4681-af0c-a5cbe5fe9148" providerId="ADAL" clId="{36A94596-F67C-49C6-BB87-915DEB34CB86}" dt="2024-11-29T14:49:34.222" v="441"/>
        <pc:sldMkLst>
          <pc:docMk/>
          <pc:sldMk cId="1257759568" sldId="268"/>
        </pc:sldMkLst>
        <pc:graphicFrameChg chg="mod">
          <ac:chgData name="ANTONIO LANZA" userId="3bedaee3-2570-4681-af0c-a5cbe5fe9148" providerId="ADAL" clId="{36A94596-F67C-49C6-BB87-915DEB34CB86}" dt="2024-11-29T14:49:27.989" v="439" actId="207"/>
          <ac:graphicFrameMkLst>
            <pc:docMk/>
            <pc:sldMk cId="1257759568" sldId="268"/>
            <ac:graphicFrameMk id="12" creationId="{5466DC17-907D-FA3F-DD99-DDBDCF0FF25D}"/>
          </ac:graphicFrameMkLst>
        </pc:graphicFrameChg>
      </pc:sldChg>
      <pc:sldChg chg="modSp add ord">
        <pc:chgData name="ANTONIO LANZA" userId="3bedaee3-2570-4681-af0c-a5cbe5fe9148" providerId="ADAL" clId="{36A94596-F67C-49C6-BB87-915DEB34CB86}" dt="2024-11-29T14:52:35.210" v="462"/>
        <pc:sldMkLst>
          <pc:docMk/>
          <pc:sldMk cId="2598122962" sldId="269"/>
        </pc:sldMkLst>
        <pc:graphicFrameChg chg="mod">
          <ac:chgData name="ANTONIO LANZA" userId="3bedaee3-2570-4681-af0c-a5cbe5fe9148" providerId="ADAL" clId="{36A94596-F67C-49C6-BB87-915DEB34CB86}" dt="2024-11-29T14:52:35.210" v="462"/>
          <ac:graphicFrameMkLst>
            <pc:docMk/>
            <pc:sldMk cId="2598122962" sldId="269"/>
            <ac:graphicFrameMk id="12" creationId="{CB6E61E9-1298-9584-47D3-758F94D813BF}"/>
          </ac:graphicFrameMkLst>
        </pc:graphicFrameChg>
      </pc:sldChg>
      <pc:sldChg chg="modSp add ord">
        <pc:chgData name="ANTONIO LANZA" userId="3bedaee3-2570-4681-af0c-a5cbe5fe9148" providerId="ADAL" clId="{36A94596-F67C-49C6-BB87-915DEB34CB86}" dt="2024-11-29T14:53:31.183" v="466" actId="478"/>
        <pc:sldMkLst>
          <pc:docMk/>
          <pc:sldMk cId="4092498330" sldId="270"/>
        </pc:sldMkLst>
        <pc:graphicFrameChg chg="mod">
          <ac:chgData name="ANTONIO LANZA" userId="3bedaee3-2570-4681-af0c-a5cbe5fe9148" providerId="ADAL" clId="{36A94596-F67C-49C6-BB87-915DEB34CB86}" dt="2024-11-29T14:53:31.183" v="466" actId="478"/>
          <ac:graphicFrameMkLst>
            <pc:docMk/>
            <pc:sldMk cId="4092498330" sldId="270"/>
            <ac:graphicFrameMk id="12" creationId="{26197FA9-D680-2E56-10C2-05F4136CCBF7}"/>
          </ac:graphicFrameMkLst>
        </pc:graphicFrameChg>
      </pc:sldChg>
      <pc:sldChg chg="add del">
        <pc:chgData name="ANTONIO LANZA" userId="3bedaee3-2570-4681-af0c-a5cbe5fe9148" providerId="ADAL" clId="{36A94596-F67C-49C6-BB87-915DEB34CB86}" dt="2024-11-29T16:19:10.480" v="1075" actId="2696"/>
        <pc:sldMkLst>
          <pc:docMk/>
          <pc:sldMk cId="2252932205" sldId="271"/>
        </pc:sldMkLst>
      </pc:sldChg>
      <pc:sldChg chg="addSp delSp modSp add mod">
        <pc:chgData name="ANTONIO LANZA" userId="3bedaee3-2570-4681-af0c-a5cbe5fe9148" providerId="ADAL" clId="{36A94596-F67C-49C6-BB87-915DEB34CB86}" dt="2024-11-29T15:21:25.098" v="608" actId="20577"/>
        <pc:sldMkLst>
          <pc:docMk/>
          <pc:sldMk cId="497571924" sldId="272"/>
        </pc:sldMkLst>
        <pc:spChg chg="mod">
          <ac:chgData name="ANTONIO LANZA" userId="3bedaee3-2570-4681-af0c-a5cbe5fe9148" providerId="ADAL" clId="{36A94596-F67C-49C6-BB87-915DEB34CB86}" dt="2024-11-29T15:21:25.098" v="608" actId="20577"/>
          <ac:spMkLst>
            <pc:docMk/>
            <pc:sldMk cId="497571924" sldId="272"/>
            <ac:spMk id="2" creationId="{F9EE79D5-2923-FDE2-290B-59FFEF959868}"/>
          </ac:spMkLst>
        </pc:spChg>
        <pc:spChg chg="add mod">
          <ac:chgData name="ANTONIO LANZA" userId="3bedaee3-2570-4681-af0c-a5cbe5fe9148" providerId="ADAL" clId="{36A94596-F67C-49C6-BB87-915DEB34CB86}" dt="2024-11-29T15:20:42.271" v="574" actId="1076"/>
          <ac:spMkLst>
            <pc:docMk/>
            <pc:sldMk cId="497571924" sldId="272"/>
            <ac:spMk id="3" creationId="{A026227B-8818-7B68-A39B-4D761A03AC52}"/>
          </ac:spMkLst>
        </pc:spChg>
        <pc:spChg chg="mod">
          <ac:chgData name="ANTONIO LANZA" userId="3bedaee3-2570-4681-af0c-a5cbe5fe9148" providerId="ADAL" clId="{36A94596-F67C-49C6-BB87-915DEB34CB86}" dt="2024-11-29T15:20:51.041" v="575" actId="207"/>
          <ac:spMkLst>
            <pc:docMk/>
            <pc:sldMk cId="497571924" sldId="272"/>
            <ac:spMk id="6" creationId="{596599FE-6ACF-D329-8D0D-FC2697DAA908}"/>
          </ac:spMkLst>
        </pc:spChg>
        <pc:spChg chg="del">
          <ac:chgData name="ANTONIO LANZA" userId="3bedaee3-2570-4681-af0c-a5cbe5fe9148" providerId="ADAL" clId="{36A94596-F67C-49C6-BB87-915DEB34CB86}" dt="2024-11-29T15:20:20.171" v="569" actId="478"/>
          <ac:spMkLst>
            <pc:docMk/>
            <pc:sldMk cId="497571924" sldId="272"/>
            <ac:spMk id="7" creationId="{F32E56B0-B383-2075-87F5-70DE2C3F5800}"/>
          </ac:spMkLst>
        </pc:spChg>
        <pc:spChg chg="mod topLvl">
          <ac:chgData name="ANTONIO LANZA" userId="3bedaee3-2570-4681-af0c-a5cbe5fe9148" providerId="ADAL" clId="{36A94596-F67C-49C6-BB87-915DEB34CB86}" dt="2024-11-29T15:20:55.626" v="578" actId="21"/>
          <ac:spMkLst>
            <pc:docMk/>
            <pc:sldMk cId="497571924" sldId="272"/>
            <ac:spMk id="9" creationId="{FA54A3CF-7FB3-0B8C-64D4-5BBA68597DE8}"/>
          </ac:spMkLst>
        </pc:spChg>
        <pc:spChg chg="add del mod topLvl">
          <ac:chgData name="ANTONIO LANZA" userId="3bedaee3-2570-4681-af0c-a5cbe5fe9148" providerId="ADAL" clId="{36A94596-F67C-49C6-BB87-915DEB34CB86}" dt="2024-11-29T15:21:15.511" v="605" actId="207"/>
          <ac:spMkLst>
            <pc:docMk/>
            <pc:sldMk cId="497571924" sldId="272"/>
            <ac:spMk id="10" creationId="{6827B9A5-358C-AE08-05A8-DC9D5C65EEB1}"/>
          </ac:spMkLst>
        </pc:spChg>
        <pc:grpChg chg="add del">
          <ac:chgData name="ANTONIO LANZA" userId="3bedaee3-2570-4681-af0c-a5cbe5fe9148" providerId="ADAL" clId="{36A94596-F67C-49C6-BB87-915DEB34CB86}" dt="2024-11-29T15:20:55.626" v="578" actId="21"/>
          <ac:grpSpMkLst>
            <pc:docMk/>
            <pc:sldMk cId="497571924" sldId="272"/>
            <ac:grpSpMk id="8" creationId="{E07FCFD2-209C-C0F2-AA33-622E4AE338FA}"/>
          </ac:grpSpMkLst>
        </pc:grpChg>
      </pc:sldChg>
      <pc:sldChg chg="addSp delSp modSp add mod">
        <pc:chgData name="ANTONIO LANZA" userId="3bedaee3-2570-4681-af0c-a5cbe5fe9148" providerId="ADAL" clId="{36A94596-F67C-49C6-BB87-915DEB34CB86}" dt="2024-11-29T15:20:08.136" v="568" actId="1076"/>
        <pc:sldMkLst>
          <pc:docMk/>
          <pc:sldMk cId="3192345051" sldId="273"/>
        </pc:sldMkLst>
        <pc:spChg chg="mod">
          <ac:chgData name="ANTONIO LANZA" userId="3bedaee3-2570-4681-af0c-a5cbe5fe9148" providerId="ADAL" clId="{36A94596-F67C-49C6-BB87-915DEB34CB86}" dt="2024-11-29T15:19:22.916" v="562" actId="207"/>
          <ac:spMkLst>
            <pc:docMk/>
            <pc:sldMk cId="3192345051" sldId="273"/>
            <ac:spMk id="2" creationId="{CFF9614C-DA18-7DE3-1849-F8F9E0FC27B5}"/>
          </ac:spMkLst>
        </pc:spChg>
        <pc:spChg chg="add mod">
          <ac:chgData name="ANTONIO LANZA" userId="3bedaee3-2570-4681-af0c-a5cbe5fe9148" providerId="ADAL" clId="{36A94596-F67C-49C6-BB87-915DEB34CB86}" dt="2024-11-29T15:20:08.136" v="568" actId="1076"/>
          <ac:spMkLst>
            <pc:docMk/>
            <pc:sldMk cId="3192345051" sldId="273"/>
            <ac:spMk id="3" creationId="{3D3E12B8-4A01-C60E-6B9A-4C0DC0BC976D}"/>
          </ac:spMkLst>
        </pc:spChg>
        <pc:spChg chg="mod">
          <ac:chgData name="ANTONIO LANZA" userId="3bedaee3-2570-4681-af0c-a5cbe5fe9148" providerId="ADAL" clId="{36A94596-F67C-49C6-BB87-915DEB34CB86}" dt="2024-11-29T15:19:36.798" v="563" actId="207"/>
          <ac:spMkLst>
            <pc:docMk/>
            <pc:sldMk cId="3192345051" sldId="273"/>
            <ac:spMk id="6" creationId="{4C434EA4-D449-AFCD-F7EC-BB87F2E50C29}"/>
          </ac:spMkLst>
        </pc:spChg>
        <pc:spChg chg="del">
          <ac:chgData name="ANTONIO LANZA" userId="3bedaee3-2570-4681-af0c-a5cbe5fe9148" providerId="ADAL" clId="{36A94596-F67C-49C6-BB87-915DEB34CB86}" dt="2024-11-29T15:19:38.870" v="564" actId="478"/>
          <ac:spMkLst>
            <pc:docMk/>
            <pc:sldMk cId="3192345051" sldId="273"/>
            <ac:spMk id="7" creationId="{CDE8D018-9F5A-85BA-B52D-578ED1F972FB}"/>
          </ac:spMkLst>
        </pc:spChg>
        <pc:spChg chg="mod">
          <ac:chgData name="ANTONIO LANZA" userId="3bedaee3-2570-4681-af0c-a5cbe5fe9148" providerId="ADAL" clId="{36A94596-F67C-49C6-BB87-915DEB34CB86}" dt="2024-11-29T15:19:18.908" v="561" actId="207"/>
          <ac:spMkLst>
            <pc:docMk/>
            <pc:sldMk cId="3192345051" sldId="273"/>
            <ac:spMk id="10" creationId="{D58AF6BF-F38A-07BF-CCFE-3BFB419A79CB}"/>
          </ac:spMkLst>
        </pc:spChg>
      </pc:sldChg>
      <pc:sldChg chg="addSp delSp modSp add mod">
        <pc:chgData name="ANTONIO LANZA" userId="3bedaee3-2570-4681-af0c-a5cbe5fe9148" providerId="ADAL" clId="{36A94596-F67C-49C6-BB87-915DEB34CB86}" dt="2024-11-29T15:18:40.118" v="528" actId="207"/>
        <pc:sldMkLst>
          <pc:docMk/>
          <pc:sldMk cId="3236056594" sldId="274"/>
        </pc:sldMkLst>
        <pc:spChg chg="mod">
          <ac:chgData name="ANTONIO LANZA" userId="3bedaee3-2570-4681-af0c-a5cbe5fe9148" providerId="ADAL" clId="{36A94596-F67C-49C6-BB87-915DEB34CB86}" dt="2024-11-29T15:18:31.506" v="527" actId="207"/>
          <ac:spMkLst>
            <pc:docMk/>
            <pc:sldMk cId="3236056594" sldId="274"/>
            <ac:spMk id="2" creationId="{F24DA5F6-5184-3731-B694-DC686E310E9D}"/>
          </ac:spMkLst>
        </pc:spChg>
        <pc:spChg chg="add mod">
          <ac:chgData name="ANTONIO LANZA" userId="3bedaee3-2570-4681-af0c-a5cbe5fe9148" providerId="ADAL" clId="{36A94596-F67C-49C6-BB87-915DEB34CB86}" dt="2024-11-29T15:18:03.326" v="525" actId="1076"/>
          <ac:spMkLst>
            <pc:docMk/>
            <pc:sldMk cId="3236056594" sldId="274"/>
            <ac:spMk id="3" creationId="{8801B2B5-FDEB-ED3B-1BC1-8A4C1024BB5A}"/>
          </ac:spMkLst>
        </pc:spChg>
        <pc:spChg chg="mod">
          <ac:chgData name="ANTONIO LANZA" userId="3bedaee3-2570-4681-af0c-a5cbe5fe9148" providerId="ADAL" clId="{36A94596-F67C-49C6-BB87-915DEB34CB86}" dt="2024-11-29T15:18:40.118" v="528" actId="207"/>
          <ac:spMkLst>
            <pc:docMk/>
            <pc:sldMk cId="3236056594" sldId="274"/>
            <ac:spMk id="6" creationId="{AC7D7F6A-70C9-458E-4F37-AC7F8DFDDD2F}"/>
          </ac:spMkLst>
        </pc:spChg>
        <pc:spChg chg="del">
          <ac:chgData name="ANTONIO LANZA" userId="3bedaee3-2570-4681-af0c-a5cbe5fe9148" providerId="ADAL" clId="{36A94596-F67C-49C6-BB87-915DEB34CB86}" dt="2024-11-29T15:17:35.188" v="520" actId="478"/>
          <ac:spMkLst>
            <pc:docMk/>
            <pc:sldMk cId="3236056594" sldId="274"/>
            <ac:spMk id="7" creationId="{F7DBC0B2-C6E2-1F1A-3DEF-D39436CBA477}"/>
          </ac:spMkLst>
        </pc:spChg>
        <pc:spChg chg="mod">
          <ac:chgData name="ANTONIO LANZA" userId="3bedaee3-2570-4681-af0c-a5cbe5fe9148" providerId="ADAL" clId="{36A94596-F67C-49C6-BB87-915DEB34CB86}" dt="2024-11-29T15:18:26.716" v="526" actId="207"/>
          <ac:spMkLst>
            <pc:docMk/>
            <pc:sldMk cId="3236056594" sldId="274"/>
            <ac:spMk id="10" creationId="{9923729F-D7EA-F9D6-82FD-71B6023A47A8}"/>
          </ac:spMkLst>
        </pc:spChg>
        <pc:grpChg chg="mod">
          <ac:chgData name="ANTONIO LANZA" userId="3bedaee3-2570-4681-af0c-a5cbe5fe9148" providerId="ADAL" clId="{36A94596-F67C-49C6-BB87-915DEB34CB86}" dt="2024-11-29T15:17:08.266" v="506" actId="1076"/>
          <ac:grpSpMkLst>
            <pc:docMk/>
            <pc:sldMk cId="3236056594" sldId="274"/>
            <ac:grpSpMk id="8" creationId="{433EF0D8-1646-03EC-BCDA-E19822DB7E44}"/>
          </ac:grpSpMkLst>
        </pc:grpChg>
      </pc:sldChg>
      <pc:sldChg chg="modSp new del mod ord setBg">
        <pc:chgData name="ANTONIO LANZA" userId="3bedaee3-2570-4681-af0c-a5cbe5fe9148" providerId="ADAL" clId="{36A94596-F67C-49C6-BB87-915DEB34CB86}" dt="2024-11-29T16:20:13.060" v="1078" actId="2696"/>
        <pc:sldMkLst>
          <pc:docMk/>
          <pc:sldMk cId="2551216439" sldId="275"/>
        </pc:sldMkLst>
        <pc:spChg chg="mod">
          <ac:chgData name="ANTONIO LANZA" userId="3bedaee3-2570-4681-af0c-a5cbe5fe9148" providerId="ADAL" clId="{36A94596-F67C-49C6-BB87-915DEB34CB86}" dt="2024-11-29T15:29:08.401" v="689" actId="20577"/>
          <ac:spMkLst>
            <pc:docMk/>
            <pc:sldMk cId="2551216439" sldId="275"/>
            <ac:spMk id="2" creationId="{03233ADD-A936-C4F2-B996-A4ED1369648C}"/>
          </ac:spMkLst>
        </pc:spChg>
      </pc:sldChg>
      <pc:sldChg chg="new del setBg">
        <pc:chgData name="ANTONIO LANZA" userId="3bedaee3-2570-4681-af0c-a5cbe5fe9148" providerId="ADAL" clId="{36A94596-F67C-49C6-BB87-915DEB34CB86}" dt="2024-11-29T16:40:04.736" v="1670" actId="2696"/>
        <pc:sldMkLst>
          <pc:docMk/>
          <pc:sldMk cId="43314269" sldId="276"/>
        </pc:sldMkLst>
      </pc:sldChg>
      <pc:sldChg chg="new del">
        <pc:chgData name="ANTONIO LANZA" userId="3bedaee3-2570-4681-af0c-a5cbe5fe9148" providerId="ADAL" clId="{36A94596-F67C-49C6-BB87-915DEB34CB86}" dt="2024-11-29T16:58:21.199" v="2097" actId="2696"/>
        <pc:sldMkLst>
          <pc:docMk/>
          <pc:sldMk cId="1034054516" sldId="277"/>
        </pc:sldMkLst>
      </pc:sldChg>
      <pc:sldChg chg="new del">
        <pc:chgData name="ANTONIO LANZA" userId="3bedaee3-2570-4681-af0c-a5cbe5fe9148" providerId="ADAL" clId="{36A94596-F67C-49C6-BB87-915DEB34CB86}" dt="2024-11-29T16:58:23.723" v="2098" actId="2696"/>
        <pc:sldMkLst>
          <pc:docMk/>
          <pc:sldMk cId="291015206" sldId="278"/>
        </pc:sldMkLst>
      </pc:sldChg>
      <pc:sldChg chg="delSp modSp add del mod ord">
        <pc:chgData name="ANTONIO LANZA" userId="3bedaee3-2570-4681-af0c-a5cbe5fe9148" providerId="ADAL" clId="{36A94596-F67C-49C6-BB87-915DEB34CB86}" dt="2024-11-29T15:27:42.681" v="655" actId="2696"/>
        <pc:sldMkLst>
          <pc:docMk/>
          <pc:sldMk cId="2270842822" sldId="279"/>
        </pc:sldMkLst>
        <pc:spChg chg="mod">
          <ac:chgData name="ANTONIO LANZA" userId="3bedaee3-2570-4681-af0c-a5cbe5fe9148" providerId="ADAL" clId="{36A94596-F67C-49C6-BB87-915DEB34CB86}" dt="2024-11-29T15:27:30.452" v="654" actId="339"/>
          <ac:spMkLst>
            <pc:docMk/>
            <pc:sldMk cId="2270842822" sldId="279"/>
            <ac:spMk id="3" creationId="{75C876F2-2388-24AA-CCB6-15B880C3DB3C}"/>
          </ac:spMkLst>
        </pc:spChg>
        <pc:spChg chg="del">
          <ac:chgData name="ANTONIO LANZA" userId="3bedaee3-2570-4681-af0c-a5cbe5fe9148" providerId="ADAL" clId="{36A94596-F67C-49C6-BB87-915DEB34CB86}" dt="2024-11-29T15:26:09.161" v="618" actId="21"/>
          <ac:spMkLst>
            <pc:docMk/>
            <pc:sldMk cId="2270842822" sldId="279"/>
            <ac:spMk id="4" creationId="{88669F53-8DAA-7716-5FC7-C20A2A5B4E55}"/>
          </ac:spMkLst>
        </pc:spChg>
        <pc:spChg chg="del">
          <ac:chgData name="ANTONIO LANZA" userId="3bedaee3-2570-4681-af0c-a5cbe5fe9148" providerId="ADAL" clId="{36A94596-F67C-49C6-BB87-915DEB34CB86}" dt="2024-11-29T15:26:00.408" v="616" actId="21"/>
          <ac:spMkLst>
            <pc:docMk/>
            <pc:sldMk cId="2270842822" sldId="279"/>
            <ac:spMk id="5" creationId="{3C3014DB-68F7-827D-FBC1-CACB0688AB47}"/>
          </ac:spMkLst>
        </pc:spChg>
        <pc:spChg chg="del">
          <ac:chgData name="ANTONIO LANZA" userId="3bedaee3-2570-4681-af0c-a5cbe5fe9148" providerId="ADAL" clId="{36A94596-F67C-49C6-BB87-915DEB34CB86}" dt="2024-11-29T15:26:03.998" v="617" actId="21"/>
          <ac:spMkLst>
            <pc:docMk/>
            <pc:sldMk cId="2270842822" sldId="279"/>
            <ac:spMk id="6" creationId="{3A058090-D2FE-86CE-71C3-D7636FD1E775}"/>
          </ac:spMkLst>
        </pc:spChg>
        <pc:picChg chg="mod">
          <ac:chgData name="ANTONIO LANZA" userId="3bedaee3-2570-4681-af0c-a5cbe5fe9148" providerId="ADAL" clId="{36A94596-F67C-49C6-BB87-915DEB34CB86}" dt="2024-11-29T15:26:32.872" v="651" actId="1076"/>
          <ac:picMkLst>
            <pc:docMk/>
            <pc:sldMk cId="2270842822" sldId="279"/>
            <ac:picMk id="2" creationId="{4FD0A742-43B3-079B-34F6-BE30F0A701A2}"/>
          </ac:picMkLst>
        </pc:picChg>
      </pc:sldChg>
      <pc:sldChg chg="addSp delSp modSp mod setBg modAnim">
        <pc:chgData name="ANTONIO LANZA" userId="3bedaee3-2570-4681-af0c-a5cbe5fe9148" providerId="ADAL" clId="{36A94596-F67C-49C6-BB87-915DEB34CB86}" dt="2024-11-29T16:13:59.651" v="1024" actId="1076"/>
        <pc:sldMkLst>
          <pc:docMk/>
          <pc:sldMk cId="3016095279" sldId="279"/>
        </pc:sldMkLst>
        <pc:spChg chg="mod">
          <ac:chgData name="ANTONIO LANZA" userId="3bedaee3-2570-4681-af0c-a5cbe5fe9148" providerId="ADAL" clId="{36A94596-F67C-49C6-BB87-915DEB34CB86}" dt="2024-11-29T15:42:32.060" v="759" actId="1076"/>
          <ac:spMkLst>
            <pc:docMk/>
            <pc:sldMk cId="3016095279" sldId="279"/>
            <ac:spMk id="2" creationId="{F10CF45A-0D9B-1216-0467-36955D9FD5D2}"/>
          </ac:spMkLst>
        </pc:spChg>
        <pc:spChg chg="add del mod">
          <ac:chgData name="ANTONIO LANZA" userId="3bedaee3-2570-4681-af0c-a5cbe5fe9148" providerId="ADAL" clId="{36A94596-F67C-49C6-BB87-915DEB34CB86}" dt="2024-11-29T15:31:23.210" v="739" actId="21"/>
          <ac:spMkLst>
            <pc:docMk/>
            <pc:sldMk cId="3016095279" sldId="279"/>
            <ac:spMk id="5" creationId="{6E9B1274-004D-BB0D-C882-F89B12FAC0C0}"/>
          </ac:spMkLst>
        </pc:spChg>
        <pc:spChg chg="add mod ord">
          <ac:chgData name="ANTONIO LANZA" userId="3bedaee3-2570-4681-af0c-a5cbe5fe9148" providerId="ADAL" clId="{36A94596-F67C-49C6-BB87-915DEB34CB86}" dt="2024-11-29T16:08:33.681" v="991" actId="1076"/>
          <ac:spMkLst>
            <pc:docMk/>
            <pc:sldMk cId="3016095279" sldId="279"/>
            <ac:spMk id="13" creationId="{D70838B7-2935-BC97-9FE3-5C3F526640BF}"/>
          </ac:spMkLst>
        </pc:spChg>
        <pc:spChg chg="add mod">
          <ac:chgData name="ANTONIO LANZA" userId="3bedaee3-2570-4681-af0c-a5cbe5fe9148" providerId="ADAL" clId="{36A94596-F67C-49C6-BB87-915DEB34CB86}" dt="2024-11-29T16:13:59.651" v="1024" actId="1076"/>
          <ac:spMkLst>
            <pc:docMk/>
            <pc:sldMk cId="3016095279" sldId="279"/>
            <ac:spMk id="14" creationId="{BB5F832D-D253-865B-A058-28E81115B1E8}"/>
          </ac:spMkLst>
        </pc:spChg>
        <pc:spChg chg="add">
          <ac:chgData name="ANTONIO LANZA" userId="3bedaee3-2570-4681-af0c-a5cbe5fe9148" providerId="ADAL" clId="{36A94596-F67C-49C6-BB87-915DEB34CB86}" dt="2024-11-29T15:49:17.705" v="805"/>
          <ac:spMkLst>
            <pc:docMk/>
            <pc:sldMk cId="3016095279" sldId="279"/>
            <ac:spMk id="15" creationId="{45FC13DA-C7FF-7A2B-10DF-817906E9542A}"/>
          </ac:spMkLst>
        </pc:spChg>
        <pc:spChg chg="add del mod">
          <ac:chgData name="ANTONIO LANZA" userId="3bedaee3-2570-4681-af0c-a5cbe5fe9148" providerId="ADAL" clId="{36A94596-F67C-49C6-BB87-915DEB34CB86}" dt="2024-11-29T15:50:51.883" v="817" actId="14100"/>
          <ac:spMkLst>
            <pc:docMk/>
            <pc:sldMk cId="3016095279" sldId="279"/>
            <ac:spMk id="16" creationId="{56E41FF6-6CF9-5714-E57C-9C16C4D4C5DA}"/>
          </ac:spMkLst>
        </pc:spChg>
        <pc:spChg chg="add mod">
          <ac:chgData name="ANTONIO LANZA" userId="3bedaee3-2570-4681-af0c-a5cbe5fe9148" providerId="ADAL" clId="{36A94596-F67C-49C6-BB87-915DEB34CB86}" dt="2024-11-29T15:50:19.904" v="813" actId="1076"/>
          <ac:spMkLst>
            <pc:docMk/>
            <pc:sldMk cId="3016095279" sldId="279"/>
            <ac:spMk id="17" creationId="{396CA669-AE83-757C-B404-34F63D3FA437}"/>
          </ac:spMkLst>
        </pc:spChg>
        <pc:spChg chg="add mod">
          <ac:chgData name="ANTONIO LANZA" userId="3bedaee3-2570-4681-af0c-a5cbe5fe9148" providerId="ADAL" clId="{36A94596-F67C-49C6-BB87-915DEB34CB86}" dt="2024-11-29T16:08:28.600" v="990" actId="1076"/>
          <ac:spMkLst>
            <pc:docMk/>
            <pc:sldMk cId="3016095279" sldId="279"/>
            <ac:spMk id="18" creationId="{CA3ACAC5-D04B-148A-C34D-610D83C1F8D5}"/>
          </ac:spMkLst>
        </pc:spChg>
        <pc:spChg chg="add del mod">
          <ac:chgData name="ANTONIO LANZA" userId="3bedaee3-2570-4681-af0c-a5cbe5fe9148" providerId="ADAL" clId="{36A94596-F67C-49C6-BB87-915DEB34CB86}" dt="2024-11-29T16:01:22.025" v="965" actId="478"/>
          <ac:spMkLst>
            <pc:docMk/>
            <pc:sldMk cId="3016095279" sldId="279"/>
            <ac:spMk id="19" creationId="{583525EA-D018-8C32-5571-A47B5291EC6A}"/>
          </ac:spMkLst>
        </pc:spChg>
        <pc:spChg chg="add mod">
          <ac:chgData name="ANTONIO LANZA" userId="3bedaee3-2570-4681-af0c-a5cbe5fe9148" providerId="ADAL" clId="{36A94596-F67C-49C6-BB87-915DEB34CB86}" dt="2024-11-29T16:08:39.642" v="992" actId="1076"/>
          <ac:spMkLst>
            <pc:docMk/>
            <pc:sldMk cId="3016095279" sldId="279"/>
            <ac:spMk id="20" creationId="{01DE3C8A-7E45-FF6B-88EF-3060D75ADD5F}"/>
          </ac:spMkLst>
        </pc:spChg>
        <pc:spChg chg="add mod">
          <ac:chgData name="ANTONIO LANZA" userId="3bedaee3-2570-4681-af0c-a5cbe5fe9148" providerId="ADAL" clId="{36A94596-F67C-49C6-BB87-915DEB34CB86}" dt="2024-11-29T16:08:43.173" v="993" actId="1076"/>
          <ac:spMkLst>
            <pc:docMk/>
            <pc:sldMk cId="3016095279" sldId="279"/>
            <ac:spMk id="21" creationId="{37AFCC53-FCF9-C4AE-74D9-FE4F140006E4}"/>
          </ac:spMkLst>
        </pc:spChg>
        <pc:spChg chg="add mod">
          <ac:chgData name="ANTONIO LANZA" userId="3bedaee3-2570-4681-af0c-a5cbe5fe9148" providerId="ADAL" clId="{36A94596-F67C-49C6-BB87-915DEB34CB86}" dt="2024-11-29T16:08:48.120" v="994" actId="1076"/>
          <ac:spMkLst>
            <pc:docMk/>
            <pc:sldMk cId="3016095279" sldId="279"/>
            <ac:spMk id="23" creationId="{46EE414F-AD5B-2D2C-4801-ECD60CCF2BB4}"/>
          </ac:spMkLst>
        </pc:spChg>
        <pc:spChg chg="add mod ord">
          <ac:chgData name="ANTONIO LANZA" userId="3bedaee3-2570-4681-af0c-a5cbe5fe9148" providerId="ADAL" clId="{36A94596-F67C-49C6-BB87-915DEB34CB86}" dt="2024-11-29T16:09:31.529" v="1000" actId="166"/>
          <ac:spMkLst>
            <pc:docMk/>
            <pc:sldMk cId="3016095279" sldId="279"/>
            <ac:spMk id="24" creationId="{B559B057-D35B-CF5D-7760-B3AD3C40041E}"/>
          </ac:spMkLst>
        </pc:spChg>
        <pc:spChg chg="add mod">
          <ac:chgData name="ANTONIO LANZA" userId="3bedaee3-2570-4681-af0c-a5cbe5fe9148" providerId="ADAL" clId="{36A94596-F67C-49C6-BB87-915DEB34CB86}" dt="2024-11-29T16:11:59.670" v="1009" actId="14100"/>
          <ac:spMkLst>
            <pc:docMk/>
            <pc:sldMk cId="3016095279" sldId="279"/>
            <ac:spMk id="29" creationId="{976B07A4-E25E-DF3C-AA21-921DF7B6225F}"/>
          </ac:spMkLst>
        </pc:spChg>
        <pc:spChg chg="add mod">
          <ac:chgData name="ANTONIO LANZA" userId="3bedaee3-2570-4681-af0c-a5cbe5fe9148" providerId="ADAL" clId="{36A94596-F67C-49C6-BB87-915DEB34CB86}" dt="2024-11-29T16:12:47.265" v="1021" actId="14100"/>
          <ac:spMkLst>
            <pc:docMk/>
            <pc:sldMk cId="3016095279" sldId="279"/>
            <ac:spMk id="30" creationId="{4BE6F11B-FE17-EB81-D315-C09DD2937736}"/>
          </ac:spMkLst>
        </pc:spChg>
        <pc:graphicFrameChg chg="del mod">
          <ac:chgData name="ANTONIO LANZA" userId="3bedaee3-2570-4681-af0c-a5cbe5fe9148" providerId="ADAL" clId="{36A94596-F67C-49C6-BB87-915DEB34CB86}" dt="2024-11-29T15:31:17.126" v="738" actId="478"/>
          <ac:graphicFrameMkLst>
            <pc:docMk/>
            <pc:sldMk cId="3016095279" sldId="279"/>
            <ac:graphicFrameMk id="22" creationId="{B1FB4B10-4F88-494F-836E-A75CC44659DC}"/>
          </ac:graphicFrameMkLst>
        </pc:graphicFrameChg>
        <pc:picChg chg="add del mod">
          <ac:chgData name="ANTONIO LANZA" userId="3bedaee3-2570-4681-af0c-a5cbe5fe9148" providerId="ADAL" clId="{36A94596-F67C-49C6-BB87-915DEB34CB86}" dt="2024-11-29T15:35:01.941" v="743" actId="21"/>
          <ac:picMkLst>
            <pc:docMk/>
            <pc:sldMk cId="3016095279" sldId="279"/>
            <ac:picMk id="7" creationId="{8760A449-D123-67D4-3878-842013EB4ED0}"/>
          </ac:picMkLst>
        </pc:picChg>
        <pc:picChg chg="add mod">
          <ac:chgData name="ANTONIO LANZA" userId="3bedaee3-2570-4681-af0c-a5cbe5fe9148" providerId="ADAL" clId="{36A94596-F67C-49C6-BB87-915DEB34CB86}" dt="2024-11-29T16:13:53.290" v="1023" actId="1076"/>
          <ac:picMkLst>
            <pc:docMk/>
            <pc:sldMk cId="3016095279" sldId="279"/>
            <ac:picMk id="9" creationId="{5324AB75-FDEE-A222-EDA6-6179880B2772}"/>
          </ac:picMkLst>
        </pc:picChg>
        <pc:picChg chg="add mod">
          <ac:chgData name="ANTONIO LANZA" userId="3bedaee3-2570-4681-af0c-a5cbe5fe9148" providerId="ADAL" clId="{36A94596-F67C-49C6-BB87-915DEB34CB86}" dt="2024-11-29T16:13:53.290" v="1023" actId="1076"/>
          <ac:picMkLst>
            <pc:docMk/>
            <pc:sldMk cId="3016095279" sldId="279"/>
            <ac:picMk id="10" creationId="{1AB3A986-A1B1-FD4D-5F77-4CCF822C0C5D}"/>
          </ac:picMkLst>
        </pc:picChg>
        <pc:picChg chg="add mod">
          <ac:chgData name="ANTONIO LANZA" userId="3bedaee3-2570-4681-af0c-a5cbe5fe9148" providerId="ADAL" clId="{36A94596-F67C-49C6-BB87-915DEB34CB86}" dt="2024-11-29T16:13:53.290" v="1023" actId="1076"/>
          <ac:picMkLst>
            <pc:docMk/>
            <pc:sldMk cId="3016095279" sldId="279"/>
            <ac:picMk id="11" creationId="{60240767-7E58-5665-8234-389F6CA29C23}"/>
          </ac:picMkLst>
        </pc:picChg>
        <pc:picChg chg="add mod">
          <ac:chgData name="ANTONIO LANZA" userId="3bedaee3-2570-4681-af0c-a5cbe5fe9148" providerId="ADAL" clId="{36A94596-F67C-49C6-BB87-915DEB34CB86}" dt="2024-11-29T16:13:53.290" v="1023" actId="1076"/>
          <ac:picMkLst>
            <pc:docMk/>
            <pc:sldMk cId="3016095279" sldId="279"/>
            <ac:picMk id="12" creationId="{2A43E290-26B1-1F8B-EFBE-071F38821FCA}"/>
          </ac:picMkLst>
        </pc:picChg>
        <pc:picChg chg="add mod">
          <ac:chgData name="ANTONIO LANZA" userId="3bedaee3-2570-4681-af0c-a5cbe5fe9148" providerId="ADAL" clId="{36A94596-F67C-49C6-BB87-915DEB34CB86}" dt="2024-11-29T16:10:12.220" v="1002" actId="1076"/>
          <ac:picMkLst>
            <pc:docMk/>
            <pc:sldMk cId="3016095279" sldId="279"/>
            <ac:picMk id="27" creationId="{ABE8A6AF-4C15-9A97-0CA6-A0C4BDB37872}"/>
          </ac:picMkLst>
        </pc:picChg>
      </pc:sldChg>
      <pc:sldChg chg="addSp delSp modSp add mod ord setBg">
        <pc:chgData name="ANTONIO LANZA" userId="3bedaee3-2570-4681-af0c-a5cbe5fe9148" providerId="ADAL" clId="{36A94596-F67C-49C6-BB87-915DEB34CB86}" dt="2024-11-29T16:58:47.411" v="2101" actId="207"/>
        <pc:sldMkLst>
          <pc:docMk/>
          <pc:sldMk cId="1243479909" sldId="280"/>
        </pc:sldMkLst>
        <pc:spChg chg="mod">
          <ac:chgData name="ANTONIO LANZA" userId="3bedaee3-2570-4681-af0c-a5cbe5fe9148" providerId="ADAL" clId="{36A94596-F67C-49C6-BB87-915DEB34CB86}" dt="2024-11-29T16:58:47.411" v="2101" actId="207"/>
          <ac:spMkLst>
            <pc:docMk/>
            <pc:sldMk cId="1243479909" sldId="280"/>
            <ac:spMk id="2" creationId="{FDA5D707-4440-1328-6A7C-8BEE29EB721A}"/>
          </ac:spMkLst>
        </pc:spChg>
        <pc:spChg chg="del">
          <ac:chgData name="ANTONIO LANZA" userId="3bedaee3-2570-4681-af0c-a5cbe5fe9148" providerId="ADAL" clId="{36A94596-F67C-49C6-BB87-915DEB34CB86}" dt="2024-11-29T16:16:09.243" v="1028" actId="478"/>
          <ac:spMkLst>
            <pc:docMk/>
            <pc:sldMk cId="1243479909" sldId="280"/>
            <ac:spMk id="3" creationId="{B9CE5484-926F-893B-F942-CAD98CE48EA3}"/>
          </ac:spMkLst>
        </pc:spChg>
        <pc:spChg chg="del">
          <ac:chgData name="ANTONIO LANZA" userId="3bedaee3-2570-4681-af0c-a5cbe5fe9148" providerId="ADAL" clId="{36A94596-F67C-49C6-BB87-915DEB34CB86}" dt="2024-11-29T16:16:10.333" v="1029" actId="478"/>
          <ac:spMkLst>
            <pc:docMk/>
            <pc:sldMk cId="1243479909" sldId="280"/>
            <ac:spMk id="6" creationId="{800C519A-D434-886B-8D49-BB487DE19B4D}"/>
          </ac:spMkLst>
        </pc:spChg>
        <pc:spChg chg="del">
          <ac:chgData name="ANTONIO LANZA" userId="3bedaee3-2570-4681-af0c-a5cbe5fe9148" providerId="ADAL" clId="{36A94596-F67C-49C6-BB87-915DEB34CB86}" dt="2024-11-29T16:16:41.256" v="1067" actId="26606"/>
          <ac:spMkLst>
            <pc:docMk/>
            <pc:sldMk cId="1243479909" sldId="280"/>
            <ac:spMk id="21" creationId="{38CE618C-F58E-986E-852B-B1DCD18D8585}"/>
          </ac:spMkLst>
        </pc:spChg>
        <pc:spChg chg="del">
          <ac:chgData name="ANTONIO LANZA" userId="3bedaee3-2570-4681-af0c-a5cbe5fe9148" providerId="ADAL" clId="{36A94596-F67C-49C6-BB87-915DEB34CB86}" dt="2024-11-29T16:16:41.256" v="1067" actId="26606"/>
          <ac:spMkLst>
            <pc:docMk/>
            <pc:sldMk cId="1243479909" sldId="280"/>
            <ac:spMk id="23" creationId="{EE7B7B11-6B9A-DE80-AC6A-41610A6578A2}"/>
          </ac:spMkLst>
        </pc:spChg>
        <pc:spChg chg="add">
          <ac:chgData name="ANTONIO LANZA" userId="3bedaee3-2570-4681-af0c-a5cbe5fe9148" providerId="ADAL" clId="{36A94596-F67C-49C6-BB87-915DEB34CB86}" dt="2024-11-29T16:16:41.256" v="1067" actId="26606"/>
          <ac:spMkLst>
            <pc:docMk/>
            <pc:sldMk cId="1243479909" sldId="280"/>
            <ac:spMk id="32" creationId="{F045BC42-3E18-4AB6-8C0D-A2A75918146F}"/>
          </ac:spMkLst>
        </pc:spChg>
        <pc:grpChg chg="del">
          <ac:chgData name="ANTONIO LANZA" userId="3bedaee3-2570-4681-af0c-a5cbe5fe9148" providerId="ADAL" clId="{36A94596-F67C-49C6-BB87-915DEB34CB86}" dt="2024-11-29T16:16:24.611" v="1066" actId="478"/>
          <ac:grpSpMkLst>
            <pc:docMk/>
            <pc:sldMk cId="1243479909" sldId="280"/>
            <ac:grpSpMk id="8" creationId="{50E7CDC5-7138-64CA-401A-C880536A9AE6}"/>
          </ac:grpSpMkLst>
        </pc:grpChg>
        <pc:picChg chg="mod">
          <ac:chgData name="ANTONIO LANZA" userId="3bedaee3-2570-4681-af0c-a5cbe5fe9148" providerId="ADAL" clId="{36A94596-F67C-49C6-BB87-915DEB34CB86}" dt="2024-11-29T16:58:39.445" v="2100"/>
          <ac:picMkLst>
            <pc:docMk/>
            <pc:sldMk cId="1243479909" sldId="280"/>
            <ac:picMk id="5" creationId="{EA01F951-7335-C265-618A-C0127468705B}"/>
          </ac:picMkLst>
        </pc:picChg>
        <pc:cxnChg chg="del">
          <ac:chgData name="ANTONIO LANZA" userId="3bedaee3-2570-4681-af0c-a5cbe5fe9148" providerId="ADAL" clId="{36A94596-F67C-49C6-BB87-915DEB34CB86}" dt="2024-11-29T16:16:41.256" v="1067" actId="26606"/>
          <ac:cxnSpMkLst>
            <pc:docMk/>
            <pc:sldMk cId="1243479909" sldId="280"/>
            <ac:cxnSpMk id="19" creationId="{49875322-99DA-04F5-C862-BB37B761A99F}"/>
          </ac:cxnSpMkLst>
        </pc:cxnChg>
        <pc:cxnChg chg="del">
          <ac:chgData name="ANTONIO LANZA" userId="3bedaee3-2570-4681-af0c-a5cbe5fe9148" providerId="ADAL" clId="{36A94596-F67C-49C6-BB87-915DEB34CB86}" dt="2024-11-29T16:16:41.256" v="1067" actId="26606"/>
          <ac:cxnSpMkLst>
            <pc:docMk/>
            <pc:sldMk cId="1243479909" sldId="280"/>
            <ac:cxnSpMk id="25" creationId="{3481EF6E-42B5-066C-63A4-158E4A283C8A}"/>
          </ac:cxnSpMkLst>
        </pc:cxnChg>
        <pc:cxnChg chg="add">
          <ac:chgData name="ANTONIO LANZA" userId="3bedaee3-2570-4681-af0c-a5cbe5fe9148" providerId="ADAL" clId="{36A94596-F67C-49C6-BB87-915DEB34CB86}" dt="2024-11-29T16:16:41.256" v="1067" actId="26606"/>
          <ac:cxnSpMkLst>
            <pc:docMk/>
            <pc:sldMk cId="1243479909" sldId="280"/>
            <ac:cxnSpMk id="30" creationId="{EAD4CCDA-06BF-4D2A-B44F-195AEC0B5B22}"/>
          </ac:cxnSpMkLst>
        </pc:cxnChg>
        <pc:cxnChg chg="add">
          <ac:chgData name="ANTONIO LANZA" userId="3bedaee3-2570-4681-af0c-a5cbe5fe9148" providerId="ADAL" clId="{36A94596-F67C-49C6-BB87-915DEB34CB86}" dt="2024-11-29T16:16:41.256" v="1067" actId="26606"/>
          <ac:cxnSpMkLst>
            <pc:docMk/>
            <pc:sldMk cId="1243479909" sldId="280"/>
            <ac:cxnSpMk id="34" creationId="{21F98200-40F6-48CB-82DC-30C5EF09C56B}"/>
          </ac:cxnSpMkLst>
        </pc:cxnChg>
      </pc:sldChg>
      <pc:sldChg chg="addSp delSp modSp add mod delAnim">
        <pc:chgData name="ANTONIO LANZA" userId="3bedaee3-2570-4681-af0c-a5cbe5fe9148" providerId="ADAL" clId="{36A94596-F67C-49C6-BB87-915DEB34CB86}" dt="2024-11-29T16:29:49.581" v="1664" actId="1076"/>
        <pc:sldMkLst>
          <pc:docMk/>
          <pc:sldMk cId="66524545" sldId="281"/>
        </pc:sldMkLst>
        <pc:spChg chg="mod">
          <ac:chgData name="ANTONIO LANZA" userId="3bedaee3-2570-4681-af0c-a5cbe5fe9148" providerId="ADAL" clId="{36A94596-F67C-49C6-BB87-915DEB34CB86}" dt="2024-11-29T16:20:36.011" v="1101" actId="20577"/>
          <ac:spMkLst>
            <pc:docMk/>
            <pc:sldMk cId="66524545" sldId="281"/>
            <ac:spMk id="2" creationId="{005F8FDE-888F-49DA-60A6-403F3513A5D4}"/>
          </ac:spMkLst>
        </pc:spChg>
        <pc:spChg chg="add del mod">
          <ac:chgData name="ANTONIO LANZA" userId="3bedaee3-2570-4681-af0c-a5cbe5fe9148" providerId="ADAL" clId="{36A94596-F67C-49C6-BB87-915DEB34CB86}" dt="2024-11-29T16:21:26.581" v="1104"/>
          <ac:spMkLst>
            <pc:docMk/>
            <pc:sldMk cId="66524545" sldId="281"/>
            <ac:spMk id="4" creationId="{73EFD996-FE05-6C50-3AB4-000949B1A4AE}"/>
          </ac:spMkLst>
        </pc:spChg>
        <pc:spChg chg="del">
          <ac:chgData name="ANTONIO LANZA" userId="3bedaee3-2570-4681-af0c-a5cbe5fe9148" providerId="ADAL" clId="{36A94596-F67C-49C6-BB87-915DEB34CB86}" dt="2024-11-29T16:20:23.971" v="1080" actId="478"/>
          <ac:spMkLst>
            <pc:docMk/>
            <pc:sldMk cId="66524545" sldId="281"/>
            <ac:spMk id="13" creationId="{631179E1-93BF-D53F-FD0F-796C262D3963}"/>
          </ac:spMkLst>
        </pc:spChg>
        <pc:spChg chg="del">
          <ac:chgData name="ANTONIO LANZA" userId="3bedaee3-2570-4681-af0c-a5cbe5fe9148" providerId="ADAL" clId="{36A94596-F67C-49C6-BB87-915DEB34CB86}" dt="2024-11-29T16:20:23.971" v="1080" actId="478"/>
          <ac:spMkLst>
            <pc:docMk/>
            <pc:sldMk cId="66524545" sldId="281"/>
            <ac:spMk id="14" creationId="{53861D25-DC9B-22B5-FCD7-B91B47269AEF}"/>
          </ac:spMkLst>
        </pc:spChg>
        <pc:spChg chg="del">
          <ac:chgData name="ANTONIO LANZA" userId="3bedaee3-2570-4681-af0c-a5cbe5fe9148" providerId="ADAL" clId="{36A94596-F67C-49C6-BB87-915DEB34CB86}" dt="2024-11-29T16:20:23.971" v="1080" actId="478"/>
          <ac:spMkLst>
            <pc:docMk/>
            <pc:sldMk cId="66524545" sldId="281"/>
            <ac:spMk id="18" creationId="{B4EEEA89-FFF4-A2BD-7EC6-5A498B69DB05}"/>
          </ac:spMkLst>
        </pc:spChg>
        <pc:spChg chg="del">
          <ac:chgData name="ANTONIO LANZA" userId="3bedaee3-2570-4681-af0c-a5cbe5fe9148" providerId="ADAL" clId="{36A94596-F67C-49C6-BB87-915DEB34CB86}" dt="2024-11-29T16:20:23.971" v="1080" actId="478"/>
          <ac:spMkLst>
            <pc:docMk/>
            <pc:sldMk cId="66524545" sldId="281"/>
            <ac:spMk id="20" creationId="{2E2A002E-49FC-515A-F530-D80AE8D9BF90}"/>
          </ac:spMkLst>
        </pc:spChg>
        <pc:spChg chg="del">
          <ac:chgData name="ANTONIO LANZA" userId="3bedaee3-2570-4681-af0c-a5cbe5fe9148" providerId="ADAL" clId="{36A94596-F67C-49C6-BB87-915DEB34CB86}" dt="2024-11-29T16:20:23.971" v="1080" actId="478"/>
          <ac:spMkLst>
            <pc:docMk/>
            <pc:sldMk cId="66524545" sldId="281"/>
            <ac:spMk id="21" creationId="{E15DC1BC-C82C-C05F-8167-89DE6EE37F7A}"/>
          </ac:spMkLst>
        </pc:spChg>
        <pc:spChg chg="del">
          <ac:chgData name="ANTONIO LANZA" userId="3bedaee3-2570-4681-af0c-a5cbe5fe9148" providerId="ADAL" clId="{36A94596-F67C-49C6-BB87-915DEB34CB86}" dt="2024-11-29T16:20:23.971" v="1080" actId="478"/>
          <ac:spMkLst>
            <pc:docMk/>
            <pc:sldMk cId="66524545" sldId="281"/>
            <ac:spMk id="23" creationId="{C580E7F2-EE52-306D-01BE-4089F1214927}"/>
          </ac:spMkLst>
        </pc:spChg>
        <pc:spChg chg="del">
          <ac:chgData name="ANTONIO LANZA" userId="3bedaee3-2570-4681-af0c-a5cbe5fe9148" providerId="ADAL" clId="{36A94596-F67C-49C6-BB87-915DEB34CB86}" dt="2024-11-29T16:20:23.971" v="1080" actId="478"/>
          <ac:spMkLst>
            <pc:docMk/>
            <pc:sldMk cId="66524545" sldId="281"/>
            <ac:spMk id="24" creationId="{245CBF3D-4611-301D-1EFC-74A989126CE9}"/>
          </ac:spMkLst>
        </pc:spChg>
        <pc:spChg chg="del">
          <ac:chgData name="ANTONIO LANZA" userId="3bedaee3-2570-4681-af0c-a5cbe5fe9148" providerId="ADAL" clId="{36A94596-F67C-49C6-BB87-915DEB34CB86}" dt="2024-11-29T16:20:23.971" v="1080" actId="478"/>
          <ac:spMkLst>
            <pc:docMk/>
            <pc:sldMk cId="66524545" sldId="281"/>
            <ac:spMk id="29" creationId="{FB18FC44-AB8E-6C63-52EC-8D8C023317B1}"/>
          </ac:spMkLst>
        </pc:spChg>
        <pc:spChg chg="del">
          <ac:chgData name="ANTONIO LANZA" userId="3bedaee3-2570-4681-af0c-a5cbe5fe9148" providerId="ADAL" clId="{36A94596-F67C-49C6-BB87-915DEB34CB86}" dt="2024-11-29T16:20:23.971" v="1080" actId="478"/>
          <ac:spMkLst>
            <pc:docMk/>
            <pc:sldMk cId="66524545" sldId="281"/>
            <ac:spMk id="30" creationId="{A9FFEFF3-2E6B-1723-B9A8-D75C7D88DAA4}"/>
          </ac:spMkLst>
        </pc:spChg>
        <pc:graphicFrameChg chg="add mod modGraphic">
          <ac:chgData name="ANTONIO LANZA" userId="3bedaee3-2570-4681-af0c-a5cbe5fe9148" providerId="ADAL" clId="{36A94596-F67C-49C6-BB87-915DEB34CB86}" dt="2024-11-29T16:29:49.581" v="1664" actId="1076"/>
          <ac:graphicFrameMkLst>
            <pc:docMk/>
            <pc:sldMk cId="66524545" sldId="281"/>
            <ac:graphicFrameMk id="5" creationId="{7A03AB9D-7B8E-9F3D-B599-3DC7B398DFA2}"/>
          </ac:graphicFrameMkLst>
        </pc:graphicFrameChg>
        <pc:picChg chg="del">
          <ac:chgData name="ANTONIO LANZA" userId="3bedaee3-2570-4681-af0c-a5cbe5fe9148" providerId="ADAL" clId="{36A94596-F67C-49C6-BB87-915DEB34CB86}" dt="2024-11-29T16:20:23.971" v="1080" actId="478"/>
          <ac:picMkLst>
            <pc:docMk/>
            <pc:sldMk cId="66524545" sldId="281"/>
            <ac:picMk id="9" creationId="{C9295D53-A601-6674-0927-64BBBD32ECC1}"/>
          </ac:picMkLst>
        </pc:picChg>
        <pc:picChg chg="del">
          <ac:chgData name="ANTONIO LANZA" userId="3bedaee3-2570-4681-af0c-a5cbe5fe9148" providerId="ADAL" clId="{36A94596-F67C-49C6-BB87-915DEB34CB86}" dt="2024-11-29T16:20:23.971" v="1080" actId="478"/>
          <ac:picMkLst>
            <pc:docMk/>
            <pc:sldMk cId="66524545" sldId="281"/>
            <ac:picMk id="10" creationId="{E59FDFFA-FB5B-9384-A14D-1BD41A71AF71}"/>
          </ac:picMkLst>
        </pc:picChg>
        <pc:picChg chg="del">
          <ac:chgData name="ANTONIO LANZA" userId="3bedaee3-2570-4681-af0c-a5cbe5fe9148" providerId="ADAL" clId="{36A94596-F67C-49C6-BB87-915DEB34CB86}" dt="2024-11-29T16:20:23.971" v="1080" actId="478"/>
          <ac:picMkLst>
            <pc:docMk/>
            <pc:sldMk cId="66524545" sldId="281"/>
            <ac:picMk id="11" creationId="{2E260863-6B14-57AC-9074-B6B089486325}"/>
          </ac:picMkLst>
        </pc:picChg>
        <pc:picChg chg="del">
          <ac:chgData name="ANTONIO LANZA" userId="3bedaee3-2570-4681-af0c-a5cbe5fe9148" providerId="ADAL" clId="{36A94596-F67C-49C6-BB87-915DEB34CB86}" dt="2024-11-29T16:20:23.971" v="1080" actId="478"/>
          <ac:picMkLst>
            <pc:docMk/>
            <pc:sldMk cId="66524545" sldId="281"/>
            <ac:picMk id="12" creationId="{3C93F239-5FA9-F151-2BDF-0CE7271CD946}"/>
          </ac:picMkLst>
        </pc:picChg>
        <pc:picChg chg="del">
          <ac:chgData name="ANTONIO LANZA" userId="3bedaee3-2570-4681-af0c-a5cbe5fe9148" providerId="ADAL" clId="{36A94596-F67C-49C6-BB87-915DEB34CB86}" dt="2024-11-29T16:20:23.971" v="1080" actId="478"/>
          <ac:picMkLst>
            <pc:docMk/>
            <pc:sldMk cId="66524545" sldId="281"/>
            <ac:picMk id="27" creationId="{D29CFB84-07D8-5744-EC34-89C74D77A036}"/>
          </ac:picMkLst>
        </pc:picChg>
      </pc:sldChg>
      <pc:sldChg chg="addSp delSp modSp add mod ord setBg">
        <pc:chgData name="ANTONIO LANZA" userId="3bedaee3-2570-4681-af0c-a5cbe5fe9148" providerId="ADAL" clId="{36A94596-F67C-49C6-BB87-915DEB34CB86}" dt="2024-11-29T17:02:11.639" v="2392" actId="207"/>
        <pc:sldMkLst>
          <pc:docMk/>
          <pc:sldMk cId="3642575990" sldId="282"/>
        </pc:sldMkLst>
        <pc:spChg chg="mod">
          <ac:chgData name="ANTONIO LANZA" userId="3bedaee3-2570-4681-af0c-a5cbe5fe9148" providerId="ADAL" clId="{36A94596-F67C-49C6-BB87-915DEB34CB86}" dt="2024-11-29T16:51:55.659" v="2081" actId="26606"/>
          <ac:spMkLst>
            <pc:docMk/>
            <pc:sldMk cId="3642575990" sldId="282"/>
            <ac:spMk id="2" creationId="{889E0D55-7710-83F8-E6C3-7FF3F4AABF95}"/>
          </ac:spMkLst>
        </pc:spChg>
        <pc:spChg chg="add del mod ord">
          <ac:chgData name="ANTONIO LANZA" userId="3bedaee3-2570-4681-af0c-a5cbe5fe9148" providerId="ADAL" clId="{36A94596-F67C-49C6-BB87-915DEB34CB86}" dt="2024-11-29T17:01:45.899" v="2391" actId="26606"/>
          <ac:spMkLst>
            <pc:docMk/>
            <pc:sldMk cId="3642575990" sldId="282"/>
            <ac:spMk id="4" creationId="{5503EE3E-3AD7-78E6-8964-49D3D46F0CD4}"/>
          </ac:spMkLst>
        </pc:spChg>
        <pc:spChg chg="del">
          <ac:chgData name="ANTONIO LANZA" userId="3bedaee3-2570-4681-af0c-a5cbe5fe9148" providerId="ADAL" clId="{36A94596-F67C-49C6-BB87-915DEB34CB86}" dt="2024-11-29T16:51:55.659" v="2081" actId="26606"/>
          <ac:spMkLst>
            <pc:docMk/>
            <pc:sldMk cId="3642575990" sldId="282"/>
            <ac:spMk id="26" creationId="{F669E5E6-CFDE-7FE7-B40A-F37D66EB2ADC}"/>
          </ac:spMkLst>
        </pc:spChg>
        <pc:spChg chg="add">
          <ac:chgData name="ANTONIO LANZA" userId="3bedaee3-2570-4681-af0c-a5cbe5fe9148" providerId="ADAL" clId="{36A94596-F67C-49C6-BB87-915DEB34CB86}" dt="2024-11-29T16:51:55.659" v="2081" actId="26606"/>
          <ac:spMkLst>
            <pc:docMk/>
            <pc:sldMk cId="3642575990" sldId="282"/>
            <ac:spMk id="35" creationId="{BF02845A-8571-40C5-9F56-8F9B3F7C4E4C}"/>
          </ac:spMkLst>
        </pc:spChg>
        <pc:graphicFrameChg chg="del mod">
          <ac:chgData name="ANTONIO LANZA" userId="3bedaee3-2570-4681-af0c-a5cbe5fe9148" providerId="ADAL" clId="{36A94596-F67C-49C6-BB87-915DEB34CB86}" dt="2024-11-29T16:40:22.808" v="1673" actId="21"/>
          <ac:graphicFrameMkLst>
            <pc:docMk/>
            <pc:sldMk cId="3642575990" sldId="282"/>
            <ac:graphicFrameMk id="5" creationId="{6CE21FA6-D572-1BAF-2AE9-9644B316F754}"/>
          </ac:graphicFrameMkLst>
        </pc:graphicFrameChg>
        <pc:graphicFrameChg chg="add">
          <ac:chgData name="ANTONIO LANZA" userId="3bedaee3-2570-4681-af0c-a5cbe5fe9148" providerId="ADAL" clId="{36A94596-F67C-49C6-BB87-915DEB34CB86}" dt="2024-11-29T17:01:45.899" v="2391" actId="26606"/>
          <ac:graphicFrameMkLst>
            <pc:docMk/>
            <pc:sldMk cId="3642575990" sldId="282"/>
            <ac:graphicFrameMk id="39" creationId="{92443DCB-6DF7-D1F2-0C61-437B0F94B13F}"/>
          </ac:graphicFrameMkLst>
        </pc:graphicFrameChg>
        <pc:picChg chg="add mod">
          <ac:chgData name="ANTONIO LANZA" userId="3bedaee3-2570-4681-af0c-a5cbe5fe9148" providerId="ADAL" clId="{36A94596-F67C-49C6-BB87-915DEB34CB86}" dt="2024-11-29T17:02:11.639" v="2392" actId="207"/>
          <ac:picMkLst>
            <pc:docMk/>
            <pc:sldMk cId="3642575990" sldId="282"/>
            <ac:picMk id="32" creationId="{442607A3-8DAE-546C-65BF-41CB9492F5D6}"/>
          </ac:picMkLst>
        </pc:picChg>
        <pc:cxnChg chg="del">
          <ac:chgData name="ANTONIO LANZA" userId="3bedaee3-2570-4681-af0c-a5cbe5fe9148" providerId="ADAL" clId="{36A94596-F67C-49C6-BB87-915DEB34CB86}" dt="2024-11-29T16:51:55.659" v="2081" actId="26606"/>
          <ac:cxnSpMkLst>
            <pc:docMk/>
            <pc:sldMk cId="3642575990" sldId="282"/>
            <ac:cxnSpMk id="28" creationId="{1A3BFDA4-BB27-9BB5-C9E0-EC7313578093}"/>
          </ac:cxnSpMkLst>
        </pc:cxnChg>
        <pc:cxnChg chg="add">
          <ac:chgData name="ANTONIO LANZA" userId="3bedaee3-2570-4681-af0c-a5cbe5fe9148" providerId="ADAL" clId="{36A94596-F67C-49C6-BB87-915DEB34CB86}" dt="2024-11-29T16:51:55.659" v="2081" actId="26606"/>
          <ac:cxnSpMkLst>
            <pc:docMk/>
            <pc:sldMk cId="3642575990" sldId="282"/>
            <ac:cxnSpMk id="37" creationId="{F30BB598-81B4-41BB-BC44-CD9C29AE2EAB}"/>
          </ac:cxnSpMkLst>
        </pc:cxnChg>
      </pc:sldChg>
      <pc:sldChg chg="addSp delSp modSp add mod">
        <pc:chgData name="ANTONIO LANZA" userId="3bedaee3-2570-4681-af0c-a5cbe5fe9148" providerId="ADAL" clId="{36A94596-F67C-49C6-BB87-915DEB34CB86}" dt="2024-11-29T17:29:25.121" v="3001" actId="20577"/>
        <pc:sldMkLst>
          <pc:docMk/>
          <pc:sldMk cId="3174095956" sldId="283"/>
        </pc:sldMkLst>
        <pc:spChg chg="mod">
          <ac:chgData name="ANTONIO LANZA" userId="3bedaee3-2570-4681-af0c-a5cbe5fe9148" providerId="ADAL" clId="{36A94596-F67C-49C6-BB87-915DEB34CB86}" dt="2024-11-29T16:41:10.446" v="1718" actId="20577"/>
          <ac:spMkLst>
            <pc:docMk/>
            <pc:sldMk cId="3174095956" sldId="283"/>
            <ac:spMk id="2" creationId="{CF9037CA-8085-0E2A-D527-E584A84B5D58}"/>
          </ac:spMkLst>
        </pc:spChg>
        <pc:spChg chg="add mod">
          <ac:chgData name="ANTONIO LANZA" userId="3bedaee3-2570-4681-af0c-a5cbe5fe9148" providerId="ADAL" clId="{36A94596-F67C-49C6-BB87-915DEB34CB86}" dt="2024-11-29T17:28:16.577" v="2982" actId="20577"/>
          <ac:spMkLst>
            <pc:docMk/>
            <pc:sldMk cId="3174095956" sldId="283"/>
            <ac:spMk id="4" creationId="{2F0BA218-548D-5EFC-34E6-9B0F30A049F1}"/>
          </ac:spMkLst>
        </pc:spChg>
        <pc:spChg chg="add del mod">
          <ac:chgData name="ANTONIO LANZA" userId="3bedaee3-2570-4681-af0c-a5cbe5fe9148" providerId="ADAL" clId="{36A94596-F67C-49C6-BB87-915DEB34CB86}" dt="2024-11-29T16:46:46.986" v="1862" actId="21"/>
          <ac:spMkLst>
            <pc:docMk/>
            <pc:sldMk cId="3174095956" sldId="283"/>
            <ac:spMk id="5" creationId="{99192438-35DA-7A86-4008-551129627CB8}"/>
          </ac:spMkLst>
        </pc:spChg>
        <pc:graphicFrameChg chg="add mod modGraphic">
          <ac:chgData name="ANTONIO LANZA" userId="3bedaee3-2570-4681-af0c-a5cbe5fe9148" providerId="ADAL" clId="{36A94596-F67C-49C6-BB87-915DEB34CB86}" dt="2024-11-29T17:29:25.121" v="3001" actId="20577"/>
          <ac:graphicFrameMkLst>
            <pc:docMk/>
            <pc:sldMk cId="3174095956" sldId="283"/>
            <ac:graphicFrameMk id="6" creationId="{DDDE091A-65A4-11A4-7325-DE85D914CD8B}"/>
          </ac:graphicFrameMkLst>
        </pc:graphicFrameChg>
        <pc:graphicFrameChg chg="add mod">
          <ac:chgData name="ANTONIO LANZA" userId="3bedaee3-2570-4681-af0c-a5cbe5fe9148" providerId="ADAL" clId="{36A94596-F67C-49C6-BB87-915DEB34CB86}" dt="2024-11-29T16:45:31.315" v="1846" actId="1957"/>
          <ac:graphicFrameMkLst>
            <pc:docMk/>
            <pc:sldMk cId="3174095956" sldId="283"/>
            <ac:graphicFrameMk id="9" creationId="{7186030D-DA72-88E1-602B-E9656B2D0370}"/>
          </ac:graphicFrameMkLst>
        </pc:graphicFrameChg>
        <pc:graphicFrameChg chg="add del mod modGraphic">
          <ac:chgData name="ANTONIO LANZA" userId="3bedaee3-2570-4681-af0c-a5cbe5fe9148" providerId="ADAL" clId="{36A94596-F67C-49C6-BB87-915DEB34CB86}" dt="2024-11-29T16:47:21.573" v="1864" actId="21"/>
          <ac:graphicFrameMkLst>
            <pc:docMk/>
            <pc:sldMk cId="3174095956" sldId="283"/>
            <ac:graphicFrameMk id="10" creationId="{3A75A04E-4B88-FD0F-0C54-D00A99C3EEA2}"/>
          </ac:graphicFrameMkLst>
        </pc:graphicFrameChg>
        <pc:graphicFrameChg chg="add mod modGraphic">
          <ac:chgData name="ANTONIO LANZA" userId="3bedaee3-2570-4681-af0c-a5cbe5fe9148" providerId="ADAL" clId="{36A94596-F67C-49C6-BB87-915DEB34CB86}" dt="2024-11-29T17:28:34.230" v="2998" actId="20577"/>
          <ac:graphicFrameMkLst>
            <pc:docMk/>
            <pc:sldMk cId="3174095956" sldId="283"/>
            <ac:graphicFrameMk id="11" creationId="{05F56D2F-F936-C88A-14E6-7BEA1148E8CB}"/>
          </ac:graphicFrameMkLst>
        </pc:graphicFrameChg>
      </pc:sldChg>
      <pc:sldChg chg="addSp delSp modSp add mod ord setBg">
        <pc:chgData name="ANTONIO LANZA" userId="3bedaee3-2570-4681-af0c-a5cbe5fe9148" providerId="ADAL" clId="{36A94596-F67C-49C6-BB87-915DEB34CB86}" dt="2024-11-29T17:24:29.273" v="2969"/>
        <pc:sldMkLst>
          <pc:docMk/>
          <pc:sldMk cId="1673171653" sldId="284"/>
        </pc:sldMkLst>
        <pc:spChg chg="mod">
          <ac:chgData name="ANTONIO LANZA" userId="3bedaee3-2570-4681-af0c-a5cbe5fe9148" providerId="ADAL" clId="{36A94596-F67C-49C6-BB87-915DEB34CB86}" dt="2024-11-29T17:24:21.694" v="2967" actId="1076"/>
          <ac:spMkLst>
            <pc:docMk/>
            <pc:sldMk cId="1673171653" sldId="284"/>
            <ac:spMk id="2" creationId="{97FE88CC-A9CB-8DEF-2C7D-BAE8896B96BD}"/>
          </ac:spMkLst>
        </pc:spChg>
        <pc:spChg chg="del">
          <ac:chgData name="ANTONIO LANZA" userId="3bedaee3-2570-4681-af0c-a5cbe5fe9148" providerId="ADAL" clId="{36A94596-F67C-49C6-BB87-915DEB34CB86}" dt="2024-11-29T17:17:00.384" v="2642" actId="478"/>
          <ac:spMkLst>
            <pc:docMk/>
            <pc:sldMk cId="1673171653" sldId="284"/>
            <ac:spMk id="4" creationId="{5FED4C93-BD20-44D3-5DCA-6CE3D82A6651}"/>
          </ac:spMkLst>
        </pc:spChg>
        <pc:graphicFrameChg chg="add mod modGraphic">
          <ac:chgData name="ANTONIO LANZA" userId="3bedaee3-2570-4681-af0c-a5cbe5fe9148" providerId="ADAL" clId="{36A94596-F67C-49C6-BB87-915DEB34CB86}" dt="2024-11-29T17:24:29.273" v="2969"/>
          <ac:graphicFrameMkLst>
            <pc:docMk/>
            <pc:sldMk cId="1673171653" sldId="284"/>
            <ac:graphicFrameMk id="5" creationId="{6E57ACEC-83BA-C9B6-5A93-D8BBA12653E7}"/>
          </ac:graphicFrameMkLst>
        </pc:graphicFrameChg>
        <pc:graphicFrameChg chg="del">
          <ac:chgData name="ANTONIO LANZA" userId="3bedaee3-2570-4681-af0c-a5cbe5fe9148" providerId="ADAL" clId="{36A94596-F67C-49C6-BB87-915DEB34CB86}" dt="2024-11-29T17:17:05.563" v="2644" actId="478"/>
          <ac:graphicFrameMkLst>
            <pc:docMk/>
            <pc:sldMk cId="1673171653" sldId="284"/>
            <ac:graphicFrameMk id="6" creationId="{EF89F873-1849-5A59-4A47-65D09A00922F}"/>
          </ac:graphicFrameMkLst>
        </pc:graphicFrameChg>
        <pc:graphicFrameChg chg="mod">
          <ac:chgData name="ANTONIO LANZA" userId="3bedaee3-2570-4681-af0c-a5cbe5fe9148" providerId="ADAL" clId="{36A94596-F67C-49C6-BB87-915DEB34CB86}" dt="2024-11-29T17:17:02.568" v="2643" actId="478"/>
          <ac:graphicFrameMkLst>
            <pc:docMk/>
            <pc:sldMk cId="1673171653" sldId="284"/>
            <ac:graphicFrameMk id="11" creationId="{2A272CB7-0267-EB8A-914E-D7ED71466FDD}"/>
          </ac:graphicFrameMkLst>
        </pc:graphicFrameChg>
      </pc:sldChg>
      <pc:sldChg chg="addSp delSp modSp add mod">
        <pc:chgData name="ANTONIO LANZA" userId="3bedaee3-2570-4681-af0c-a5cbe5fe9148" providerId="ADAL" clId="{36A94596-F67C-49C6-BB87-915DEB34CB86}" dt="2024-11-29T17:16:00.934" v="2626" actId="14100"/>
        <pc:sldMkLst>
          <pc:docMk/>
          <pc:sldMk cId="1207471391" sldId="285"/>
        </pc:sldMkLst>
        <pc:spChg chg="mod">
          <ac:chgData name="ANTONIO LANZA" userId="3bedaee3-2570-4681-af0c-a5cbe5fe9148" providerId="ADAL" clId="{36A94596-F67C-49C6-BB87-915DEB34CB86}" dt="2024-11-29T17:07:00.191" v="2456" actId="1076"/>
          <ac:spMkLst>
            <pc:docMk/>
            <pc:sldMk cId="1207471391" sldId="285"/>
            <ac:spMk id="2" creationId="{A4FE4DE9-BE43-AB1E-8ADB-4E921A183F01}"/>
          </ac:spMkLst>
        </pc:spChg>
        <pc:spChg chg="add mod">
          <ac:chgData name="ANTONIO LANZA" userId="3bedaee3-2570-4681-af0c-a5cbe5fe9148" providerId="ADAL" clId="{36A94596-F67C-49C6-BB87-915DEB34CB86}" dt="2024-11-29T17:12:57.739" v="2537" actId="1076"/>
          <ac:spMkLst>
            <pc:docMk/>
            <pc:sldMk cId="1207471391" sldId="285"/>
            <ac:spMk id="8" creationId="{DD098C1E-D103-B629-6C24-0A5D005CA867}"/>
          </ac:spMkLst>
        </pc:spChg>
        <pc:spChg chg="add del mod">
          <ac:chgData name="ANTONIO LANZA" userId="3bedaee3-2570-4681-af0c-a5cbe5fe9148" providerId="ADAL" clId="{36A94596-F67C-49C6-BB87-915DEB34CB86}" dt="2024-11-29T17:11:28.986" v="2533"/>
          <ac:spMkLst>
            <pc:docMk/>
            <pc:sldMk cId="1207471391" sldId="285"/>
            <ac:spMk id="9" creationId="{DE53C55A-A4F4-DBC9-097F-5DDC5593A5C5}"/>
          </ac:spMkLst>
        </pc:spChg>
        <pc:graphicFrameChg chg="add del modGraphic">
          <ac:chgData name="ANTONIO LANZA" userId="3bedaee3-2570-4681-af0c-a5cbe5fe9148" providerId="ADAL" clId="{36A94596-F67C-49C6-BB87-915DEB34CB86}" dt="2024-11-29T17:04:00.077" v="2406" actId="1032"/>
          <ac:graphicFrameMkLst>
            <pc:docMk/>
            <pc:sldMk cId="1207471391" sldId="285"/>
            <ac:graphicFrameMk id="4" creationId="{BB4F80BC-B856-9E95-4CA6-F9958BCF02EC}"/>
          </ac:graphicFrameMkLst>
        </pc:graphicFrameChg>
        <pc:graphicFrameChg chg="add mod">
          <ac:chgData name="ANTONIO LANZA" userId="3bedaee3-2570-4681-af0c-a5cbe5fe9148" providerId="ADAL" clId="{36A94596-F67C-49C6-BB87-915DEB34CB86}" dt="2024-11-29T17:11:28.123" v="2531" actId="1076"/>
          <ac:graphicFrameMkLst>
            <pc:docMk/>
            <pc:sldMk cId="1207471391" sldId="285"/>
            <ac:graphicFrameMk id="7" creationId="{67F6FB45-7EC2-7422-81F7-8FCDFBA4A3A6}"/>
          </ac:graphicFrameMkLst>
        </pc:graphicFrameChg>
        <pc:graphicFrameChg chg="add mod modGraphic">
          <ac:chgData name="ANTONIO LANZA" userId="3bedaee3-2570-4681-af0c-a5cbe5fe9148" providerId="ADAL" clId="{36A94596-F67C-49C6-BB87-915DEB34CB86}" dt="2024-11-29T17:15:13.827" v="2621" actId="14100"/>
          <ac:graphicFrameMkLst>
            <pc:docMk/>
            <pc:sldMk cId="1207471391" sldId="285"/>
            <ac:graphicFrameMk id="10" creationId="{0A492DA4-C3F8-C4BC-AF8F-7994271B3263}"/>
          </ac:graphicFrameMkLst>
        </pc:graphicFrameChg>
        <pc:graphicFrameChg chg="del mod">
          <ac:chgData name="ANTONIO LANZA" userId="3bedaee3-2570-4681-af0c-a5cbe5fe9148" providerId="ADAL" clId="{36A94596-F67C-49C6-BB87-915DEB34CB86}" dt="2024-11-29T17:02:58.206" v="2404" actId="21"/>
          <ac:graphicFrameMkLst>
            <pc:docMk/>
            <pc:sldMk cId="1207471391" sldId="285"/>
            <ac:graphicFrameMk id="39" creationId="{5E15FF4D-54BD-67F0-7405-61153ADD1839}"/>
          </ac:graphicFrameMkLst>
        </pc:graphicFrameChg>
        <pc:cxnChg chg="add mod">
          <ac:chgData name="ANTONIO LANZA" userId="3bedaee3-2570-4681-af0c-a5cbe5fe9148" providerId="ADAL" clId="{36A94596-F67C-49C6-BB87-915DEB34CB86}" dt="2024-11-29T17:16:00.934" v="2626" actId="14100"/>
          <ac:cxnSpMkLst>
            <pc:docMk/>
            <pc:sldMk cId="1207471391" sldId="285"/>
            <ac:cxnSpMk id="12" creationId="{10A5892E-E0A2-747F-05E9-6C8986C10534}"/>
          </ac:cxnSpMkLst>
        </pc:cxnChg>
      </pc:sldChg>
      <pc:sldMasterChg chg="del delSldLayout">
        <pc:chgData name="ANTONIO LANZA" userId="3bedaee3-2570-4681-af0c-a5cbe5fe9148" providerId="ADAL" clId="{36A94596-F67C-49C6-BB87-915DEB34CB86}" dt="2024-11-29T11:57:44.595" v="7" actId="2696"/>
        <pc:sldMasterMkLst>
          <pc:docMk/>
          <pc:sldMasterMk cId="3456803192" sldId="2147483648"/>
        </pc:sldMasterMkLst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727840249" sldId="2147483649"/>
          </pc:sldLayoutMkLst>
        </pc:sldLayoutChg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2001991851" sldId="2147483650"/>
          </pc:sldLayoutMkLst>
        </pc:sldLayoutChg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2520460053" sldId="2147483651"/>
          </pc:sldLayoutMkLst>
        </pc:sldLayoutChg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3426170828" sldId="2147483652"/>
          </pc:sldLayoutMkLst>
        </pc:sldLayoutChg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2575642591" sldId="2147483653"/>
          </pc:sldLayoutMkLst>
        </pc:sldLayoutChg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1951785476" sldId="2147483654"/>
          </pc:sldLayoutMkLst>
        </pc:sldLayoutChg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3724870915" sldId="2147483655"/>
          </pc:sldLayoutMkLst>
        </pc:sldLayoutChg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3228772600" sldId="2147483656"/>
          </pc:sldLayoutMkLst>
        </pc:sldLayoutChg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1312930851" sldId="2147483657"/>
          </pc:sldLayoutMkLst>
        </pc:sldLayoutChg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1788882326" sldId="2147483658"/>
          </pc:sldLayoutMkLst>
        </pc:sldLayoutChg>
        <pc:sldLayoutChg chg="del">
          <pc:chgData name="ANTONIO LANZA" userId="3bedaee3-2570-4681-af0c-a5cbe5fe9148" providerId="ADAL" clId="{36A94596-F67C-49C6-BB87-915DEB34CB86}" dt="2024-11-29T11:57:44.595" v="7" actId="2696"/>
          <pc:sldLayoutMkLst>
            <pc:docMk/>
            <pc:sldMasterMk cId="3456803192" sldId="2147483648"/>
            <pc:sldLayoutMk cId="1991176365" sldId="214748365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D_47F88D1F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TOTALE</a:t>
            </a:r>
            <a:r>
              <a:rPr lang="en-US" baseline="0"/>
              <a:t> TABELLE: 49.538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TOTALE TABELLE: 49538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AC-469C-97CC-3C3E9FC57C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35-44BF-A408-412E418EEC81}"/>
              </c:ext>
            </c:extLst>
          </c:dPt>
          <c:dLbls>
            <c:dLbl>
              <c:idx val="1"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C35-44BF-A408-412E418EEC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TABELLE ESCLUSE</c:v>
                </c:pt>
                <c:pt idx="1">
                  <c:v>TABELLE ESTRATTE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5068</c:v>
                </c:pt>
                <c:pt idx="1">
                  <c:v>44470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35-44BF-A408-412E418EE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6245BA"/>
              </a:solidFill>
            </a:rPr>
            <a:t>FASE</a:t>
          </a:r>
          <a:r>
            <a:rPr lang="en-US" baseline="0">
              <a:solidFill>
                <a:srgbClr val="6245BA"/>
              </a:solidFill>
            </a:rPr>
            <a:t> DI INDICIZZAZIONE</a:t>
          </a:r>
          <a:endParaRPr lang="en-US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0D98BD-37EB-47BF-8815-58F897964C30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solidFill>
              <a:srgbClr val="495EC7"/>
            </a:solidFill>
          </a:endParaRPr>
        </a:p>
      </dgm:t>
    </dgm:pt>
    <dgm:pt modelId="{07BBD36A-1EB2-453C-BD67-338911FC44B6}" type="sibTrans" cxnId="{55ACB60A-5328-4656-8A01-40685DDCD4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8E3F95-2E58-4F3D-8DC1-DE70C3E6045C}" type="parTrans" cxnId="{55ACB60A-5328-4656-8A01-40685DDCD466}">
      <dgm:prSet/>
      <dgm:spPr/>
      <dgm:t>
        <a:bodyPr/>
        <a:lstStyle/>
        <a:p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2" custLinFactX="94499" custLinFactNeighborX="100000" custLinFactNeighborY="2429"/>
      <dgm:spPr/>
    </dgm:pt>
    <dgm:pt modelId="{738866B4-7BE9-4A21-8BC6-10200523841D}" type="pres">
      <dgm:prSet presAssocID="{61271569-C928-44D4-9E44-76F8448F7F83}" presName="iconRect" presStyleLbl="node1" presStyleIdx="0" presStyleCnt="2" custLinFactX="135343" custLinFactNeighborX="200000" custLinFactNeighborY="41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2" custLinFactNeighborX="82515" custLinFactNeighborY="2429">
        <dgm:presLayoutVars>
          <dgm:chMax val="1"/>
          <dgm:chPref val="1"/>
        </dgm:presLayoutVars>
      </dgm:prSet>
      <dgm:spPr/>
    </dgm:pt>
    <dgm:pt modelId="{6A7A879A-88CF-4545-B8DB-459B69F25B58}" type="pres">
      <dgm:prSet presAssocID="{2768A61E-53ED-4C16-AC0F-92A41C27DC3D}" presName="sibTrans" presStyleLbl="sibTrans2D1" presStyleIdx="0" presStyleCnt="0"/>
      <dgm:spPr/>
    </dgm:pt>
    <dgm:pt modelId="{0509970D-5CB0-4E4B-9656-3683DCDFADED}" type="pres">
      <dgm:prSet presAssocID="{340D98BD-37EB-47BF-8815-58F897964C30}" presName="compNode" presStyleCnt="0"/>
      <dgm:spPr/>
    </dgm:pt>
    <dgm:pt modelId="{7A0C2FD3-1A2D-45FA-8403-5005A937F540}" type="pres">
      <dgm:prSet presAssocID="{340D98BD-37EB-47BF-8815-58F897964C30}" presName="iconBgRect" presStyleLbl="bgShp" presStyleIdx="1" presStyleCnt="2" custLinFactX="100000" custLinFactNeighborX="102986" custLinFactNeighborY="9347"/>
      <dgm:spPr>
        <a:solidFill>
          <a:srgbClr val="262626"/>
        </a:solidFill>
      </dgm:spPr>
    </dgm:pt>
    <dgm:pt modelId="{7C91D10E-78DE-4427-9A9C-D5052D3F6F0C}" type="pres">
      <dgm:prSet presAssocID="{340D98BD-37EB-47BF-8815-58F897964C30}" presName="iconRect" presStyleLbl="node1" presStyleIdx="1" presStyleCnt="2" custLinFactX="118271" custLinFactNeighborX="200000" custLinFactNeighborY="4189"/>
      <dgm:spPr>
        <a:solidFill>
          <a:srgbClr val="262626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F2CDF7E-687C-4B0B-8864-19B0EF029721}" type="pres">
      <dgm:prSet presAssocID="{340D98BD-37EB-47BF-8815-58F897964C30}" presName="spaceRect" presStyleCnt="0"/>
      <dgm:spPr/>
    </dgm:pt>
    <dgm:pt modelId="{1AC91197-E39D-4049-9775-35DB6B8CCF42}" type="pres">
      <dgm:prSet presAssocID="{340D98BD-37EB-47BF-8815-58F897964C3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ACB60A-5328-4656-8A01-40685DDCD466}" srcId="{3E1EE467-5C00-45C0-BE34-CFC27C427970}" destId="{340D98BD-37EB-47BF-8815-58F897964C30}" srcOrd="1" destOrd="0" parTransId="{378E3F95-2E58-4F3D-8DC1-DE70C3E6045C}" sibTransId="{07BBD36A-1EB2-453C-BD67-338911FC44B6}"/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A4622459-57B4-476F-9162-08B103AD262C}" type="presOf" srcId="{340D98BD-37EB-47BF-8815-58F897964C30}" destId="{1AC91197-E39D-4049-9775-35DB6B8CCF42}" srcOrd="0" destOrd="0" presId="urn:microsoft.com/office/officeart/2018/2/layout/IconCircleList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6B9F5FCB-B8FC-41C5-8762-B4015B801FB9}" type="presOf" srcId="{2768A61E-53ED-4C16-AC0F-92A41C27DC3D}" destId="{6A7A879A-88CF-4545-B8DB-459B69F25B58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  <dgm:cxn modelId="{19C93D6B-CE00-457D-99CF-4A63B1D3460B}" type="presParOf" srcId="{914687E7-7D8F-44C1-90CD-B2B08893C22A}" destId="{6A7A879A-88CF-4545-B8DB-459B69F25B58}" srcOrd="1" destOrd="0" presId="urn:microsoft.com/office/officeart/2018/2/layout/IconCircleList"/>
    <dgm:cxn modelId="{C0518140-7218-48CF-8F4F-13D4C3AF32A5}" type="presParOf" srcId="{914687E7-7D8F-44C1-90CD-B2B08893C22A}" destId="{0509970D-5CB0-4E4B-9656-3683DCDFADED}" srcOrd="2" destOrd="0" presId="urn:microsoft.com/office/officeart/2018/2/layout/IconCircleList"/>
    <dgm:cxn modelId="{CBA3FC3A-2A2B-4BC9-9770-50DFA664BC23}" type="presParOf" srcId="{0509970D-5CB0-4E4B-9656-3683DCDFADED}" destId="{7A0C2FD3-1A2D-45FA-8403-5005A937F540}" srcOrd="0" destOrd="0" presId="urn:microsoft.com/office/officeart/2018/2/layout/IconCircleList"/>
    <dgm:cxn modelId="{E9E9B4F3-0B69-43FC-A0A2-DA718CDDCDB8}" type="presParOf" srcId="{0509970D-5CB0-4E4B-9656-3683DCDFADED}" destId="{7C91D10E-78DE-4427-9A9C-D5052D3F6F0C}" srcOrd="1" destOrd="0" presId="urn:microsoft.com/office/officeart/2018/2/layout/IconCircleList"/>
    <dgm:cxn modelId="{22BE6F87-120D-47B1-8EAD-35D4CC485817}" type="presParOf" srcId="{0509970D-5CB0-4E4B-9656-3683DCDFADED}" destId="{3F2CDF7E-687C-4B0B-8864-19B0EF029721}" srcOrd="2" destOrd="0" presId="urn:microsoft.com/office/officeart/2018/2/layout/IconCircleList"/>
    <dgm:cxn modelId="{A9A6631E-814C-4A72-8DE6-409BAD81BC39}" type="presParOf" srcId="{0509970D-5CB0-4E4B-9656-3683DCDFADED}" destId="{1AC91197-E39D-4049-9775-35DB6B8CCF4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9857B20-2F67-414F-81CA-41484F86F045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3C472744-E6F5-4631-AA64-3BAFD1B4AE7B}" type="pres">
      <dgm:prSet presAssocID="{09857B20-2F67-414F-81CA-41484F86F045}" presName="diagram" presStyleCnt="0">
        <dgm:presLayoutVars>
          <dgm:dir/>
          <dgm:resizeHandles val="exact"/>
        </dgm:presLayoutVars>
      </dgm:prSet>
      <dgm:spPr/>
    </dgm:pt>
  </dgm:ptLst>
  <dgm:cxnLst>
    <dgm:cxn modelId="{FD80C2A5-BB00-4EAB-A879-E155FDBAA844}" type="presOf" srcId="{09857B20-2F67-414F-81CA-41484F86F045}" destId="{3C472744-E6F5-4631-AA64-3BAFD1B4AE7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F543B9-4871-4185-8C25-87AC8BC10E62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B73A53D9-F964-42BC-8AEA-286E981FF585}">
      <dgm:prSet phldrT="[Testo]" custT="1"/>
      <dgm:spPr/>
      <dgm:t>
        <a:bodyPr/>
        <a:lstStyle/>
        <a:p>
          <a:r>
            <a:rPr lang="it-IT" sz="2400"/>
            <a:t>Offre la scelta di:</a:t>
          </a:r>
        </a:p>
      </dgm:t>
    </dgm:pt>
    <dgm:pt modelId="{C496A14F-C470-48B7-9E89-FA6BFB1CA82D}" type="parTrans" cxnId="{97B50DC8-1C70-4D41-85CB-A509E70924AA}">
      <dgm:prSet/>
      <dgm:spPr/>
      <dgm:t>
        <a:bodyPr/>
        <a:lstStyle/>
        <a:p>
          <a:endParaRPr lang="it-IT"/>
        </a:p>
      </dgm:t>
    </dgm:pt>
    <dgm:pt modelId="{1BB0C178-5491-4F0E-A5F3-04D7CAD3C82C}" type="sibTrans" cxnId="{97B50DC8-1C70-4D41-85CB-A509E70924AA}">
      <dgm:prSet/>
      <dgm:spPr/>
      <dgm:t>
        <a:bodyPr/>
        <a:lstStyle/>
        <a:p>
          <a:endParaRPr lang="it-IT"/>
        </a:p>
      </dgm:t>
    </dgm:pt>
    <dgm:pt modelId="{1FC1822F-84A0-4AB3-84AC-B9712694C2C4}">
      <dgm:prSet phldrT="[Testo]"/>
      <dgm:spPr/>
      <dgm:t>
        <a:bodyPr/>
        <a:lstStyle/>
        <a:p>
          <a:r>
            <a:rPr lang="it-IT"/>
            <a:t>Ricerca specifica per indice</a:t>
          </a:r>
        </a:p>
      </dgm:t>
    </dgm:pt>
    <dgm:pt modelId="{8FB44752-EE43-45A7-8AD5-F2C34A65DBB3}" type="parTrans" cxnId="{2950D31C-A6C2-4020-82D4-BCC950AFB6A2}">
      <dgm:prSet/>
      <dgm:spPr/>
      <dgm:t>
        <a:bodyPr/>
        <a:lstStyle/>
        <a:p>
          <a:endParaRPr lang="it-IT"/>
        </a:p>
      </dgm:t>
    </dgm:pt>
    <dgm:pt modelId="{B1C08054-0C3F-4EBE-88F4-5739AAC40A63}" type="sibTrans" cxnId="{2950D31C-A6C2-4020-82D4-BCC950AFB6A2}">
      <dgm:prSet/>
      <dgm:spPr/>
      <dgm:t>
        <a:bodyPr/>
        <a:lstStyle/>
        <a:p>
          <a:endParaRPr lang="it-IT"/>
        </a:p>
      </dgm:t>
    </dgm:pt>
    <dgm:pt modelId="{42419EE5-6C6E-43F3-8E9A-BB3C7EED571F}">
      <dgm:prSet phldrT="[Testo]"/>
      <dgm:spPr/>
      <dgm:t>
        <a:bodyPr/>
        <a:lstStyle/>
        <a:p>
          <a:r>
            <a:rPr lang="it-IT"/>
            <a:t>Ricerca su contenuto (righe e colonne) e sulla </a:t>
          </a:r>
          <a:r>
            <a:rPr lang="it-IT" err="1"/>
            <a:t>caption</a:t>
          </a:r>
          <a:endParaRPr lang="it-IT"/>
        </a:p>
      </dgm:t>
    </dgm:pt>
    <dgm:pt modelId="{29A66000-D20A-4B09-B607-FA5B6C6E782E}" type="parTrans" cxnId="{DC67ED4F-2EAB-4717-B549-DA2641D8190A}">
      <dgm:prSet/>
      <dgm:spPr/>
      <dgm:t>
        <a:bodyPr/>
        <a:lstStyle/>
        <a:p>
          <a:endParaRPr lang="it-IT"/>
        </a:p>
      </dgm:t>
    </dgm:pt>
    <dgm:pt modelId="{F52B9A95-78DE-4CE0-B0DE-360CB2C7E55B}" type="sibTrans" cxnId="{DC67ED4F-2EAB-4717-B549-DA2641D8190A}">
      <dgm:prSet/>
      <dgm:spPr/>
      <dgm:t>
        <a:bodyPr/>
        <a:lstStyle/>
        <a:p>
          <a:endParaRPr lang="it-IT"/>
        </a:p>
      </dgm:t>
    </dgm:pt>
    <dgm:pt modelId="{6F6CA207-E81E-4879-8A75-41F115EB4293}">
      <dgm:prSet phldrT="[Testo]"/>
      <dgm:spPr/>
      <dgm:t>
        <a:bodyPr/>
        <a:lstStyle/>
        <a:p>
          <a:r>
            <a:rPr lang="it-IT"/>
            <a:t>Parsa la query con lo stesso </a:t>
          </a:r>
          <a:r>
            <a:rPr lang="it-IT" err="1"/>
            <a:t>analyzer</a:t>
          </a:r>
          <a:r>
            <a:rPr lang="it-IT"/>
            <a:t> dell’indice e fa la ricerca sui valori delle righe e delle colonne e sulle </a:t>
          </a:r>
          <a:r>
            <a:rPr lang="it-IT" err="1"/>
            <a:t>caption</a:t>
          </a:r>
          <a:endParaRPr lang="it-IT"/>
        </a:p>
      </dgm:t>
    </dgm:pt>
    <dgm:pt modelId="{0F242576-85CC-461A-8D5E-0A6139631CA9}" type="parTrans" cxnId="{0B40F782-0A45-4C4B-A5FA-BF8138FC5BF8}">
      <dgm:prSet/>
      <dgm:spPr/>
      <dgm:t>
        <a:bodyPr/>
        <a:lstStyle/>
        <a:p>
          <a:endParaRPr lang="it-IT"/>
        </a:p>
      </dgm:t>
    </dgm:pt>
    <dgm:pt modelId="{E089E21B-BAAC-43AB-9854-0005B4DAD67A}" type="sibTrans" cxnId="{0B40F782-0A45-4C4B-A5FA-BF8138FC5BF8}">
      <dgm:prSet/>
      <dgm:spPr/>
      <dgm:t>
        <a:bodyPr/>
        <a:lstStyle/>
        <a:p>
          <a:endParaRPr lang="it-IT"/>
        </a:p>
      </dgm:t>
    </dgm:pt>
    <dgm:pt modelId="{3B64EC55-D817-4C2B-B5F3-4C8CF579D386}" type="pres">
      <dgm:prSet presAssocID="{54F543B9-4871-4185-8C25-87AC8BC10E6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7670CE-CAB7-46A7-8EF9-81489DF0C158}" type="pres">
      <dgm:prSet presAssocID="{B73A53D9-F964-42BC-8AEA-286E981FF585}" presName="hierRoot1" presStyleCnt="0">
        <dgm:presLayoutVars>
          <dgm:hierBranch val="init"/>
        </dgm:presLayoutVars>
      </dgm:prSet>
      <dgm:spPr/>
    </dgm:pt>
    <dgm:pt modelId="{E543289F-30D3-4DF7-B64C-06332EDF98A2}" type="pres">
      <dgm:prSet presAssocID="{B73A53D9-F964-42BC-8AEA-286E981FF585}" presName="rootComposite1" presStyleCnt="0"/>
      <dgm:spPr/>
    </dgm:pt>
    <dgm:pt modelId="{59740740-04D2-416D-887D-0DEDFB8EF4B2}" type="pres">
      <dgm:prSet presAssocID="{B73A53D9-F964-42BC-8AEA-286E981FF585}" presName="rootText1" presStyleLbl="node0" presStyleIdx="0" presStyleCnt="1" custScaleY="55316">
        <dgm:presLayoutVars>
          <dgm:chPref val="3"/>
        </dgm:presLayoutVars>
      </dgm:prSet>
      <dgm:spPr/>
    </dgm:pt>
    <dgm:pt modelId="{4E4F3145-39E8-48A0-95CF-E00AE1CEA761}" type="pres">
      <dgm:prSet presAssocID="{B73A53D9-F964-42BC-8AEA-286E981FF585}" presName="rootConnector1" presStyleLbl="node1" presStyleIdx="0" presStyleCnt="0"/>
      <dgm:spPr/>
    </dgm:pt>
    <dgm:pt modelId="{B7742FEF-AA18-4F66-8C47-A99162F8FBFD}" type="pres">
      <dgm:prSet presAssocID="{B73A53D9-F964-42BC-8AEA-286E981FF585}" presName="hierChild2" presStyleCnt="0"/>
      <dgm:spPr/>
    </dgm:pt>
    <dgm:pt modelId="{88542F9B-A786-4758-9A49-9677789482E6}" type="pres">
      <dgm:prSet presAssocID="{8FB44752-EE43-45A7-8AD5-F2C34A65DBB3}" presName="Name37" presStyleLbl="parChTrans1D2" presStyleIdx="0" presStyleCnt="2"/>
      <dgm:spPr/>
    </dgm:pt>
    <dgm:pt modelId="{0FA67BD9-4254-4B01-BA32-522D69788506}" type="pres">
      <dgm:prSet presAssocID="{1FC1822F-84A0-4AB3-84AC-B9712694C2C4}" presName="hierRoot2" presStyleCnt="0">
        <dgm:presLayoutVars>
          <dgm:hierBranch val="init"/>
        </dgm:presLayoutVars>
      </dgm:prSet>
      <dgm:spPr/>
    </dgm:pt>
    <dgm:pt modelId="{179FD3B7-2756-4C18-939D-0A8C52020EE6}" type="pres">
      <dgm:prSet presAssocID="{1FC1822F-84A0-4AB3-84AC-B9712694C2C4}" presName="rootComposite" presStyleCnt="0"/>
      <dgm:spPr/>
    </dgm:pt>
    <dgm:pt modelId="{C204B485-89F9-48A4-B068-24A14D4CD2F9}" type="pres">
      <dgm:prSet presAssocID="{1FC1822F-84A0-4AB3-84AC-B9712694C2C4}" presName="rootText" presStyleLbl="node2" presStyleIdx="0" presStyleCnt="2">
        <dgm:presLayoutVars>
          <dgm:chPref val="3"/>
        </dgm:presLayoutVars>
      </dgm:prSet>
      <dgm:spPr/>
    </dgm:pt>
    <dgm:pt modelId="{06F7B37B-812F-45FA-97E2-5EA867514888}" type="pres">
      <dgm:prSet presAssocID="{1FC1822F-84A0-4AB3-84AC-B9712694C2C4}" presName="rootConnector" presStyleLbl="node2" presStyleIdx="0" presStyleCnt="2"/>
      <dgm:spPr/>
    </dgm:pt>
    <dgm:pt modelId="{8F2C9F9B-0527-400F-A325-07DB6EDC7522}" type="pres">
      <dgm:prSet presAssocID="{1FC1822F-84A0-4AB3-84AC-B9712694C2C4}" presName="hierChild4" presStyleCnt="0"/>
      <dgm:spPr/>
    </dgm:pt>
    <dgm:pt modelId="{601C59D9-C782-4729-86B0-D68F95A6F5C8}" type="pres">
      <dgm:prSet presAssocID="{1FC1822F-84A0-4AB3-84AC-B9712694C2C4}" presName="hierChild5" presStyleCnt="0"/>
      <dgm:spPr/>
    </dgm:pt>
    <dgm:pt modelId="{6A2FEA0B-4887-4973-87F1-BE6753DF9B22}" type="pres">
      <dgm:prSet presAssocID="{29A66000-D20A-4B09-B607-FA5B6C6E782E}" presName="Name37" presStyleLbl="parChTrans1D2" presStyleIdx="1" presStyleCnt="2"/>
      <dgm:spPr/>
    </dgm:pt>
    <dgm:pt modelId="{F99A9A39-CE49-4372-B410-A07D17D6E3ED}" type="pres">
      <dgm:prSet presAssocID="{42419EE5-6C6E-43F3-8E9A-BB3C7EED571F}" presName="hierRoot2" presStyleCnt="0">
        <dgm:presLayoutVars>
          <dgm:hierBranch val="init"/>
        </dgm:presLayoutVars>
      </dgm:prSet>
      <dgm:spPr/>
    </dgm:pt>
    <dgm:pt modelId="{189FCD92-D830-4FEA-A310-A26108E5B569}" type="pres">
      <dgm:prSet presAssocID="{42419EE5-6C6E-43F3-8E9A-BB3C7EED571F}" presName="rootComposite" presStyleCnt="0"/>
      <dgm:spPr/>
    </dgm:pt>
    <dgm:pt modelId="{8272D640-F8BA-49E4-AD36-C9CCC9FD08D6}" type="pres">
      <dgm:prSet presAssocID="{42419EE5-6C6E-43F3-8E9A-BB3C7EED571F}" presName="rootText" presStyleLbl="node2" presStyleIdx="1" presStyleCnt="2">
        <dgm:presLayoutVars>
          <dgm:chPref val="3"/>
        </dgm:presLayoutVars>
      </dgm:prSet>
      <dgm:spPr/>
    </dgm:pt>
    <dgm:pt modelId="{6BBEC6A9-DB29-46DF-B636-7C71381F3323}" type="pres">
      <dgm:prSet presAssocID="{42419EE5-6C6E-43F3-8E9A-BB3C7EED571F}" presName="rootConnector" presStyleLbl="node2" presStyleIdx="1" presStyleCnt="2"/>
      <dgm:spPr/>
    </dgm:pt>
    <dgm:pt modelId="{8A8D02C5-AD66-488A-8850-8737E58D1C1A}" type="pres">
      <dgm:prSet presAssocID="{42419EE5-6C6E-43F3-8E9A-BB3C7EED571F}" presName="hierChild4" presStyleCnt="0"/>
      <dgm:spPr/>
    </dgm:pt>
    <dgm:pt modelId="{A42E8E0F-5836-40CA-9693-92B73B1A2FE5}" type="pres">
      <dgm:prSet presAssocID="{0F242576-85CC-461A-8D5E-0A6139631CA9}" presName="Name37" presStyleLbl="parChTrans1D3" presStyleIdx="0" presStyleCnt="1"/>
      <dgm:spPr/>
    </dgm:pt>
    <dgm:pt modelId="{FD244C6B-3117-4955-B5F7-1CBAC9E6DBD3}" type="pres">
      <dgm:prSet presAssocID="{6F6CA207-E81E-4879-8A75-41F115EB4293}" presName="hierRoot2" presStyleCnt="0">
        <dgm:presLayoutVars>
          <dgm:hierBranch val="init"/>
        </dgm:presLayoutVars>
      </dgm:prSet>
      <dgm:spPr/>
    </dgm:pt>
    <dgm:pt modelId="{3DFD81E4-6634-4C5C-8EA6-4C7481456B29}" type="pres">
      <dgm:prSet presAssocID="{6F6CA207-E81E-4879-8A75-41F115EB4293}" presName="rootComposite" presStyleCnt="0"/>
      <dgm:spPr/>
    </dgm:pt>
    <dgm:pt modelId="{9A50E58D-69EE-47E2-9ADC-D4062C724ADE}" type="pres">
      <dgm:prSet presAssocID="{6F6CA207-E81E-4879-8A75-41F115EB4293}" presName="rootText" presStyleLbl="node3" presStyleIdx="0" presStyleCnt="1" custLinFactNeighborX="73293" custLinFactNeighborY="-17087">
        <dgm:presLayoutVars>
          <dgm:chPref val="3"/>
        </dgm:presLayoutVars>
      </dgm:prSet>
      <dgm:spPr/>
    </dgm:pt>
    <dgm:pt modelId="{BB31FA02-01FA-4D62-8D9C-E85CEFA871A7}" type="pres">
      <dgm:prSet presAssocID="{6F6CA207-E81E-4879-8A75-41F115EB4293}" presName="rootConnector" presStyleLbl="node3" presStyleIdx="0" presStyleCnt="1"/>
      <dgm:spPr/>
    </dgm:pt>
    <dgm:pt modelId="{FB72D3F8-6EBA-4959-B74A-A2DD3F420757}" type="pres">
      <dgm:prSet presAssocID="{6F6CA207-E81E-4879-8A75-41F115EB4293}" presName="hierChild4" presStyleCnt="0"/>
      <dgm:spPr/>
    </dgm:pt>
    <dgm:pt modelId="{5BAD535F-FC66-46DA-B74B-25160561E4A0}" type="pres">
      <dgm:prSet presAssocID="{6F6CA207-E81E-4879-8A75-41F115EB4293}" presName="hierChild5" presStyleCnt="0"/>
      <dgm:spPr/>
    </dgm:pt>
    <dgm:pt modelId="{9258718F-6670-4E5A-A449-8771BB199EC5}" type="pres">
      <dgm:prSet presAssocID="{42419EE5-6C6E-43F3-8E9A-BB3C7EED571F}" presName="hierChild5" presStyleCnt="0"/>
      <dgm:spPr/>
    </dgm:pt>
    <dgm:pt modelId="{D6CB9849-B4FF-40F2-BFBB-FCD55C56EE02}" type="pres">
      <dgm:prSet presAssocID="{B73A53D9-F964-42BC-8AEA-286E981FF585}" presName="hierChild3" presStyleCnt="0"/>
      <dgm:spPr/>
    </dgm:pt>
  </dgm:ptLst>
  <dgm:cxnLst>
    <dgm:cxn modelId="{0D056E01-AD1E-4ECE-BF8A-E1101BFF2D76}" type="presOf" srcId="{29A66000-D20A-4B09-B607-FA5B6C6E782E}" destId="{6A2FEA0B-4887-4973-87F1-BE6753DF9B22}" srcOrd="0" destOrd="0" presId="urn:microsoft.com/office/officeart/2005/8/layout/orgChart1"/>
    <dgm:cxn modelId="{22AEBA18-9754-4B6A-B7E6-835CDFB34C10}" type="presOf" srcId="{1FC1822F-84A0-4AB3-84AC-B9712694C2C4}" destId="{C204B485-89F9-48A4-B068-24A14D4CD2F9}" srcOrd="0" destOrd="0" presId="urn:microsoft.com/office/officeart/2005/8/layout/orgChart1"/>
    <dgm:cxn modelId="{2950D31C-A6C2-4020-82D4-BCC950AFB6A2}" srcId="{B73A53D9-F964-42BC-8AEA-286E981FF585}" destId="{1FC1822F-84A0-4AB3-84AC-B9712694C2C4}" srcOrd="0" destOrd="0" parTransId="{8FB44752-EE43-45A7-8AD5-F2C34A65DBB3}" sibTransId="{B1C08054-0C3F-4EBE-88F4-5739AAC40A63}"/>
    <dgm:cxn modelId="{87D9F82E-A980-4F80-8F67-D6F05637BBF9}" type="presOf" srcId="{1FC1822F-84A0-4AB3-84AC-B9712694C2C4}" destId="{06F7B37B-812F-45FA-97E2-5EA867514888}" srcOrd="1" destOrd="0" presId="urn:microsoft.com/office/officeart/2005/8/layout/orgChart1"/>
    <dgm:cxn modelId="{0A019B6B-B108-45ED-978E-D852F63F6369}" type="presOf" srcId="{0F242576-85CC-461A-8D5E-0A6139631CA9}" destId="{A42E8E0F-5836-40CA-9693-92B73B1A2FE5}" srcOrd="0" destOrd="0" presId="urn:microsoft.com/office/officeart/2005/8/layout/orgChart1"/>
    <dgm:cxn modelId="{DC67ED4F-2EAB-4717-B549-DA2641D8190A}" srcId="{B73A53D9-F964-42BC-8AEA-286E981FF585}" destId="{42419EE5-6C6E-43F3-8E9A-BB3C7EED571F}" srcOrd="1" destOrd="0" parTransId="{29A66000-D20A-4B09-B607-FA5B6C6E782E}" sibTransId="{F52B9A95-78DE-4CE0-B0DE-360CB2C7E55B}"/>
    <dgm:cxn modelId="{677EE57A-56FB-4892-B643-9D29041C071A}" type="presOf" srcId="{8FB44752-EE43-45A7-8AD5-F2C34A65DBB3}" destId="{88542F9B-A786-4758-9A49-9677789482E6}" srcOrd="0" destOrd="0" presId="urn:microsoft.com/office/officeart/2005/8/layout/orgChart1"/>
    <dgm:cxn modelId="{AD1C8281-CE21-4E9B-9B2F-1264E79989C1}" type="presOf" srcId="{B73A53D9-F964-42BC-8AEA-286E981FF585}" destId="{4E4F3145-39E8-48A0-95CF-E00AE1CEA761}" srcOrd="1" destOrd="0" presId="urn:microsoft.com/office/officeart/2005/8/layout/orgChart1"/>
    <dgm:cxn modelId="{0B40F782-0A45-4C4B-A5FA-BF8138FC5BF8}" srcId="{42419EE5-6C6E-43F3-8E9A-BB3C7EED571F}" destId="{6F6CA207-E81E-4879-8A75-41F115EB4293}" srcOrd="0" destOrd="0" parTransId="{0F242576-85CC-461A-8D5E-0A6139631CA9}" sibTransId="{E089E21B-BAAC-43AB-9854-0005B4DAD67A}"/>
    <dgm:cxn modelId="{5C919E9E-6D4A-4F12-A856-F734A802548F}" type="presOf" srcId="{42419EE5-6C6E-43F3-8E9A-BB3C7EED571F}" destId="{6BBEC6A9-DB29-46DF-B636-7C71381F3323}" srcOrd="1" destOrd="0" presId="urn:microsoft.com/office/officeart/2005/8/layout/orgChart1"/>
    <dgm:cxn modelId="{47E175B1-DF77-4F4F-868D-176F121D92E4}" type="presOf" srcId="{54F543B9-4871-4185-8C25-87AC8BC10E62}" destId="{3B64EC55-D817-4C2B-B5F3-4C8CF579D386}" srcOrd="0" destOrd="0" presId="urn:microsoft.com/office/officeart/2005/8/layout/orgChart1"/>
    <dgm:cxn modelId="{072932C4-D397-4DBC-AFDE-92F210DECC10}" type="presOf" srcId="{42419EE5-6C6E-43F3-8E9A-BB3C7EED571F}" destId="{8272D640-F8BA-49E4-AD36-C9CCC9FD08D6}" srcOrd="0" destOrd="0" presId="urn:microsoft.com/office/officeart/2005/8/layout/orgChart1"/>
    <dgm:cxn modelId="{97B50DC8-1C70-4D41-85CB-A509E70924AA}" srcId="{54F543B9-4871-4185-8C25-87AC8BC10E62}" destId="{B73A53D9-F964-42BC-8AEA-286E981FF585}" srcOrd="0" destOrd="0" parTransId="{C496A14F-C470-48B7-9E89-FA6BFB1CA82D}" sibTransId="{1BB0C178-5491-4F0E-A5F3-04D7CAD3C82C}"/>
    <dgm:cxn modelId="{31CCF8CB-DC60-480A-B2D9-4E7F2AFC6DC1}" type="presOf" srcId="{B73A53D9-F964-42BC-8AEA-286E981FF585}" destId="{59740740-04D2-416D-887D-0DEDFB8EF4B2}" srcOrd="0" destOrd="0" presId="urn:microsoft.com/office/officeart/2005/8/layout/orgChart1"/>
    <dgm:cxn modelId="{54C127F4-3123-4483-BC11-5C81ABB89531}" type="presOf" srcId="{6F6CA207-E81E-4879-8A75-41F115EB4293}" destId="{BB31FA02-01FA-4D62-8D9C-E85CEFA871A7}" srcOrd="1" destOrd="0" presId="urn:microsoft.com/office/officeart/2005/8/layout/orgChart1"/>
    <dgm:cxn modelId="{094B75F6-F216-4964-8024-9363BC56E6CF}" type="presOf" srcId="{6F6CA207-E81E-4879-8A75-41F115EB4293}" destId="{9A50E58D-69EE-47E2-9ADC-D4062C724ADE}" srcOrd="0" destOrd="0" presId="urn:microsoft.com/office/officeart/2005/8/layout/orgChart1"/>
    <dgm:cxn modelId="{1AF95FC1-DB48-4B93-8F47-C96F1A9BCCD4}" type="presParOf" srcId="{3B64EC55-D817-4C2B-B5F3-4C8CF579D386}" destId="{147670CE-CAB7-46A7-8EF9-81489DF0C158}" srcOrd="0" destOrd="0" presId="urn:microsoft.com/office/officeart/2005/8/layout/orgChart1"/>
    <dgm:cxn modelId="{8E066FF8-F8BC-4E33-9B41-B218832B4679}" type="presParOf" srcId="{147670CE-CAB7-46A7-8EF9-81489DF0C158}" destId="{E543289F-30D3-4DF7-B64C-06332EDF98A2}" srcOrd="0" destOrd="0" presId="urn:microsoft.com/office/officeart/2005/8/layout/orgChart1"/>
    <dgm:cxn modelId="{D86E3A64-484C-448E-AE32-BB93F2487E9F}" type="presParOf" srcId="{E543289F-30D3-4DF7-B64C-06332EDF98A2}" destId="{59740740-04D2-416D-887D-0DEDFB8EF4B2}" srcOrd="0" destOrd="0" presId="urn:microsoft.com/office/officeart/2005/8/layout/orgChart1"/>
    <dgm:cxn modelId="{A17E17BF-48E8-4593-BF1C-EEA3362415D6}" type="presParOf" srcId="{E543289F-30D3-4DF7-B64C-06332EDF98A2}" destId="{4E4F3145-39E8-48A0-95CF-E00AE1CEA761}" srcOrd="1" destOrd="0" presId="urn:microsoft.com/office/officeart/2005/8/layout/orgChart1"/>
    <dgm:cxn modelId="{8AC7DA7E-B902-4222-863C-1807331F713A}" type="presParOf" srcId="{147670CE-CAB7-46A7-8EF9-81489DF0C158}" destId="{B7742FEF-AA18-4F66-8C47-A99162F8FBFD}" srcOrd="1" destOrd="0" presId="urn:microsoft.com/office/officeart/2005/8/layout/orgChart1"/>
    <dgm:cxn modelId="{8D68CE09-FC2E-47F5-9D1A-2D9FB5D99811}" type="presParOf" srcId="{B7742FEF-AA18-4F66-8C47-A99162F8FBFD}" destId="{88542F9B-A786-4758-9A49-9677789482E6}" srcOrd="0" destOrd="0" presId="urn:microsoft.com/office/officeart/2005/8/layout/orgChart1"/>
    <dgm:cxn modelId="{9002E4C5-0B54-4A65-BA84-930F6D03A418}" type="presParOf" srcId="{B7742FEF-AA18-4F66-8C47-A99162F8FBFD}" destId="{0FA67BD9-4254-4B01-BA32-522D69788506}" srcOrd="1" destOrd="0" presId="urn:microsoft.com/office/officeart/2005/8/layout/orgChart1"/>
    <dgm:cxn modelId="{FD1D7B9F-88D6-4471-A338-B505DC9AEDD4}" type="presParOf" srcId="{0FA67BD9-4254-4B01-BA32-522D69788506}" destId="{179FD3B7-2756-4C18-939D-0A8C52020EE6}" srcOrd="0" destOrd="0" presId="urn:microsoft.com/office/officeart/2005/8/layout/orgChart1"/>
    <dgm:cxn modelId="{AFCEFA18-9623-46F8-A9B4-4DF48820A07F}" type="presParOf" srcId="{179FD3B7-2756-4C18-939D-0A8C52020EE6}" destId="{C204B485-89F9-48A4-B068-24A14D4CD2F9}" srcOrd="0" destOrd="0" presId="urn:microsoft.com/office/officeart/2005/8/layout/orgChart1"/>
    <dgm:cxn modelId="{63A8A7FB-E957-4315-994D-50FA36DB6139}" type="presParOf" srcId="{179FD3B7-2756-4C18-939D-0A8C52020EE6}" destId="{06F7B37B-812F-45FA-97E2-5EA867514888}" srcOrd="1" destOrd="0" presId="urn:microsoft.com/office/officeart/2005/8/layout/orgChart1"/>
    <dgm:cxn modelId="{FD0ACDC0-8B8D-4EBF-8631-E9C0C4F5098B}" type="presParOf" srcId="{0FA67BD9-4254-4B01-BA32-522D69788506}" destId="{8F2C9F9B-0527-400F-A325-07DB6EDC7522}" srcOrd="1" destOrd="0" presId="urn:microsoft.com/office/officeart/2005/8/layout/orgChart1"/>
    <dgm:cxn modelId="{5C28D4AA-79CB-46FE-85AF-3974604B772E}" type="presParOf" srcId="{0FA67BD9-4254-4B01-BA32-522D69788506}" destId="{601C59D9-C782-4729-86B0-D68F95A6F5C8}" srcOrd="2" destOrd="0" presId="urn:microsoft.com/office/officeart/2005/8/layout/orgChart1"/>
    <dgm:cxn modelId="{D4F6F3C5-AEAA-4D9F-904C-42AD8B4924AB}" type="presParOf" srcId="{B7742FEF-AA18-4F66-8C47-A99162F8FBFD}" destId="{6A2FEA0B-4887-4973-87F1-BE6753DF9B22}" srcOrd="2" destOrd="0" presId="urn:microsoft.com/office/officeart/2005/8/layout/orgChart1"/>
    <dgm:cxn modelId="{777EA2ED-BF30-4A93-9969-3A6819547B83}" type="presParOf" srcId="{B7742FEF-AA18-4F66-8C47-A99162F8FBFD}" destId="{F99A9A39-CE49-4372-B410-A07D17D6E3ED}" srcOrd="3" destOrd="0" presId="urn:microsoft.com/office/officeart/2005/8/layout/orgChart1"/>
    <dgm:cxn modelId="{E91AD0B2-209E-4354-95FC-9A25F0A5A117}" type="presParOf" srcId="{F99A9A39-CE49-4372-B410-A07D17D6E3ED}" destId="{189FCD92-D830-4FEA-A310-A26108E5B569}" srcOrd="0" destOrd="0" presId="urn:microsoft.com/office/officeart/2005/8/layout/orgChart1"/>
    <dgm:cxn modelId="{B085F345-3361-4AD8-9BC3-6656D0EE53E1}" type="presParOf" srcId="{189FCD92-D830-4FEA-A310-A26108E5B569}" destId="{8272D640-F8BA-49E4-AD36-C9CCC9FD08D6}" srcOrd="0" destOrd="0" presId="urn:microsoft.com/office/officeart/2005/8/layout/orgChart1"/>
    <dgm:cxn modelId="{004CEFD7-F810-4864-A34C-87E17DDDEF10}" type="presParOf" srcId="{189FCD92-D830-4FEA-A310-A26108E5B569}" destId="{6BBEC6A9-DB29-46DF-B636-7C71381F3323}" srcOrd="1" destOrd="0" presId="urn:microsoft.com/office/officeart/2005/8/layout/orgChart1"/>
    <dgm:cxn modelId="{E08BC185-51CF-486F-8AC4-858B9B9F118F}" type="presParOf" srcId="{F99A9A39-CE49-4372-B410-A07D17D6E3ED}" destId="{8A8D02C5-AD66-488A-8850-8737E58D1C1A}" srcOrd="1" destOrd="0" presId="urn:microsoft.com/office/officeart/2005/8/layout/orgChart1"/>
    <dgm:cxn modelId="{9E66606E-2D6D-48EC-A8B2-9468EC8423E7}" type="presParOf" srcId="{8A8D02C5-AD66-488A-8850-8737E58D1C1A}" destId="{A42E8E0F-5836-40CA-9693-92B73B1A2FE5}" srcOrd="0" destOrd="0" presId="urn:microsoft.com/office/officeart/2005/8/layout/orgChart1"/>
    <dgm:cxn modelId="{068E6E19-917C-44C2-8EAC-EEEDB0D4DD30}" type="presParOf" srcId="{8A8D02C5-AD66-488A-8850-8737E58D1C1A}" destId="{FD244C6B-3117-4955-B5F7-1CBAC9E6DBD3}" srcOrd="1" destOrd="0" presId="urn:microsoft.com/office/officeart/2005/8/layout/orgChart1"/>
    <dgm:cxn modelId="{7545468E-FBDE-4C0C-89CB-130EFE4EC56A}" type="presParOf" srcId="{FD244C6B-3117-4955-B5F7-1CBAC9E6DBD3}" destId="{3DFD81E4-6634-4C5C-8EA6-4C7481456B29}" srcOrd="0" destOrd="0" presId="urn:microsoft.com/office/officeart/2005/8/layout/orgChart1"/>
    <dgm:cxn modelId="{8E0CDE6B-3EC4-4B48-8B83-97AB18BDFD2C}" type="presParOf" srcId="{3DFD81E4-6634-4C5C-8EA6-4C7481456B29}" destId="{9A50E58D-69EE-47E2-9ADC-D4062C724ADE}" srcOrd="0" destOrd="0" presId="urn:microsoft.com/office/officeart/2005/8/layout/orgChart1"/>
    <dgm:cxn modelId="{7AAF1A65-2DFB-4051-B779-7D3ECC169081}" type="presParOf" srcId="{3DFD81E4-6634-4C5C-8EA6-4C7481456B29}" destId="{BB31FA02-01FA-4D62-8D9C-E85CEFA871A7}" srcOrd="1" destOrd="0" presId="urn:microsoft.com/office/officeart/2005/8/layout/orgChart1"/>
    <dgm:cxn modelId="{60F85821-E985-463A-A308-9BCC75009E79}" type="presParOf" srcId="{FD244C6B-3117-4955-B5F7-1CBAC9E6DBD3}" destId="{FB72D3F8-6EBA-4959-B74A-A2DD3F420757}" srcOrd="1" destOrd="0" presId="urn:microsoft.com/office/officeart/2005/8/layout/orgChart1"/>
    <dgm:cxn modelId="{A6B2580A-3091-4133-9566-B00F774A60FD}" type="presParOf" srcId="{FD244C6B-3117-4955-B5F7-1CBAC9E6DBD3}" destId="{5BAD535F-FC66-46DA-B74B-25160561E4A0}" srcOrd="2" destOrd="0" presId="urn:microsoft.com/office/officeart/2005/8/layout/orgChart1"/>
    <dgm:cxn modelId="{94259038-8ABA-4AB7-A098-1D6086AFF92C}" type="presParOf" srcId="{F99A9A39-CE49-4372-B410-A07D17D6E3ED}" destId="{9258718F-6670-4E5A-A449-8771BB199EC5}" srcOrd="2" destOrd="0" presId="urn:microsoft.com/office/officeart/2005/8/layout/orgChart1"/>
    <dgm:cxn modelId="{1FB40913-A2D8-471A-BC5F-E6C3EF2851A0}" type="presParOf" srcId="{147670CE-CAB7-46A7-8EF9-81489DF0C158}" destId="{D6CB9849-B4FF-40F2-BFBB-FCD55C56EE0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9857B20-2F67-414F-81CA-41484F86F045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3C472744-E6F5-4631-AA64-3BAFD1B4AE7B}" type="pres">
      <dgm:prSet presAssocID="{09857B20-2F67-414F-81CA-41484F86F045}" presName="diagram" presStyleCnt="0">
        <dgm:presLayoutVars>
          <dgm:dir/>
          <dgm:resizeHandles val="exact"/>
        </dgm:presLayoutVars>
      </dgm:prSet>
      <dgm:spPr/>
    </dgm:pt>
  </dgm:ptLst>
  <dgm:cxnLst>
    <dgm:cxn modelId="{FD80C2A5-BB00-4EAB-A879-E155FDBAA844}" type="presOf" srcId="{09857B20-2F67-414F-81CA-41484F86F045}" destId="{3C472744-E6F5-4631-AA64-3BAFD1B4AE7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6245BA"/>
              </a:solidFill>
            </a:rPr>
            <a:t>FASE</a:t>
          </a:r>
          <a:r>
            <a:rPr lang="en-US" baseline="0">
              <a:solidFill>
                <a:srgbClr val="6245BA"/>
              </a:solidFill>
            </a:rPr>
            <a:t> DI INDICIZZAZIONE</a:t>
          </a:r>
          <a:endParaRPr lang="en-US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0D98BD-37EB-47BF-8815-58F897964C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solidFill>
                <a:srgbClr val="495EC7"/>
              </a:solidFill>
            </a:rPr>
            <a:t>FASE DI TEST</a:t>
          </a:r>
          <a:endParaRPr lang="en-US">
            <a:solidFill>
              <a:srgbClr val="495EC7"/>
            </a:solidFill>
          </a:endParaRPr>
        </a:p>
      </dgm:t>
    </dgm:pt>
    <dgm:pt modelId="{378E3F95-2E58-4F3D-8DC1-DE70C3E6045C}" type="parTrans" cxnId="{55ACB60A-5328-4656-8A01-40685DDCD466}">
      <dgm:prSet/>
      <dgm:spPr/>
      <dgm:t>
        <a:bodyPr/>
        <a:lstStyle/>
        <a:p>
          <a:endParaRPr lang="en-US"/>
        </a:p>
      </dgm:t>
    </dgm:pt>
    <dgm:pt modelId="{07BBD36A-1EB2-453C-BD67-338911FC44B6}" type="sibTrans" cxnId="{55ACB60A-5328-4656-8A01-40685DDCD4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2"/>
      <dgm:spPr/>
    </dgm:pt>
    <dgm:pt modelId="{738866B4-7BE9-4A21-8BC6-10200523841D}" type="pres">
      <dgm:prSet presAssocID="{61271569-C928-44D4-9E44-76F8448F7F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2">
        <dgm:presLayoutVars>
          <dgm:chMax val="1"/>
          <dgm:chPref val="1"/>
        </dgm:presLayoutVars>
      </dgm:prSet>
      <dgm:spPr/>
    </dgm:pt>
    <dgm:pt modelId="{6A7A879A-88CF-4545-B8DB-459B69F25B58}" type="pres">
      <dgm:prSet presAssocID="{2768A61E-53ED-4C16-AC0F-92A41C27DC3D}" presName="sibTrans" presStyleLbl="sibTrans2D1" presStyleIdx="0" presStyleCnt="0"/>
      <dgm:spPr/>
    </dgm:pt>
    <dgm:pt modelId="{0509970D-5CB0-4E4B-9656-3683DCDFADED}" type="pres">
      <dgm:prSet presAssocID="{340D98BD-37EB-47BF-8815-58F897964C30}" presName="compNode" presStyleCnt="0"/>
      <dgm:spPr/>
    </dgm:pt>
    <dgm:pt modelId="{7A0C2FD3-1A2D-45FA-8403-5005A937F540}" type="pres">
      <dgm:prSet presAssocID="{340D98BD-37EB-47BF-8815-58F897964C30}" presName="iconBgRect" presStyleLbl="bgShp" presStyleIdx="1" presStyleCnt="2"/>
      <dgm:spPr/>
    </dgm:pt>
    <dgm:pt modelId="{7C91D10E-78DE-4427-9A9C-D5052D3F6F0C}" type="pres">
      <dgm:prSet presAssocID="{340D98BD-37EB-47BF-8815-58F897964C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F2CDF7E-687C-4B0B-8864-19B0EF029721}" type="pres">
      <dgm:prSet presAssocID="{340D98BD-37EB-47BF-8815-58F897964C30}" presName="spaceRect" presStyleCnt="0"/>
      <dgm:spPr/>
    </dgm:pt>
    <dgm:pt modelId="{1AC91197-E39D-4049-9775-35DB6B8CCF42}" type="pres">
      <dgm:prSet presAssocID="{340D98BD-37EB-47BF-8815-58F897964C3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ACB60A-5328-4656-8A01-40685DDCD466}" srcId="{3E1EE467-5C00-45C0-BE34-CFC27C427970}" destId="{340D98BD-37EB-47BF-8815-58F897964C30}" srcOrd="1" destOrd="0" parTransId="{378E3F95-2E58-4F3D-8DC1-DE70C3E6045C}" sibTransId="{07BBD36A-1EB2-453C-BD67-338911FC44B6}"/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A4622459-57B4-476F-9162-08B103AD262C}" type="presOf" srcId="{340D98BD-37EB-47BF-8815-58F897964C30}" destId="{1AC91197-E39D-4049-9775-35DB6B8CCF42}" srcOrd="0" destOrd="0" presId="urn:microsoft.com/office/officeart/2018/2/layout/IconCircleList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6B9F5FCB-B8FC-41C5-8762-B4015B801FB9}" type="presOf" srcId="{2768A61E-53ED-4C16-AC0F-92A41C27DC3D}" destId="{6A7A879A-88CF-4545-B8DB-459B69F25B58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  <dgm:cxn modelId="{19C93D6B-CE00-457D-99CF-4A63B1D3460B}" type="presParOf" srcId="{914687E7-7D8F-44C1-90CD-B2B08893C22A}" destId="{6A7A879A-88CF-4545-B8DB-459B69F25B58}" srcOrd="1" destOrd="0" presId="urn:microsoft.com/office/officeart/2018/2/layout/IconCircleList"/>
    <dgm:cxn modelId="{C0518140-7218-48CF-8F4F-13D4C3AF32A5}" type="presParOf" srcId="{914687E7-7D8F-44C1-90CD-B2B08893C22A}" destId="{0509970D-5CB0-4E4B-9656-3683DCDFADED}" srcOrd="2" destOrd="0" presId="urn:microsoft.com/office/officeart/2018/2/layout/IconCircleList"/>
    <dgm:cxn modelId="{CBA3FC3A-2A2B-4BC9-9770-50DFA664BC23}" type="presParOf" srcId="{0509970D-5CB0-4E4B-9656-3683DCDFADED}" destId="{7A0C2FD3-1A2D-45FA-8403-5005A937F540}" srcOrd="0" destOrd="0" presId="urn:microsoft.com/office/officeart/2018/2/layout/IconCircleList"/>
    <dgm:cxn modelId="{E9E9B4F3-0B69-43FC-A0A2-DA718CDDCDB8}" type="presParOf" srcId="{0509970D-5CB0-4E4B-9656-3683DCDFADED}" destId="{7C91D10E-78DE-4427-9A9C-D5052D3F6F0C}" srcOrd="1" destOrd="0" presId="urn:microsoft.com/office/officeart/2018/2/layout/IconCircleList"/>
    <dgm:cxn modelId="{22BE6F87-120D-47B1-8EAD-35D4CC485817}" type="presParOf" srcId="{0509970D-5CB0-4E4B-9656-3683DCDFADED}" destId="{3F2CDF7E-687C-4B0B-8864-19B0EF029721}" srcOrd="2" destOrd="0" presId="urn:microsoft.com/office/officeart/2018/2/layout/IconCircleList"/>
    <dgm:cxn modelId="{A9A6631E-814C-4A72-8DE6-409BAD81BC39}" type="presParOf" srcId="{0509970D-5CB0-4E4B-9656-3683DCDFADED}" destId="{1AC91197-E39D-4049-9775-35DB6B8CCF4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6245BA"/>
              </a:solidFill>
            </a:rPr>
            <a:t>FASE</a:t>
          </a:r>
          <a:r>
            <a:rPr lang="en-US" baseline="0">
              <a:solidFill>
                <a:srgbClr val="6245BA"/>
              </a:solidFill>
            </a:rPr>
            <a:t> DI INDICIZZAZIONE</a:t>
          </a:r>
          <a:endParaRPr lang="en-US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0D98BD-37EB-47BF-8815-58F897964C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solidFill>
                <a:srgbClr val="495EC7"/>
              </a:solidFill>
            </a:rPr>
            <a:t>FASE DI TEST</a:t>
          </a:r>
          <a:endParaRPr lang="en-US">
            <a:solidFill>
              <a:srgbClr val="495EC7"/>
            </a:solidFill>
          </a:endParaRPr>
        </a:p>
      </dgm:t>
    </dgm:pt>
    <dgm:pt modelId="{378E3F95-2E58-4F3D-8DC1-DE70C3E6045C}" type="parTrans" cxnId="{55ACB60A-5328-4656-8A01-40685DDCD466}">
      <dgm:prSet/>
      <dgm:spPr/>
      <dgm:t>
        <a:bodyPr/>
        <a:lstStyle/>
        <a:p>
          <a:endParaRPr lang="en-US"/>
        </a:p>
      </dgm:t>
    </dgm:pt>
    <dgm:pt modelId="{07BBD36A-1EB2-453C-BD67-338911FC44B6}" type="sibTrans" cxnId="{55ACB60A-5328-4656-8A01-40685DDCD4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F0B81E-0AA0-4A21-A175-3C36AF39F1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3780B5"/>
              </a:solidFill>
            </a:rPr>
            <a:t>SVILUPPO</a:t>
          </a:r>
          <a:r>
            <a:rPr lang="en-US" baseline="0">
              <a:solidFill>
                <a:srgbClr val="3780B5"/>
              </a:solidFill>
            </a:rPr>
            <a:t> DEL MOTORE DI RICERCA</a:t>
          </a:r>
          <a:endParaRPr lang="en-US">
            <a:solidFill>
              <a:srgbClr val="3780B5"/>
            </a:solidFill>
          </a:endParaRPr>
        </a:p>
      </dgm:t>
    </dgm:pt>
    <dgm:pt modelId="{AD295ABD-6FE9-4398-848A-FABE65AE24AF}" type="parTrans" cxnId="{851152B5-393C-4DA3-8F70-5428001CA670}">
      <dgm:prSet/>
      <dgm:spPr/>
      <dgm:t>
        <a:bodyPr/>
        <a:lstStyle/>
        <a:p>
          <a:endParaRPr lang="en-US"/>
        </a:p>
      </dgm:t>
    </dgm:pt>
    <dgm:pt modelId="{9FE7F485-CFAC-4FCA-AA6B-90130CCA1D8C}" type="sibTrans" cxnId="{851152B5-393C-4DA3-8F70-5428001CA6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8613CE-86AA-4481-A07D-3967B4B3A348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solidFill>
              <a:srgbClr val="45BCBC"/>
            </a:solidFill>
          </a:endParaRPr>
        </a:p>
      </dgm:t>
    </dgm:pt>
    <dgm:pt modelId="{1F34522E-565B-48E6-9EDE-686A26AAE6FF}" type="sibTrans" cxnId="{B614415A-25EA-446B-A6A2-7E5B69954B4A}">
      <dgm:prSet/>
      <dgm:spPr/>
      <dgm:t>
        <a:bodyPr/>
        <a:lstStyle/>
        <a:p>
          <a:endParaRPr lang="it-IT"/>
        </a:p>
      </dgm:t>
    </dgm:pt>
    <dgm:pt modelId="{D63141DD-BF36-4B6A-96EF-78A7E3D3A1E2}" type="parTrans" cxnId="{B614415A-25EA-446B-A6A2-7E5B69954B4A}">
      <dgm:prSet/>
      <dgm:spPr/>
      <dgm:t>
        <a:bodyPr/>
        <a:lstStyle/>
        <a:p>
          <a:endParaRPr lang="it-IT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4"/>
      <dgm:spPr/>
    </dgm:pt>
    <dgm:pt modelId="{738866B4-7BE9-4A21-8BC6-10200523841D}" type="pres">
      <dgm:prSet presAssocID="{61271569-C928-44D4-9E44-76F8448F7F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4">
        <dgm:presLayoutVars>
          <dgm:chMax val="1"/>
          <dgm:chPref val="1"/>
        </dgm:presLayoutVars>
      </dgm:prSet>
      <dgm:spPr/>
    </dgm:pt>
    <dgm:pt modelId="{6A7A879A-88CF-4545-B8DB-459B69F25B58}" type="pres">
      <dgm:prSet presAssocID="{2768A61E-53ED-4C16-AC0F-92A41C27DC3D}" presName="sibTrans" presStyleLbl="sibTrans2D1" presStyleIdx="0" presStyleCnt="0"/>
      <dgm:spPr/>
    </dgm:pt>
    <dgm:pt modelId="{0509970D-5CB0-4E4B-9656-3683DCDFADED}" type="pres">
      <dgm:prSet presAssocID="{340D98BD-37EB-47BF-8815-58F897964C30}" presName="compNode" presStyleCnt="0"/>
      <dgm:spPr/>
    </dgm:pt>
    <dgm:pt modelId="{7A0C2FD3-1A2D-45FA-8403-5005A937F540}" type="pres">
      <dgm:prSet presAssocID="{340D98BD-37EB-47BF-8815-58F897964C30}" presName="iconBgRect" presStyleLbl="bgShp" presStyleIdx="1" presStyleCnt="4"/>
      <dgm:spPr/>
    </dgm:pt>
    <dgm:pt modelId="{7C91D10E-78DE-4427-9A9C-D5052D3F6F0C}" type="pres">
      <dgm:prSet presAssocID="{340D98BD-37EB-47BF-8815-58F897964C3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F2CDF7E-687C-4B0B-8864-19B0EF029721}" type="pres">
      <dgm:prSet presAssocID="{340D98BD-37EB-47BF-8815-58F897964C30}" presName="spaceRect" presStyleCnt="0"/>
      <dgm:spPr/>
    </dgm:pt>
    <dgm:pt modelId="{1AC91197-E39D-4049-9775-35DB6B8CCF42}" type="pres">
      <dgm:prSet presAssocID="{340D98BD-37EB-47BF-8815-58F897964C30}" presName="textRect" presStyleLbl="revTx" presStyleIdx="1" presStyleCnt="4">
        <dgm:presLayoutVars>
          <dgm:chMax val="1"/>
          <dgm:chPref val="1"/>
        </dgm:presLayoutVars>
      </dgm:prSet>
      <dgm:spPr/>
    </dgm:pt>
    <dgm:pt modelId="{68EE4F5A-7377-41F2-8B76-66777131A009}" type="pres">
      <dgm:prSet presAssocID="{07BBD36A-1EB2-453C-BD67-338911FC44B6}" presName="sibTrans" presStyleLbl="sibTrans2D1" presStyleIdx="0" presStyleCnt="0"/>
      <dgm:spPr/>
    </dgm:pt>
    <dgm:pt modelId="{E3ECD832-4422-4A7C-B474-E6757854506A}" type="pres">
      <dgm:prSet presAssocID="{4AF0B81E-0AA0-4A21-A175-3C36AF39F1D5}" presName="compNode" presStyleCnt="0"/>
      <dgm:spPr/>
    </dgm:pt>
    <dgm:pt modelId="{68C9B448-4696-4D81-A37B-50C34D4257F7}" type="pres">
      <dgm:prSet presAssocID="{4AF0B81E-0AA0-4A21-A175-3C36AF39F1D5}" presName="iconBgRect" presStyleLbl="bgShp" presStyleIdx="2" presStyleCnt="4" custLinFactX="100000" custLinFactNeighborX="105108" custLinFactNeighborY="1870"/>
      <dgm:spPr/>
    </dgm:pt>
    <dgm:pt modelId="{FE798A92-172B-4697-8C03-6461B8F968E3}" type="pres">
      <dgm:prSet presAssocID="{4AF0B81E-0AA0-4A21-A175-3C36AF39F1D5}" presName="iconRect" presStyleLbl="node1" presStyleIdx="2" presStyleCnt="4" custLinFactX="153634" custLinFactNeighborX="200000" custLinFactNeighborY="322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C84FDE8-A13E-43BD-B2DA-7416D3526F9A}" type="pres">
      <dgm:prSet presAssocID="{4AF0B81E-0AA0-4A21-A175-3C36AF39F1D5}" presName="spaceRect" presStyleCnt="0"/>
      <dgm:spPr/>
    </dgm:pt>
    <dgm:pt modelId="{5F3CB59B-95C3-4164-9001-F7F3D7E64DF2}" type="pres">
      <dgm:prSet presAssocID="{4AF0B81E-0AA0-4A21-A175-3C36AF39F1D5}" presName="textRect" presStyleLbl="revTx" presStyleIdx="2" presStyleCnt="4" custLinFactNeighborX="87015" custLinFactNeighborY="1870">
        <dgm:presLayoutVars>
          <dgm:chMax val="1"/>
          <dgm:chPref val="1"/>
        </dgm:presLayoutVars>
      </dgm:prSet>
      <dgm:spPr/>
    </dgm:pt>
    <dgm:pt modelId="{9A503104-C642-46BC-91AC-C52BFC28BADF}" type="pres">
      <dgm:prSet presAssocID="{9FE7F485-CFAC-4FCA-AA6B-90130CCA1D8C}" presName="sibTrans" presStyleLbl="sibTrans2D1" presStyleIdx="0" presStyleCnt="0"/>
      <dgm:spPr/>
    </dgm:pt>
    <dgm:pt modelId="{4D50DFF2-B290-4F6F-9CFD-51F76449D84D}" type="pres">
      <dgm:prSet presAssocID="{7A8613CE-86AA-4481-A07D-3967B4B3A348}" presName="compNode" presStyleCnt="0"/>
      <dgm:spPr/>
    </dgm:pt>
    <dgm:pt modelId="{E765BF13-5138-4D09-8B91-A649F20281D7}" type="pres">
      <dgm:prSet presAssocID="{7A8613CE-86AA-4481-A07D-3967B4B3A348}" presName="iconBgRect" presStyleLbl="bgShp" presStyleIdx="3" presStyleCnt="4" custLinFactX="100000" custLinFactNeighborX="131277" custLinFactNeighborY="-5658"/>
      <dgm:spPr>
        <a:solidFill>
          <a:srgbClr val="262626"/>
        </a:solidFill>
      </dgm:spPr>
    </dgm:pt>
    <dgm:pt modelId="{CF9A9E4A-9578-4C11-B593-6D3E4DCE3D59}" type="pres">
      <dgm:prSet presAssocID="{7A8613CE-86AA-4481-A07D-3967B4B3A348}" presName="iconRect" presStyleLbl="node1" presStyleIdx="3" presStyleCnt="4" custFlipVert="1" custFlipHor="1" custScaleX="10011" custScaleY="42082" custLinFactX="198753" custLinFactNeighborX="200000" custLinFactNeighborY="-9755"/>
      <dgm:spPr>
        <a:solidFill>
          <a:srgbClr val="262626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Aspirazione con riempimento a tinta unita"/>
        </a:ext>
      </dgm:extLst>
    </dgm:pt>
    <dgm:pt modelId="{7BD54513-AF65-4131-8A27-9FD811F65565}" type="pres">
      <dgm:prSet presAssocID="{7A8613CE-86AA-4481-A07D-3967B4B3A348}" presName="spaceRect" presStyleCnt="0"/>
      <dgm:spPr/>
    </dgm:pt>
    <dgm:pt modelId="{4E7FDF3A-4F33-4866-B008-2704D351B333}" type="pres">
      <dgm:prSet presAssocID="{7A8613CE-86AA-4481-A07D-3967B4B3A348}" presName="textRect" presStyleLbl="revTx" presStyleIdx="3" presStyleCnt="4" custLinFactNeighborX="98117" custLinFactNeighborY="-5658">
        <dgm:presLayoutVars>
          <dgm:chMax val="1"/>
          <dgm:chPref val="1"/>
        </dgm:presLayoutVars>
      </dgm:prSet>
      <dgm:spPr/>
    </dgm:pt>
  </dgm:ptLst>
  <dgm:cxnLst>
    <dgm:cxn modelId="{55ACB60A-5328-4656-8A01-40685DDCD466}" srcId="{3E1EE467-5C00-45C0-BE34-CFC27C427970}" destId="{340D98BD-37EB-47BF-8815-58F897964C30}" srcOrd="1" destOrd="0" parTransId="{378E3F95-2E58-4F3D-8DC1-DE70C3E6045C}" sibTransId="{07BBD36A-1EB2-453C-BD67-338911FC44B6}"/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B39DD16C-B5AF-4101-B26B-685579A5C288}" type="presOf" srcId="{07BBD36A-1EB2-453C-BD67-338911FC44B6}" destId="{68EE4F5A-7377-41F2-8B76-66777131A009}" srcOrd="0" destOrd="0" presId="urn:microsoft.com/office/officeart/2018/2/layout/IconCircleList"/>
    <dgm:cxn modelId="{A4622459-57B4-476F-9162-08B103AD262C}" type="presOf" srcId="{340D98BD-37EB-47BF-8815-58F897964C30}" destId="{1AC91197-E39D-4049-9775-35DB6B8CCF42}" srcOrd="0" destOrd="0" presId="urn:microsoft.com/office/officeart/2018/2/layout/IconCircleList"/>
    <dgm:cxn modelId="{B614415A-25EA-446B-A6A2-7E5B69954B4A}" srcId="{3E1EE467-5C00-45C0-BE34-CFC27C427970}" destId="{7A8613CE-86AA-4481-A07D-3967B4B3A348}" srcOrd="3" destOrd="0" parTransId="{D63141DD-BF36-4B6A-96EF-78A7E3D3A1E2}" sibTransId="{1F34522E-565B-48E6-9EDE-686A26AAE6FF}"/>
    <dgm:cxn modelId="{81ABEF7F-5741-4202-9ACE-BF98E32632A3}" type="presOf" srcId="{9FE7F485-CFAC-4FCA-AA6B-90130CCA1D8C}" destId="{9A503104-C642-46BC-91AC-C52BFC28BADF}" srcOrd="0" destOrd="0" presId="urn:microsoft.com/office/officeart/2018/2/layout/IconCircleList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851152B5-393C-4DA3-8F70-5428001CA670}" srcId="{3E1EE467-5C00-45C0-BE34-CFC27C427970}" destId="{4AF0B81E-0AA0-4A21-A175-3C36AF39F1D5}" srcOrd="2" destOrd="0" parTransId="{AD295ABD-6FE9-4398-848A-FABE65AE24AF}" sibTransId="{9FE7F485-CFAC-4FCA-AA6B-90130CCA1D8C}"/>
    <dgm:cxn modelId="{6B9F5FCB-B8FC-41C5-8762-B4015B801FB9}" type="presOf" srcId="{2768A61E-53ED-4C16-AC0F-92A41C27DC3D}" destId="{6A7A879A-88CF-4545-B8DB-459B69F25B58}" srcOrd="0" destOrd="0" presId="urn:microsoft.com/office/officeart/2018/2/layout/IconCircleList"/>
    <dgm:cxn modelId="{F77C97D1-0697-4D31-B637-01708955161A}" type="presOf" srcId="{4AF0B81E-0AA0-4A21-A175-3C36AF39F1D5}" destId="{5F3CB59B-95C3-4164-9001-F7F3D7E64DF2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F52787D8-30D2-43B5-B899-4A9DAE9732B8}" type="presOf" srcId="{7A8613CE-86AA-4481-A07D-3967B4B3A348}" destId="{4E7FDF3A-4F33-4866-B008-2704D351B333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  <dgm:cxn modelId="{19C93D6B-CE00-457D-99CF-4A63B1D3460B}" type="presParOf" srcId="{914687E7-7D8F-44C1-90CD-B2B08893C22A}" destId="{6A7A879A-88CF-4545-B8DB-459B69F25B58}" srcOrd="1" destOrd="0" presId="urn:microsoft.com/office/officeart/2018/2/layout/IconCircleList"/>
    <dgm:cxn modelId="{C0518140-7218-48CF-8F4F-13D4C3AF32A5}" type="presParOf" srcId="{914687E7-7D8F-44C1-90CD-B2B08893C22A}" destId="{0509970D-5CB0-4E4B-9656-3683DCDFADED}" srcOrd="2" destOrd="0" presId="urn:microsoft.com/office/officeart/2018/2/layout/IconCircleList"/>
    <dgm:cxn modelId="{CBA3FC3A-2A2B-4BC9-9770-50DFA664BC23}" type="presParOf" srcId="{0509970D-5CB0-4E4B-9656-3683DCDFADED}" destId="{7A0C2FD3-1A2D-45FA-8403-5005A937F540}" srcOrd="0" destOrd="0" presId="urn:microsoft.com/office/officeart/2018/2/layout/IconCircleList"/>
    <dgm:cxn modelId="{E9E9B4F3-0B69-43FC-A0A2-DA718CDDCDB8}" type="presParOf" srcId="{0509970D-5CB0-4E4B-9656-3683DCDFADED}" destId="{7C91D10E-78DE-4427-9A9C-D5052D3F6F0C}" srcOrd="1" destOrd="0" presId="urn:microsoft.com/office/officeart/2018/2/layout/IconCircleList"/>
    <dgm:cxn modelId="{22BE6F87-120D-47B1-8EAD-35D4CC485817}" type="presParOf" srcId="{0509970D-5CB0-4E4B-9656-3683DCDFADED}" destId="{3F2CDF7E-687C-4B0B-8864-19B0EF029721}" srcOrd="2" destOrd="0" presId="urn:microsoft.com/office/officeart/2018/2/layout/IconCircleList"/>
    <dgm:cxn modelId="{A9A6631E-814C-4A72-8DE6-409BAD81BC39}" type="presParOf" srcId="{0509970D-5CB0-4E4B-9656-3683DCDFADED}" destId="{1AC91197-E39D-4049-9775-35DB6B8CCF42}" srcOrd="3" destOrd="0" presId="urn:microsoft.com/office/officeart/2018/2/layout/IconCircleList"/>
    <dgm:cxn modelId="{53AEA165-08FC-4B74-BE5A-6D2BEB9DA9FC}" type="presParOf" srcId="{914687E7-7D8F-44C1-90CD-B2B08893C22A}" destId="{68EE4F5A-7377-41F2-8B76-66777131A009}" srcOrd="3" destOrd="0" presId="urn:microsoft.com/office/officeart/2018/2/layout/IconCircleList"/>
    <dgm:cxn modelId="{218A1157-2296-4FB2-A373-E35B0694DF37}" type="presParOf" srcId="{914687E7-7D8F-44C1-90CD-B2B08893C22A}" destId="{E3ECD832-4422-4A7C-B474-E6757854506A}" srcOrd="4" destOrd="0" presId="urn:microsoft.com/office/officeart/2018/2/layout/IconCircleList"/>
    <dgm:cxn modelId="{F4F90713-D29D-49F0-8AC3-F8678656C5D5}" type="presParOf" srcId="{E3ECD832-4422-4A7C-B474-E6757854506A}" destId="{68C9B448-4696-4D81-A37B-50C34D4257F7}" srcOrd="0" destOrd="0" presId="urn:microsoft.com/office/officeart/2018/2/layout/IconCircleList"/>
    <dgm:cxn modelId="{BBF29E80-3280-45EA-96BF-77CCEF3DEAB0}" type="presParOf" srcId="{E3ECD832-4422-4A7C-B474-E6757854506A}" destId="{FE798A92-172B-4697-8C03-6461B8F968E3}" srcOrd="1" destOrd="0" presId="urn:microsoft.com/office/officeart/2018/2/layout/IconCircleList"/>
    <dgm:cxn modelId="{15D5B0F5-C6D9-49E4-97E7-58CDF12B957D}" type="presParOf" srcId="{E3ECD832-4422-4A7C-B474-E6757854506A}" destId="{CC84FDE8-A13E-43BD-B2DA-7416D3526F9A}" srcOrd="2" destOrd="0" presId="urn:microsoft.com/office/officeart/2018/2/layout/IconCircleList"/>
    <dgm:cxn modelId="{B4397C49-49ED-4CD5-9BA6-A480E766214A}" type="presParOf" srcId="{E3ECD832-4422-4A7C-B474-E6757854506A}" destId="{5F3CB59B-95C3-4164-9001-F7F3D7E64DF2}" srcOrd="3" destOrd="0" presId="urn:microsoft.com/office/officeart/2018/2/layout/IconCircleList"/>
    <dgm:cxn modelId="{F86FF2AA-7A3D-4796-BC86-B0E5177E365B}" type="presParOf" srcId="{914687E7-7D8F-44C1-90CD-B2B08893C22A}" destId="{9A503104-C642-46BC-91AC-C52BFC28BADF}" srcOrd="5" destOrd="0" presId="urn:microsoft.com/office/officeart/2018/2/layout/IconCircleList"/>
    <dgm:cxn modelId="{B1BB0F08-E3D0-474E-87AE-C10467E01322}" type="presParOf" srcId="{914687E7-7D8F-44C1-90CD-B2B08893C22A}" destId="{4D50DFF2-B290-4F6F-9CFD-51F76449D84D}" srcOrd="6" destOrd="0" presId="urn:microsoft.com/office/officeart/2018/2/layout/IconCircleList"/>
    <dgm:cxn modelId="{999F86F2-D9FB-4A57-AA70-E99DEA1737DB}" type="presParOf" srcId="{4D50DFF2-B290-4F6F-9CFD-51F76449D84D}" destId="{E765BF13-5138-4D09-8B91-A649F20281D7}" srcOrd="0" destOrd="0" presId="urn:microsoft.com/office/officeart/2018/2/layout/IconCircleList"/>
    <dgm:cxn modelId="{75D21DCA-8AC7-4B6A-B758-B3B02550AA86}" type="presParOf" srcId="{4D50DFF2-B290-4F6F-9CFD-51F76449D84D}" destId="{CF9A9E4A-9578-4C11-B593-6D3E4DCE3D59}" srcOrd="1" destOrd="0" presId="urn:microsoft.com/office/officeart/2018/2/layout/IconCircleList"/>
    <dgm:cxn modelId="{EF27C7B1-9693-4CF8-9228-7481E6B0C77E}" type="presParOf" srcId="{4D50DFF2-B290-4F6F-9CFD-51F76449D84D}" destId="{7BD54513-AF65-4131-8A27-9FD811F65565}" srcOrd="2" destOrd="0" presId="urn:microsoft.com/office/officeart/2018/2/layout/IconCircleList"/>
    <dgm:cxn modelId="{9373C860-321F-4D73-A224-4E9BB916D164}" type="presParOf" srcId="{4D50DFF2-B290-4F6F-9CFD-51F76449D84D}" destId="{4E7FDF3A-4F33-4866-B008-2704D351B33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6245BA"/>
              </a:solidFill>
            </a:rPr>
            <a:t>FASE</a:t>
          </a:r>
          <a:r>
            <a:rPr lang="en-US" baseline="0">
              <a:solidFill>
                <a:srgbClr val="6245BA"/>
              </a:solidFill>
            </a:rPr>
            <a:t> DI INDICIZZAZIONE</a:t>
          </a:r>
          <a:endParaRPr lang="en-US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0D98BD-37EB-47BF-8815-58F897964C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solidFill>
                <a:srgbClr val="495EC7"/>
              </a:solidFill>
            </a:rPr>
            <a:t>FASE DI TEST</a:t>
          </a:r>
          <a:endParaRPr lang="en-US">
            <a:solidFill>
              <a:srgbClr val="495EC7"/>
            </a:solidFill>
          </a:endParaRPr>
        </a:p>
      </dgm:t>
    </dgm:pt>
    <dgm:pt modelId="{378E3F95-2E58-4F3D-8DC1-DE70C3E6045C}" type="parTrans" cxnId="{55ACB60A-5328-4656-8A01-40685DDCD466}">
      <dgm:prSet/>
      <dgm:spPr/>
      <dgm:t>
        <a:bodyPr/>
        <a:lstStyle/>
        <a:p>
          <a:endParaRPr lang="en-US"/>
        </a:p>
      </dgm:t>
    </dgm:pt>
    <dgm:pt modelId="{07BBD36A-1EB2-453C-BD67-338911FC44B6}" type="sibTrans" cxnId="{55ACB60A-5328-4656-8A01-40685DDCD4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F0B81E-0AA0-4A21-A175-3C36AF39F1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3780B5"/>
              </a:solidFill>
            </a:rPr>
            <a:t>SVILUPPO</a:t>
          </a:r>
          <a:r>
            <a:rPr lang="en-US" baseline="0">
              <a:solidFill>
                <a:srgbClr val="3780B5"/>
              </a:solidFill>
            </a:rPr>
            <a:t> DEL MOTORE DI RICERCA</a:t>
          </a:r>
          <a:endParaRPr lang="en-US">
            <a:solidFill>
              <a:srgbClr val="3780B5"/>
            </a:solidFill>
          </a:endParaRPr>
        </a:p>
      </dgm:t>
    </dgm:pt>
    <dgm:pt modelId="{AD295ABD-6FE9-4398-848A-FABE65AE24AF}" type="parTrans" cxnId="{851152B5-393C-4DA3-8F70-5428001CA670}">
      <dgm:prSet/>
      <dgm:spPr/>
      <dgm:t>
        <a:bodyPr/>
        <a:lstStyle/>
        <a:p>
          <a:endParaRPr lang="en-US"/>
        </a:p>
      </dgm:t>
    </dgm:pt>
    <dgm:pt modelId="{9FE7F485-CFAC-4FCA-AA6B-90130CCA1D8C}" type="sibTrans" cxnId="{851152B5-393C-4DA3-8F70-5428001CA6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8613CE-86AA-4481-A07D-3967B4B3A3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solidFill>
                <a:srgbClr val="45BCBC"/>
              </a:solidFill>
            </a:rPr>
            <a:t>SVILUPPO DELLE METRICHE</a:t>
          </a:r>
          <a:endParaRPr lang="en-US">
            <a:solidFill>
              <a:srgbClr val="45BCBC"/>
            </a:solidFill>
          </a:endParaRPr>
        </a:p>
      </dgm:t>
    </dgm:pt>
    <dgm:pt modelId="{D63141DD-BF36-4B6A-96EF-78A7E3D3A1E2}" type="parTrans" cxnId="{B614415A-25EA-446B-A6A2-7E5B69954B4A}">
      <dgm:prSet/>
      <dgm:spPr/>
      <dgm:t>
        <a:bodyPr/>
        <a:lstStyle/>
        <a:p>
          <a:endParaRPr lang="it-IT"/>
        </a:p>
      </dgm:t>
    </dgm:pt>
    <dgm:pt modelId="{1F34522E-565B-48E6-9EDE-686A26AAE6FF}" type="sibTrans" cxnId="{B614415A-25EA-446B-A6A2-7E5B69954B4A}">
      <dgm:prSet/>
      <dgm:spPr/>
      <dgm:t>
        <a:bodyPr/>
        <a:lstStyle/>
        <a:p>
          <a:endParaRPr lang="it-IT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4"/>
      <dgm:spPr/>
    </dgm:pt>
    <dgm:pt modelId="{738866B4-7BE9-4A21-8BC6-10200523841D}" type="pres">
      <dgm:prSet presAssocID="{61271569-C928-44D4-9E44-76F8448F7F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4">
        <dgm:presLayoutVars>
          <dgm:chMax val="1"/>
          <dgm:chPref val="1"/>
        </dgm:presLayoutVars>
      </dgm:prSet>
      <dgm:spPr/>
    </dgm:pt>
    <dgm:pt modelId="{6A7A879A-88CF-4545-B8DB-459B69F25B58}" type="pres">
      <dgm:prSet presAssocID="{2768A61E-53ED-4C16-AC0F-92A41C27DC3D}" presName="sibTrans" presStyleLbl="sibTrans2D1" presStyleIdx="0" presStyleCnt="0"/>
      <dgm:spPr/>
    </dgm:pt>
    <dgm:pt modelId="{0509970D-5CB0-4E4B-9656-3683DCDFADED}" type="pres">
      <dgm:prSet presAssocID="{340D98BD-37EB-47BF-8815-58F897964C30}" presName="compNode" presStyleCnt="0"/>
      <dgm:spPr/>
    </dgm:pt>
    <dgm:pt modelId="{7A0C2FD3-1A2D-45FA-8403-5005A937F540}" type="pres">
      <dgm:prSet presAssocID="{340D98BD-37EB-47BF-8815-58F897964C30}" presName="iconBgRect" presStyleLbl="bgShp" presStyleIdx="1" presStyleCnt="4"/>
      <dgm:spPr/>
    </dgm:pt>
    <dgm:pt modelId="{7C91D10E-78DE-4427-9A9C-D5052D3F6F0C}" type="pres">
      <dgm:prSet presAssocID="{340D98BD-37EB-47BF-8815-58F897964C3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F2CDF7E-687C-4B0B-8864-19B0EF029721}" type="pres">
      <dgm:prSet presAssocID="{340D98BD-37EB-47BF-8815-58F897964C30}" presName="spaceRect" presStyleCnt="0"/>
      <dgm:spPr/>
    </dgm:pt>
    <dgm:pt modelId="{1AC91197-E39D-4049-9775-35DB6B8CCF42}" type="pres">
      <dgm:prSet presAssocID="{340D98BD-37EB-47BF-8815-58F897964C30}" presName="textRect" presStyleLbl="revTx" presStyleIdx="1" presStyleCnt="4">
        <dgm:presLayoutVars>
          <dgm:chMax val="1"/>
          <dgm:chPref val="1"/>
        </dgm:presLayoutVars>
      </dgm:prSet>
      <dgm:spPr/>
    </dgm:pt>
    <dgm:pt modelId="{68EE4F5A-7377-41F2-8B76-66777131A009}" type="pres">
      <dgm:prSet presAssocID="{07BBD36A-1EB2-453C-BD67-338911FC44B6}" presName="sibTrans" presStyleLbl="sibTrans2D1" presStyleIdx="0" presStyleCnt="0"/>
      <dgm:spPr/>
    </dgm:pt>
    <dgm:pt modelId="{E3ECD832-4422-4A7C-B474-E6757854506A}" type="pres">
      <dgm:prSet presAssocID="{4AF0B81E-0AA0-4A21-A175-3C36AF39F1D5}" presName="compNode" presStyleCnt="0"/>
      <dgm:spPr/>
    </dgm:pt>
    <dgm:pt modelId="{68C9B448-4696-4D81-A37B-50C34D4257F7}" type="pres">
      <dgm:prSet presAssocID="{4AF0B81E-0AA0-4A21-A175-3C36AF39F1D5}" presName="iconBgRect" presStyleLbl="bgShp" presStyleIdx="2" presStyleCnt="4"/>
      <dgm:spPr/>
    </dgm:pt>
    <dgm:pt modelId="{FE798A92-172B-4697-8C03-6461B8F968E3}" type="pres">
      <dgm:prSet presAssocID="{4AF0B81E-0AA0-4A21-A175-3C36AF39F1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C84FDE8-A13E-43BD-B2DA-7416D3526F9A}" type="pres">
      <dgm:prSet presAssocID="{4AF0B81E-0AA0-4A21-A175-3C36AF39F1D5}" presName="spaceRect" presStyleCnt="0"/>
      <dgm:spPr/>
    </dgm:pt>
    <dgm:pt modelId="{5F3CB59B-95C3-4164-9001-F7F3D7E64DF2}" type="pres">
      <dgm:prSet presAssocID="{4AF0B81E-0AA0-4A21-A175-3C36AF39F1D5}" presName="textRect" presStyleLbl="revTx" presStyleIdx="2" presStyleCnt="4">
        <dgm:presLayoutVars>
          <dgm:chMax val="1"/>
          <dgm:chPref val="1"/>
        </dgm:presLayoutVars>
      </dgm:prSet>
      <dgm:spPr/>
    </dgm:pt>
    <dgm:pt modelId="{9A503104-C642-46BC-91AC-C52BFC28BADF}" type="pres">
      <dgm:prSet presAssocID="{9FE7F485-CFAC-4FCA-AA6B-90130CCA1D8C}" presName="sibTrans" presStyleLbl="sibTrans2D1" presStyleIdx="0" presStyleCnt="0"/>
      <dgm:spPr/>
    </dgm:pt>
    <dgm:pt modelId="{4D50DFF2-B290-4F6F-9CFD-51F76449D84D}" type="pres">
      <dgm:prSet presAssocID="{7A8613CE-86AA-4481-A07D-3967B4B3A348}" presName="compNode" presStyleCnt="0"/>
      <dgm:spPr/>
    </dgm:pt>
    <dgm:pt modelId="{E765BF13-5138-4D09-8B91-A649F20281D7}" type="pres">
      <dgm:prSet presAssocID="{7A8613CE-86AA-4481-A07D-3967B4B3A348}" presName="iconBgRect" presStyleLbl="bgShp" presStyleIdx="3" presStyleCnt="4"/>
      <dgm:spPr/>
    </dgm:pt>
    <dgm:pt modelId="{CF9A9E4A-9578-4C11-B593-6D3E4DCE3D59}" type="pres">
      <dgm:prSet presAssocID="{7A8613CE-86AA-4481-A07D-3967B4B3A3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BD54513-AF65-4131-8A27-9FD811F65565}" type="pres">
      <dgm:prSet presAssocID="{7A8613CE-86AA-4481-A07D-3967B4B3A348}" presName="spaceRect" presStyleCnt="0"/>
      <dgm:spPr/>
    </dgm:pt>
    <dgm:pt modelId="{4E7FDF3A-4F33-4866-B008-2704D351B333}" type="pres">
      <dgm:prSet presAssocID="{7A8613CE-86AA-4481-A07D-3967B4B3A3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5ACB60A-5328-4656-8A01-40685DDCD466}" srcId="{3E1EE467-5C00-45C0-BE34-CFC27C427970}" destId="{340D98BD-37EB-47BF-8815-58F897964C30}" srcOrd="1" destOrd="0" parTransId="{378E3F95-2E58-4F3D-8DC1-DE70C3E6045C}" sibTransId="{07BBD36A-1EB2-453C-BD67-338911FC44B6}"/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B39DD16C-B5AF-4101-B26B-685579A5C288}" type="presOf" srcId="{07BBD36A-1EB2-453C-BD67-338911FC44B6}" destId="{68EE4F5A-7377-41F2-8B76-66777131A009}" srcOrd="0" destOrd="0" presId="urn:microsoft.com/office/officeart/2018/2/layout/IconCircleList"/>
    <dgm:cxn modelId="{A4622459-57B4-476F-9162-08B103AD262C}" type="presOf" srcId="{340D98BD-37EB-47BF-8815-58F897964C30}" destId="{1AC91197-E39D-4049-9775-35DB6B8CCF42}" srcOrd="0" destOrd="0" presId="urn:microsoft.com/office/officeart/2018/2/layout/IconCircleList"/>
    <dgm:cxn modelId="{B614415A-25EA-446B-A6A2-7E5B69954B4A}" srcId="{3E1EE467-5C00-45C0-BE34-CFC27C427970}" destId="{7A8613CE-86AA-4481-A07D-3967B4B3A348}" srcOrd="3" destOrd="0" parTransId="{D63141DD-BF36-4B6A-96EF-78A7E3D3A1E2}" sibTransId="{1F34522E-565B-48E6-9EDE-686A26AAE6FF}"/>
    <dgm:cxn modelId="{81ABEF7F-5741-4202-9ACE-BF98E32632A3}" type="presOf" srcId="{9FE7F485-CFAC-4FCA-AA6B-90130CCA1D8C}" destId="{9A503104-C642-46BC-91AC-C52BFC28BADF}" srcOrd="0" destOrd="0" presId="urn:microsoft.com/office/officeart/2018/2/layout/IconCircleList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851152B5-393C-4DA3-8F70-5428001CA670}" srcId="{3E1EE467-5C00-45C0-BE34-CFC27C427970}" destId="{4AF0B81E-0AA0-4A21-A175-3C36AF39F1D5}" srcOrd="2" destOrd="0" parTransId="{AD295ABD-6FE9-4398-848A-FABE65AE24AF}" sibTransId="{9FE7F485-CFAC-4FCA-AA6B-90130CCA1D8C}"/>
    <dgm:cxn modelId="{6B9F5FCB-B8FC-41C5-8762-B4015B801FB9}" type="presOf" srcId="{2768A61E-53ED-4C16-AC0F-92A41C27DC3D}" destId="{6A7A879A-88CF-4545-B8DB-459B69F25B58}" srcOrd="0" destOrd="0" presId="urn:microsoft.com/office/officeart/2018/2/layout/IconCircleList"/>
    <dgm:cxn modelId="{F77C97D1-0697-4D31-B637-01708955161A}" type="presOf" srcId="{4AF0B81E-0AA0-4A21-A175-3C36AF39F1D5}" destId="{5F3CB59B-95C3-4164-9001-F7F3D7E64DF2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F52787D8-30D2-43B5-B899-4A9DAE9732B8}" type="presOf" srcId="{7A8613CE-86AA-4481-A07D-3967B4B3A348}" destId="{4E7FDF3A-4F33-4866-B008-2704D351B333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  <dgm:cxn modelId="{19C93D6B-CE00-457D-99CF-4A63B1D3460B}" type="presParOf" srcId="{914687E7-7D8F-44C1-90CD-B2B08893C22A}" destId="{6A7A879A-88CF-4545-B8DB-459B69F25B58}" srcOrd="1" destOrd="0" presId="urn:microsoft.com/office/officeart/2018/2/layout/IconCircleList"/>
    <dgm:cxn modelId="{C0518140-7218-48CF-8F4F-13D4C3AF32A5}" type="presParOf" srcId="{914687E7-7D8F-44C1-90CD-B2B08893C22A}" destId="{0509970D-5CB0-4E4B-9656-3683DCDFADED}" srcOrd="2" destOrd="0" presId="urn:microsoft.com/office/officeart/2018/2/layout/IconCircleList"/>
    <dgm:cxn modelId="{CBA3FC3A-2A2B-4BC9-9770-50DFA664BC23}" type="presParOf" srcId="{0509970D-5CB0-4E4B-9656-3683DCDFADED}" destId="{7A0C2FD3-1A2D-45FA-8403-5005A937F540}" srcOrd="0" destOrd="0" presId="urn:microsoft.com/office/officeart/2018/2/layout/IconCircleList"/>
    <dgm:cxn modelId="{E9E9B4F3-0B69-43FC-A0A2-DA718CDDCDB8}" type="presParOf" srcId="{0509970D-5CB0-4E4B-9656-3683DCDFADED}" destId="{7C91D10E-78DE-4427-9A9C-D5052D3F6F0C}" srcOrd="1" destOrd="0" presId="urn:microsoft.com/office/officeart/2018/2/layout/IconCircleList"/>
    <dgm:cxn modelId="{22BE6F87-120D-47B1-8EAD-35D4CC485817}" type="presParOf" srcId="{0509970D-5CB0-4E4B-9656-3683DCDFADED}" destId="{3F2CDF7E-687C-4B0B-8864-19B0EF029721}" srcOrd="2" destOrd="0" presId="urn:microsoft.com/office/officeart/2018/2/layout/IconCircleList"/>
    <dgm:cxn modelId="{A9A6631E-814C-4A72-8DE6-409BAD81BC39}" type="presParOf" srcId="{0509970D-5CB0-4E4B-9656-3683DCDFADED}" destId="{1AC91197-E39D-4049-9775-35DB6B8CCF42}" srcOrd="3" destOrd="0" presId="urn:microsoft.com/office/officeart/2018/2/layout/IconCircleList"/>
    <dgm:cxn modelId="{53AEA165-08FC-4B74-BE5A-6D2BEB9DA9FC}" type="presParOf" srcId="{914687E7-7D8F-44C1-90CD-B2B08893C22A}" destId="{68EE4F5A-7377-41F2-8B76-66777131A009}" srcOrd="3" destOrd="0" presId="urn:microsoft.com/office/officeart/2018/2/layout/IconCircleList"/>
    <dgm:cxn modelId="{218A1157-2296-4FB2-A373-E35B0694DF37}" type="presParOf" srcId="{914687E7-7D8F-44C1-90CD-B2B08893C22A}" destId="{E3ECD832-4422-4A7C-B474-E6757854506A}" srcOrd="4" destOrd="0" presId="urn:microsoft.com/office/officeart/2018/2/layout/IconCircleList"/>
    <dgm:cxn modelId="{F4F90713-D29D-49F0-8AC3-F8678656C5D5}" type="presParOf" srcId="{E3ECD832-4422-4A7C-B474-E6757854506A}" destId="{68C9B448-4696-4D81-A37B-50C34D4257F7}" srcOrd="0" destOrd="0" presId="urn:microsoft.com/office/officeart/2018/2/layout/IconCircleList"/>
    <dgm:cxn modelId="{BBF29E80-3280-45EA-96BF-77CCEF3DEAB0}" type="presParOf" srcId="{E3ECD832-4422-4A7C-B474-E6757854506A}" destId="{FE798A92-172B-4697-8C03-6461B8F968E3}" srcOrd="1" destOrd="0" presId="urn:microsoft.com/office/officeart/2018/2/layout/IconCircleList"/>
    <dgm:cxn modelId="{15D5B0F5-C6D9-49E4-97E7-58CDF12B957D}" type="presParOf" srcId="{E3ECD832-4422-4A7C-B474-E6757854506A}" destId="{CC84FDE8-A13E-43BD-B2DA-7416D3526F9A}" srcOrd="2" destOrd="0" presId="urn:microsoft.com/office/officeart/2018/2/layout/IconCircleList"/>
    <dgm:cxn modelId="{B4397C49-49ED-4CD5-9BA6-A480E766214A}" type="presParOf" srcId="{E3ECD832-4422-4A7C-B474-E6757854506A}" destId="{5F3CB59B-95C3-4164-9001-F7F3D7E64DF2}" srcOrd="3" destOrd="0" presId="urn:microsoft.com/office/officeart/2018/2/layout/IconCircleList"/>
    <dgm:cxn modelId="{F86FF2AA-7A3D-4796-BC86-B0E5177E365B}" type="presParOf" srcId="{914687E7-7D8F-44C1-90CD-B2B08893C22A}" destId="{9A503104-C642-46BC-91AC-C52BFC28BADF}" srcOrd="5" destOrd="0" presId="urn:microsoft.com/office/officeart/2018/2/layout/IconCircleList"/>
    <dgm:cxn modelId="{B1BB0F08-E3D0-474E-87AE-C10467E01322}" type="presParOf" srcId="{914687E7-7D8F-44C1-90CD-B2B08893C22A}" destId="{4D50DFF2-B290-4F6F-9CFD-51F76449D84D}" srcOrd="6" destOrd="0" presId="urn:microsoft.com/office/officeart/2018/2/layout/IconCircleList"/>
    <dgm:cxn modelId="{999F86F2-D9FB-4A57-AA70-E99DEA1737DB}" type="presParOf" srcId="{4D50DFF2-B290-4F6F-9CFD-51F76449D84D}" destId="{E765BF13-5138-4D09-8B91-A649F20281D7}" srcOrd="0" destOrd="0" presId="urn:microsoft.com/office/officeart/2018/2/layout/IconCircleList"/>
    <dgm:cxn modelId="{75D21DCA-8AC7-4B6A-B758-B3B02550AA86}" type="presParOf" srcId="{4D50DFF2-B290-4F6F-9CFD-51F76449D84D}" destId="{CF9A9E4A-9578-4C11-B593-6D3E4DCE3D59}" srcOrd="1" destOrd="0" presId="urn:microsoft.com/office/officeart/2018/2/layout/IconCircleList"/>
    <dgm:cxn modelId="{EF27C7B1-9693-4CF8-9228-7481E6B0C77E}" type="presParOf" srcId="{4D50DFF2-B290-4F6F-9CFD-51F76449D84D}" destId="{7BD54513-AF65-4131-8A27-9FD811F65565}" srcOrd="2" destOrd="0" presId="urn:microsoft.com/office/officeart/2018/2/layout/IconCircleList"/>
    <dgm:cxn modelId="{9373C860-321F-4D73-A224-4E9BB916D164}" type="presParOf" srcId="{4D50DFF2-B290-4F6F-9CFD-51F76449D84D}" destId="{4E7FDF3A-4F33-4866-B008-2704D351B33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F02C05-83A3-43DE-8CB8-6112FF6C9EE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6DA0E31-F28B-4B52-B662-CC875075F612}">
      <dgm:prSet phldrT="[Testo]"/>
      <dgm:spPr/>
      <dgm:t>
        <a:bodyPr/>
        <a:lstStyle/>
        <a:p>
          <a:r>
            <a:rPr lang="it-IT"/>
            <a:t>TABLE ID ANALYZER</a:t>
          </a:r>
        </a:p>
      </dgm:t>
    </dgm:pt>
    <dgm:pt modelId="{BC82AB4B-AEA7-4F2C-8D1E-5DD23266DF92}" type="parTrans" cxnId="{2B4C78CA-6C1F-41FE-8DA9-BA693ED033A0}">
      <dgm:prSet/>
      <dgm:spPr/>
      <dgm:t>
        <a:bodyPr/>
        <a:lstStyle/>
        <a:p>
          <a:endParaRPr lang="it-IT"/>
        </a:p>
      </dgm:t>
    </dgm:pt>
    <dgm:pt modelId="{E23D39E1-F25D-4CAC-8A91-B0E3D6F742F9}" type="sibTrans" cxnId="{2B4C78CA-6C1F-41FE-8DA9-BA693ED033A0}">
      <dgm:prSet/>
      <dgm:spPr/>
      <dgm:t>
        <a:bodyPr/>
        <a:lstStyle/>
        <a:p>
          <a:endParaRPr lang="it-IT"/>
        </a:p>
      </dgm:t>
    </dgm:pt>
    <dgm:pt modelId="{69423CE7-65C2-4360-89E3-B71B8CA3B6C7}">
      <dgm:prSet phldrT="[Testo]"/>
      <dgm:spPr/>
      <dgm:t>
        <a:bodyPr/>
        <a:lstStyle/>
        <a:p>
          <a:r>
            <a:rPr lang="it-IT"/>
            <a:t>Tokenizza tutto il testo come un’unica parola</a:t>
          </a:r>
        </a:p>
      </dgm:t>
    </dgm:pt>
    <dgm:pt modelId="{66136AA8-E322-411C-A614-A507CAA1081E}" type="parTrans" cxnId="{C8CD2A6D-5983-4B2F-8C4B-9E8E91E1A644}">
      <dgm:prSet/>
      <dgm:spPr/>
      <dgm:t>
        <a:bodyPr/>
        <a:lstStyle/>
        <a:p>
          <a:endParaRPr lang="it-IT"/>
        </a:p>
      </dgm:t>
    </dgm:pt>
    <dgm:pt modelId="{8024FE84-F588-4CD4-81D5-03E0C771AEDF}" type="sibTrans" cxnId="{C8CD2A6D-5983-4B2F-8C4B-9E8E91E1A644}">
      <dgm:prSet/>
      <dgm:spPr/>
      <dgm:t>
        <a:bodyPr/>
        <a:lstStyle/>
        <a:p>
          <a:endParaRPr lang="it-IT"/>
        </a:p>
      </dgm:t>
    </dgm:pt>
    <dgm:pt modelId="{11919982-C311-4928-9756-7A8CA23A8F85}">
      <dgm:prSet phldrT="[Testo]"/>
      <dgm:spPr/>
      <dgm:t>
        <a:bodyPr/>
        <a:lstStyle/>
        <a:p>
          <a:r>
            <a:rPr lang="it-IT"/>
            <a:t>Trasforma tutto in minuscolo</a:t>
          </a:r>
        </a:p>
      </dgm:t>
    </dgm:pt>
    <dgm:pt modelId="{85F3CA8F-AB38-4C5A-90B7-301D85F9487E}" type="parTrans" cxnId="{F9E45E3B-08DA-483B-9DA3-BC07A1C3ED93}">
      <dgm:prSet/>
      <dgm:spPr/>
      <dgm:t>
        <a:bodyPr/>
        <a:lstStyle/>
        <a:p>
          <a:endParaRPr lang="it-IT"/>
        </a:p>
      </dgm:t>
    </dgm:pt>
    <dgm:pt modelId="{81F71EFC-2059-41F9-8D64-81AA7E6BCC09}" type="sibTrans" cxnId="{F9E45E3B-08DA-483B-9DA3-BC07A1C3ED93}">
      <dgm:prSet/>
      <dgm:spPr/>
      <dgm:t>
        <a:bodyPr/>
        <a:lstStyle/>
        <a:p>
          <a:endParaRPr lang="it-IT"/>
        </a:p>
      </dgm:t>
    </dgm:pt>
    <dgm:pt modelId="{E8973265-753E-47F2-912E-9AAF1F969A25}">
      <dgm:prSet phldrT="[Testo]"/>
      <dgm:spPr/>
      <dgm:t>
        <a:bodyPr/>
        <a:lstStyle/>
        <a:p>
          <a:r>
            <a:rPr lang="it-IT"/>
            <a:t>TABLE CAPTION ANALYZER</a:t>
          </a:r>
        </a:p>
      </dgm:t>
    </dgm:pt>
    <dgm:pt modelId="{E63A53EF-BA18-4157-A0EB-EB18B7E1C5FD}" type="parTrans" cxnId="{2F4C14C3-F8E9-411C-A0F4-FC57E72B11E9}">
      <dgm:prSet/>
      <dgm:spPr/>
      <dgm:t>
        <a:bodyPr/>
        <a:lstStyle/>
        <a:p>
          <a:endParaRPr lang="it-IT"/>
        </a:p>
      </dgm:t>
    </dgm:pt>
    <dgm:pt modelId="{660C5A78-A822-42D7-AFEC-9CF207E751E2}" type="sibTrans" cxnId="{2F4C14C3-F8E9-411C-A0F4-FC57E72B11E9}">
      <dgm:prSet/>
      <dgm:spPr/>
      <dgm:t>
        <a:bodyPr/>
        <a:lstStyle/>
        <a:p>
          <a:endParaRPr lang="it-IT"/>
        </a:p>
      </dgm:t>
    </dgm:pt>
    <dgm:pt modelId="{6083E55A-01A9-4B12-8875-189B959E005F}">
      <dgm:prSet phldrT="[Testo]"/>
      <dgm:spPr/>
      <dgm:t>
        <a:bodyPr/>
        <a:lstStyle/>
        <a:p>
          <a:r>
            <a:rPr lang="it-IT"/>
            <a:t>Tokenizza su spazi bianchi</a:t>
          </a:r>
        </a:p>
      </dgm:t>
    </dgm:pt>
    <dgm:pt modelId="{374608FE-CF33-4029-B113-1AC811393841}" type="parTrans" cxnId="{E3496E73-B929-43AB-8834-BDBE52E329D4}">
      <dgm:prSet/>
      <dgm:spPr/>
      <dgm:t>
        <a:bodyPr/>
        <a:lstStyle/>
        <a:p>
          <a:endParaRPr lang="it-IT"/>
        </a:p>
      </dgm:t>
    </dgm:pt>
    <dgm:pt modelId="{A42CC8DD-5D1A-45D0-ABE8-108E0B920390}" type="sibTrans" cxnId="{E3496E73-B929-43AB-8834-BDBE52E329D4}">
      <dgm:prSet/>
      <dgm:spPr/>
      <dgm:t>
        <a:bodyPr/>
        <a:lstStyle/>
        <a:p>
          <a:endParaRPr lang="it-IT"/>
        </a:p>
      </dgm:t>
    </dgm:pt>
    <dgm:pt modelId="{AC250E14-4C91-4559-99DA-245A20F42F73}">
      <dgm:prSet phldrT="[Testo]"/>
      <dgm:spPr/>
      <dgm:t>
        <a:bodyPr/>
        <a:lstStyle/>
        <a:p>
          <a:r>
            <a:rPr lang="it-IT"/>
            <a:t>Converte tutto in minuscolo</a:t>
          </a:r>
        </a:p>
      </dgm:t>
    </dgm:pt>
    <dgm:pt modelId="{2DC1DA75-5132-4DE6-A25B-C9534EC8D267}" type="parTrans" cxnId="{E215B91A-28E2-4F91-BB15-DE0A8947281D}">
      <dgm:prSet/>
      <dgm:spPr/>
      <dgm:t>
        <a:bodyPr/>
        <a:lstStyle/>
        <a:p>
          <a:endParaRPr lang="it-IT"/>
        </a:p>
      </dgm:t>
    </dgm:pt>
    <dgm:pt modelId="{724268BC-9743-489A-A3B8-18A41DEE76F3}" type="sibTrans" cxnId="{E215B91A-28E2-4F91-BB15-DE0A8947281D}">
      <dgm:prSet/>
      <dgm:spPr/>
      <dgm:t>
        <a:bodyPr/>
        <a:lstStyle/>
        <a:p>
          <a:endParaRPr lang="it-IT"/>
        </a:p>
      </dgm:t>
    </dgm:pt>
    <dgm:pt modelId="{86EB0E5B-023C-4FA4-B96D-651832A9B5EC}">
      <dgm:prSet phldrT="[Testo]"/>
      <dgm:spPr/>
      <dgm:t>
        <a:bodyPr/>
        <a:lstStyle/>
        <a:p>
          <a:r>
            <a:rPr lang="it-IT"/>
            <a:t>TABLE ROWS and COLUMNS ANALYZER</a:t>
          </a:r>
        </a:p>
      </dgm:t>
    </dgm:pt>
    <dgm:pt modelId="{2B8E4A09-9F5D-47CF-8F6B-62BD4996E50B}" type="parTrans" cxnId="{49B56C2E-6A69-437F-82E1-83EE1DCC43C0}">
      <dgm:prSet/>
      <dgm:spPr/>
      <dgm:t>
        <a:bodyPr/>
        <a:lstStyle/>
        <a:p>
          <a:endParaRPr lang="it-IT"/>
        </a:p>
      </dgm:t>
    </dgm:pt>
    <dgm:pt modelId="{D69F7C1A-4B33-4266-8D59-514B244E7AC9}" type="sibTrans" cxnId="{49B56C2E-6A69-437F-82E1-83EE1DCC43C0}">
      <dgm:prSet/>
      <dgm:spPr/>
      <dgm:t>
        <a:bodyPr/>
        <a:lstStyle/>
        <a:p>
          <a:endParaRPr lang="it-IT"/>
        </a:p>
      </dgm:t>
    </dgm:pt>
    <dgm:pt modelId="{C8B3E5C3-0CDA-43FF-ACF9-F2E9B6523D39}">
      <dgm:prSet phldrT="[Testo]"/>
      <dgm:spPr/>
      <dgm:t>
        <a:bodyPr/>
        <a:lstStyle/>
        <a:p>
          <a:r>
            <a:rPr lang="it-IT"/>
            <a:t>Converte tutto in minuscolo</a:t>
          </a:r>
        </a:p>
      </dgm:t>
    </dgm:pt>
    <dgm:pt modelId="{5DF026B9-594F-40B8-AEA6-0758554D7D93}" type="parTrans" cxnId="{BDE81A32-FA11-474A-9689-058C4A150E16}">
      <dgm:prSet/>
      <dgm:spPr/>
      <dgm:t>
        <a:bodyPr/>
        <a:lstStyle/>
        <a:p>
          <a:endParaRPr lang="it-IT"/>
        </a:p>
      </dgm:t>
    </dgm:pt>
    <dgm:pt modelId="{04C15DAA-DF2D-423D-82B2-06DFAC9D953B}" type="sibTrans" cxnId="{BDE81A32-FA11-474A-9689-058C4A150E16}">
      <dgm:prSet/>
      <dgm:spPr/>
      <dgm:t>
        <a:bodyPr/>
        <a:lstStyle/>
        <a:p>
          <a:endParaRPr lang="it-IT"/>
        </a:p>
      </dgm:t>
    </dgm:pt>
    <dgm:pt modelId="{E58CE874-E6BC-44C6-8034-FC0683849421}">
      <dgm:prSet phldrT="[Testo]"/>
      <dgm:spPr/>
      <dgm:t>
        <a:bodyPr/>
        <a:lstStyle/>
        <a:p>
          <a:endParaRPr lang="it-IT"/>
        </a:p>
      </dgm:t>
    </dgm:pt>
    <dgm:pt modelId="{6E152A66-8C38-4AE2-89EC-ADF1E939CD37}" type="parTrans" cxnId="{F2BCD34F-1119-482E-9EB0-3A47972F488F}">
      <dgm:prSet/>
      <dgm:spPr/>
      <dgm:t>
        <a:bodyPr/>
        <a:lstStyle/>
        <a:p>
          <a:endParaRPr lang="it-IT"/>
        </a:p>
      </dgm:t>
    </dgm:pt>
    <dgm:pt modelId="{0E29B850-8962-4324-B95B-5D6D33A8220A}" type="sibTrans" cxnId="{F2BCD34F-1119-482E-9EB0-3A47972F488F}">
      <dgm:prSet/>
      <dgm:spPr/>
      <dgm:t>
        <a:bodyPr/>
        <a:lstStyle/>
        <a:p>
          <a:endParaRPr lang="it-IT"/>
        </a:p>
      </dgm:t>
    </dgm:pt>
    <dgm:pt modelId="{81033D1D-000B-46CB-A992-32E8CE2196B7}">
      <dgm:prSet phldrT="[Testo]"/>
      <dgm:spPr/>
      <dgm:t>
        <a:bodyPr/>
        <a:lstStyle/>
        <a:p>
          <a:r>
            <a:rPr lang="it-IT"/>
            <a:t>Gestisce i delimitatori come «-» o «_»</a:t>
          </a:r>
        </a:p>
      </dgm:t>
    </dgm:pt>
    <dgm:pt modelId="{9CE861BD-5D4E-4677-B02C-529E7D0D5F87}" type="parTrans" cxnId="{A9CCD48D-12B9-4BF8-A1D9-961C786E5EB2}">
      <dgm:prSet/>
      <dgm:spPr/>
      <dgm:t>
        <a:bodyPr/>
        <a:lstStyle/>
        <a:p>
          <a:endParaRPr lang="it-IT"/>
        </a:p>
      </dgm:t>
    </dgm:pt>
    <dgm:pt modelId="{3FB1F050-F040-4DDE-92A0-F348EDF50FDC}" type="sibTrans" cxnId="{A9CCD48D-12B9-4BF8-A1D9-961C786E5EB2}">
      <dgm:prSet/>
      <dgm:spPr/>
      <dgm:t>
        <a:bodyPr/>
        <a:lstStyle/>
        <a:p>
          <a:endParaRPr lang="it-IT"/>
        </a:p>
      </dgm:t>
    </dgm:pt>
    <dgm:pt modelId="{1BE4CB8B-6D92-4F83-BB8B-6C7FCFA89769}">
      <dgm:prSet phldrT="[Testo]"/>
      <dgm:spPr/>
      <dgm:t>
        <a:bodyPr/>
        <a:lstStyle/>
        <a:p>
          <a:r>
            <a:rPr lang="it-IT"/>
            <a:t>Applica </a:t>
          </a:r>
          <a:r>
            <a:rPr lang="it-IT" err="1"/>
            <a:t>stemming</a:t>
          </a:r>
          <a:r>
            <a:rPr lang="it-IT"/>
            <a:t> per normalizzare i suffissi o ricercare sinonimi</a:t>
          </a:r>
        </a:p>
      </dgm:t>
    </dgm:pt>
    <dgm:pt modelId="{98C2549D-8458-44CB-9418-0DD90501D0ED}" type="parTrans" cxnId="{ED728E1E-8022-45F1-88E8-D42EC154176D}">
      <dgm:prSet/>
      <dgm:spPr/>
      <dgm:t>
        <a:bodyPr/>
        <a:lstStyle/>
        <a:p>
          <a:endParaRPr lang="it-IT"/>
        </a:p>
      </dgm:t>
    </dgm:pt>
    <dgm:pt modelId="{8582686C-48A4-498C-B2B7-E83A823CC898}" type="sibTrans" cxnId="{ED728E1E-8022-45F1-88E8-D42EC154176D}">
      <dgm:prSet/>
      <dgm:spPr/>
      <dgm:t>
        <a:bodyPr/>
        <a:lstStyle/>
        <a:p>
          <a:endParaRPr lang="it-IT"/>
        </a:p>
      </dgm:t>
    </dgm:pt>
    <dgm:pt modelId="{1FB6E105-0B86-460C-8A78-45B98D99EFAD}">
      <dgm:prSet phldrT="[Testo]"/>
      <dgm:spPr/>
      <dgm:t>
        <a:bodyPr/>
        <a:lstStyle/>
        <a:p>
          <a:r>
            <a:rPr lang="it-IT"/>
            <a:t>Gestisce i delimitatori come «-» o «_»</a:t>
          </a:r>
        </a:p>
      </dgm:t>
    </dgm:pt>
    <dgm:pt modelId="{73FA1BCB-B2C1-41EC-8DE5-341D33EA4678}" type="parTrans" cxnId="{07770F40-A718-4427-ADCB-BA3D6FAFDB47}">
      <dgm:prSet/>
      <dgm:spPr/>
      <dgm:t>
        <a:bodyPr/>
        <a:lstStyle/>
        <a:p>
          <a:endParaRPr lang="it-IT"/>
        </a:p>
      </dgm:t>
    </dgm:pt>
    <dgm:pt modelId="{5C262866-A7F3-4E40-AE3F-DB0E42A34429}" type="sibTrans" cxnId="{07770F40-A718-4427-ADCB-BA3D6FAFDB47}">
      <dgm:prSet/>
      <dgm:spPr/>
      <dgm:t>
        <a:bodyPr/>
        <a:lstStyle/>
        <a:p>
          <a:endParaRPr lang="it-IT"/>
        </a:p>
      </dgm:t>
    </dgm:pt>
    <dgm:pt modelId="{0BFE7AA5-1D89-4DBD-9866-A046315F3429}">
      <dgm:prSet phldrT="[Testo]"/>
      <dgm:spPr/>
      <dgm:t>
        <a:bodyPr/>
        <a:lstStyle/>
        <a:p>
          <a:r>
            <a:rPr lang="it-IT"/>
            <a:t>Tokenizza tutto il testo come un’unica parola</a:t>
          </a:r>
        </a:p>
      </dgm:t>
    </dgm:pt>
    <dgm:pt modelId="{BC161118-F500-45E2-A0ED-DDD6B6FF0F03}" type="parTrans" cxnId="{30760784-56B7-43E4-9EE3-E2771469254C}">
      <dgm:prSet/>
      <dgm:spPr/>
      <dgm:t>
        <a:bodyPr/>
        <a:lstStyle/>
        <a:p>
          <a:endParaRPr lang="it-IT"/>
        </a:p>
      </dgm:t>
    </dgm:pt>
    <dgm:pt modelId="{7F6FD480-8DC8-4345-8197-E147A509F450}" type="sibTrans" cxnId="{30760784-56B7-43E4-9EE3-E2771469254C}">
      <dgm:prSet/>
      <dgm:spPr/>
      <dgm:t>
        <a:bodyPr/>
        <a:lstStyle/>
        <a:p>
          <a:endParaRPr lang="it-IT"/>
        </a:p>
      </dgm:t>
    </dgm:pt>
    <dgm:pt modelId="{F1A49601-5AE3-4357-8BBE-85C61784083E}">
      <dgm:prSet phldrT="[Testo]"/>
      <dgm:spPr/>
      <dgm:t>
        <a:bodyPr/>
        <a:lstStyle/>
        <a:p>
          <a:r>
            <a:rPr lang="it-IT"/>
            <a:t>Applica </a:t>
          </a:r>
          <a:r>
            <a:rPr lang="it-IT" err="1"/>
            <a:t>stemming</a:t>
          </a:r>
          <a:r>
            <a:rPr lang="it-IT"/>
            <a:t> per normalizzare i suffissi o ricercare sinonimi</a:t>
          </a:r>
        </a:p>
      </dgm:t>
    </dgm:pt>
    <dgm:pt modelId="{7E393936-13D6-4EB7-97E4-6AFB7AF84B6D}" type="parTrans" cxnId="{7795B38D-A35A-4C70-A4BD-2DE4CD1E9BD7}">
      <dgm:prSet/>
      <dgm:spPr/>
      <dgm:t>
        <a:bodyPr/>
        <a:lstStyle/>
        <a:p>
          <a:endParaRPr lang="it-IT"/>
        </a:p>
      </dgm:t>
    </dgm:pt>
    <dgm:pt modelId="{62810A3C-F9BB-4956-91AA-7F8424BCF874}" type="sibTrans" cxnId="{7795B38D-A35A-4C70-A4BD-2DE4CD1E9BD7}">
      <dgm:prSet/>
      <dgm:spPr/>
      <dgm:t>
        <a:bodyPr/>
        <a:lstStyle/>
        <a:p>
          <a:endParaRPr lang="it-IT"/>
        </a:p>
      </dgm:t>
    </dgm:pt>
    <dgm:pt modelId="{5E924BFF-1CF9-44B3-85D2-855D1BB29144}" type="pres">
      <dgm:prSet presAssocID="{5DF02C05-83A3-43DE-8CB8-6112FF6C9EE2}" presName="Name0" presStyleCnt="0">
        <dgm:presLayoutVars>
          <dgm:dir/>
          <dgm:animLvl val="lvl"/>
          <dgm:resizeHandles val="exact"/>
        </dgm:presLayoutVars>
      </dgm:prSet>
      <dgm:spPr/>
    </dgm:pt>
    <dgm:pt modelId="{6EE0944E-3AF9-4EE3-A94D-A62B17B0EB45}" type="pres">
      <dgm:prSet presAssocID="{F6DA0E31-F28B-4B52-B662-CC875075F612}" presName="linNode" presStyleCnt="0"/>
      <dgm:spPr/>
    </dgm:pt>
    <dgm:pt modelId="{D5A30908-D13A-4CB5-B580-3E16151006DF}" type="pres">
      <dgm:prSet presAssocID="{F6DA0E31-F28B-4B52-B662-CC875075F61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DAAAA56-953D-434E-9566-C573B5D07F72}" type="pres">
      <dgm:prSet presAssocID="{F6DA0E31-F28B-4B52-B662-CC875075F612}" presName="descendantText" presStyleLbl="alignAccFollowNode1" presStyleIdx="0" presStyleCnt="3">
        <dgm:presLayoutVars>
          <dgm:bulletEnabled val="1"/>
        </dgm:presLayoutVars>
      </dgm:prSet>
      <dgm:spPr/>
    </dgm:pt>
    <dgm:pt modelId="{083A615B-5613-40BB-8CA4-2CF3C89B05EA}" type="pres">
      <dgm:prSet presAssocID="{E23D39E1-F25D-4CAC-8A91-B0E3D6F742F9}" presName="sp" presStyleCnt="0"/>
      <dgm:spPr/>
    </dgm:pt>
    <dgm:pt modelId="{8C7EB489-9163-4025-A8B4-4E5ECCB31A62}" type="pres">
      <dgm:prSet presAssocID="{E8973265-753E-47F2-912E-9AAF1F969A25}" presName="linNode" presStyleCnt="0"/>
      <dgm:spPr/>
    </dgm:pt>
    <dgm:pt modelId="{4ED5E7C4-F350-4007-8421-EBB7F2E6B857}" type="pres">
      <dgm:prSet presAssocID="{E8973265-753E-47F2-912E-9AAF1F969A2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0FB0155-4BE9-4A47-B65E-63738CADDCAB}" type="pres">
      <dgm:prSet presAssocID="{E8973265-753E-47F2-912E-9AAF1F969A25}" presName="descendantText" presStyleLbl="alignAccFollowNode1" presStyleIdx="1" presStyleCnt="3">
        <dgm:presLayoutVars>
          <dgm:bulletEnabled val="1"/>
        </dgm:presLayoutVars>
      </dgm:prSet>
      <dgm:spPr/>
    </dgm:pt>
    <dgm:pt modelId="{B3BFF418-590B-4A96-862E-83F03E99D168}" type="pres">
      <dgm:prSet presAssocID="{660C5A78-A822-42D7-AFEC-9CF207E751E2}" presName="sp" presStyleCnt="0"/>
      <dgm:spPr/>
    </dgm:pt>
    <dgm:pt modelId="{650DD76E-7F49-4433-83BC-315559C4376F}" type="pres">
      <dgm:prSet presAssocID="{86EB0E5B-023C-4FA4-B96D-651832A9B5EC}" presName="linNode" presStyleCnt="0"/>
      <dgm:spPr/>
    </dgm:pt>
    <dgm:pt modelId="{AD26F13E-BC56-4C3F-9AD1-216CCAEEA7E6}" type="pres">
      <dgm:prSet presAssocID="{86EB0E5B-023C-4FA4-B96D-651832A9B5E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BCC0DA6-66C1-44CF-814A-BAC06801F183}" type="pres">
      <dgm:prSet presAssocID="{86EB0E5B-023C-4FA4-B96D-651832A9B5E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215B91A-28E2-4F91-BB15-DE0A8947281D}" srcId="{E8973265-753E-47F2-912E-9AAF1F969A25}" destId="{AC250E14-4C91-4559-99DA-245A20F42F73}" srcOrd="1" destOrd="0" parTransId="{2DC1DA75-5132-4DE6-A25B-C9534EC8D267}" sibTransId="{724268BC-9743-489A-A3B8-18A41DEE76F3}"/>
    <dgm:cxn modelId="{AAE11F1E-29EE-4DC1-950B-39A94796A857}" type="presOf" srcId="{0BFE7AA5-1D89-4DBD-9866-A046315F3429}" destId="{5BCC0DA6-66C1-44CF-814A-BAC06801F183}" srcOrd="0" destOrd="1" presId="urn:microsoft.com/office/officeart/2005/8/layout/vList5"/>
    <dgm:cxn modelId="{ED728E1E-8022-45F1-88E8-D42EC154176D}" srcId="{E8973265-753E-47F2-912E-9AAF1F969A25}" destId="{1BE4CB8B-6D92-4F83-BB8B-6C7FCFA89769}" srcOrd="3" destOrd="0" parTransId="{98C2549D-8458-44CB-9418-0DD90501D0ED}" sibTransId="{8582686C-48A4-498C-B2B7-E83A823CC898}"/>
    <dgm:cxn modelId="{6187DF20-C61E-4B5E-8F62-3906598B1290}" type="presOf" srcId="{69423CE7-65C2-4360-89E3-B71B8CA3B6C7}" destId="{5DAAAA56-953D-434E-9566-C573B5D07F72}" srcOrd="0" destOrd="0" presId="urn:microsoft.com/office/officeart/2005/8/layout/vList5"/>
    <dgm:cxn modelId="{EEFECD27-AA18-4D6F-B67D-6CD010360F83}" type="presOf" srcId="{AC250E14-4C91-4559-99DA-245A20F42F73}" destId="{10FB0155-4BE9-4A47-B65E-63738CADDCAB}" srcOrd="0" destOrd="1" presId="urn:microsoft.com/office/officeart/2005/8/layout/vList5"/>
    <dgm:cxn modelId="{49B56C2E-6A69-437F-82E1-83EE1DCC43C0}" srcId="{5DF02C05-83A3-43DE-8CB8-6112FF6C9EE2}" destId="{86EB0E5B-023C-4FA4-B96D-651832A9B5EC}" srcOrd="2" destOrd="0" parTransId="{2B8E4A09-9F5D-47CF-8F6B-62BD4996E50B}" sibTransId="{D69F7C1A-4B33-4266-8D59-514B244E7AC9}"/>
    <dgm:cxn modelId="{C27C2330-0F26-4966-B1F0-C68535F1BD09}" type="presOf" srcId="{11919982-C311-4928-9756-7A8CA23A8F85}" destId="{5DAAAA56-953D-434E-9566-C573B5D07F72}" srcOrd="0" destOrd="1" presId="urn:microsoft.com/office/officeart/2005/8/layout/vList5"/>
    <dgm:cxn modelId="{BDE81A32-FA11-474A-9689-058C4A150E16}" srcId="{86EB0E5B-023C-4FA4-B96D-651832A9B5EC}" destId="{C8B3E5C3-0CDA-43FF-ACF9-F2E9B6523D39}" srcOrd="0" destOrd="0" parTransId="{5DF026B9-594F-40B8-AEA6-0758554D7D93}" sibTransId="{04C15DAA-DF2D-423D-82B2-06DFAC9D953B}"/>
    <dgm:cxn modelId="{F9E45E3B-08DA-483B-9DA3-BC07A1C3ED93}" srcId="{F6DA0E31-F28B-4B52-B662-CC875075F612}" destId="{11919982-C311-4928-9756-7A8CA23A8F85}" srcOrd="1" destOrd="0" parTransId="{85F3CA8F-AB38-4C5A-90B7-301D85F9487E}" sibTransId="{81F71EFC-2059-41F9-8D64-81AA7E6BCC09}"/>
    <dgm:cxn modelId="{07770F40-A718-4427-ADCB-BA3D6FAFDB47}" srcId="{F6DA0E31-F28B-4B52-B662-CC875075F612}" destId="{1FB6E105-0B86-460C-8A78-45B98D99EFAD}" srcOrd="2" destOrd="0" parTransId="{73FA1BCB-B2C1-41EC-8DE5-341D33EA4678}" sibTransId="{5C262866-A7F3-4E40-AE3F-DB0E42A34429}"/>
    <dgm:cxn modelId="{09D63643-AD58-4B78-8ABF-B729B3D717A0}" type="presOf" srcId="{5DF02C05-83A3-43DE-8CB8-6112FF6C9EE2}" destId="{5E924BFF-1CF9-44B3-85D2-855D1BB29144}" srcOrd="0" destOrd="0" presId="urn:microsoft.com/office/officeart/2005/8/layout/vList5"/>
    <dgm:cxn modelId="{C8CD2A6D-5983-4B2F-8C4B-9E8E91E1A644}" srcId="{F6DA0E31-F28B-4B52-B662-CC875075F612}" destId="{69423CE7-65C2-4360-89E3-B71B8CA3B6C7}" srcOrd="0" destOrd="0" parTransId="{66136AA8-E322-411C-A614-A507CAA1081E}" sibTransId="{8024FE84-F588-4CD4-81D5-03E0C771AEDF}"/>
    <dgm:cxn modelId="{F2BCD34F-1119-482E-9EB0-3A47972F488F}" srcId="{86EB0E5B-023C-4FA4-B96D-651832A9B5EC}" destId="{E58CE874-E6BC-44C6-8034-FC0683849421}" srcOrd="3" destOrd="0" parTransId="{6E152A66-8C38-4AE2-89EC-ADF1E939CD37}" sibTransId="{0E29B850-8962-4324-B95B-5D6D33A8220A}"/>
    <dgm:cxn modelId="{E3496E73-B929-43AB-8834-BDBE52E329D4}" srcId="{E8973265-753E-47F2-912E-9AAF1F969A25}" destId="{6083E55A-01A9-4B12-8875-189B959E005F}" srcOrd="0" destOrd="0" parTransId="{374608FE-CF33-4029-B113-1AC811393841}" sibTransId="{A42CC8DD-5D1A-45D0-ABE8-108E0B920390}"/>
    <dgm:cxn modelId="{D2AB5759-8237-4A88-AA5D-74494A87B0E6}" type="presOf" srcId="{6083E55A-01A9-4B12-8875-189B959E005F}" destId="{10FB0155-4BE9-4A47-B65E-63738CADDCAB}" srcOrd="0" destOrd="0" presId="urn:microsoft.com/office/officeart/2005/8/layout/vList5"/>
    <dgm:cxn modelId="{30760784-56B7-43E4-9EE3-E2771469254C}" srcId="{86EB0E5B-023C-4FA4-B96D-651832A9B5EC}" destId="{0BFE7AA5-1D89-4DBD-9866-A046315F3429}" srcOrd="1" destOrd="0" parTransId="{BC161118-F500-45E2-A0ED-DDD6B6FF0F03}" sibTransId="{7F6FD480-8DC8-4345-8197-E147A509F450}"/>
    <dgm:cxn modelId="{9187D488-54F1-4C9E-B2FD-87978DD5ED05}" type="presOf" srcId="{F6DA0E31-F28B-4B52-B662-CC875075F612}" destId="{D5A30908-D13A-4CB5-B580-3E16151006DF}" srcOrd="0" destOrd="0" presId="urn:microsoft.com/office/officeart/2005/8/layout/vList5"/>
    <dgm:cxn modelId="{4C9F5F8D-5031-4182-A6D5-216685180A7D}" type="presOf" srcId="{E58CE874-E6BC-44C6-8034-FC0683849421}" destId="{5BCC0DA6-66C1-44CF-814A-BAC06801F183}" srcOrd="0" destOrd="3" presId="urn:microsoft.com/office/officeart/2005/8/layout/vList5"/>
    <dgm:cxn modelId="{7795B38D-A35A-4C70-A4BD-2DE4CD1E9BD7}" srcId="{86EB0E5B-023C-4FA4-B96D-651832A9B5EC}" destId="{F1A49601-5AE3-4357-8BBE-85C61784083E}" srcOrd="2" destOrd="0" parTransId="{7E393936-13D6-4EB7-97E4-6AFB7AF84B6D}" sibTransId="{62810A3C-F9BB-4956-91AA-7F8424BCF874}"/>
    <dgm:cxn modelId="{A9CCD48D-12B9-4BF8-A1D9-961C786E5EB2}" srcId="{E8973265-753E-47F2-912E-9AAF1F969A25}" destId="{81033D1D-000B-46CB-A992-32E8CE2196B7}" srcOrd="2" destOrd="0" parTransId="{9CE861BD-5D4E-4677-B02C-529E7D0D5F87}" sibTransId="{3FB1F050-F040-4DDE-92A0-F348EDF50FDC}"/>
    <dgm:cxn modelId="{A197A093-87D2-4832-999C-D463A30F42E4}" type="presOf" srcId="{F1A49601-5AE3-4357-8BBE-85C61784083E}" destId="{5BCC0DA6-66C1-44CF-814A-BAC06801F183}" srcOrd="0" destOrd="2" presId="urn:microsoft.com/office/officeart/2005/8/layout/vList5"/>
    <dgm:cxn modelId="{242C9D98-551E-4473-A380-929D3A505A30}" type="presOf" srcId="{C8B3E5C3-0CDA-43FF-ACF9-F2E9B6523D39}" destId="{5BCC0DA6-66C1-44CF-814A-BAC06801F183}" srcOrd="0" destOrd="0" presId="urn:microsoft.com/office/officeart/2005/8/layout/vList5"/>
    <dgm:cxn modelId="{DD78BDB3-AD97-4157-A4BF-00C4BE0F29E6}" type="presOf" srcId="{1FB6E105-0B86-460C-8A78-45B98D99EFAD}" destId="{5DAAAA56-953D-434E-9566-C573B5D07F72}" srcOrd="0" destOrd="2" presId="urn:microsoft.com/office/officeart/2005/8/layout/vList5"/>
    <dgm:cxn modelId="{2F4C14C3-F8E9-411C-A0F4-FC57E72B11E9}" srcId="{5DF02C05-83A3-43DE-8CB8-6112FF6C9EE2}" destId="{E8973265-753E-47F2-912E-9AAF1F969A25}" srcOrd="1" destOrd="0" parTransId="{E63A53EF-BA18-4157-A0EB-EB18B7E1C5FD}" sibTransId="{660C5A78-A822-42D7-AFEC-9CF207E751E2}"/>
    <dgm:cxn modelId="{2B4C78CA-6C1F-41FE-8DA9-BA693ED033A0}" srcId="{5DF02C05-83A3-43DE-8CB8-6112FF6C9EE2}" destId="{F6DA0E31-F28B-4B52-B662-CC875075F612}" srcOrd="0" destOrd="0" parTransId="{BC82AB4B-AEA7-4F2C-8D1E-5DD23266DF92}" sibTransId="{E23D39E1-F25D-4CAC-8A91-B0E3D6F742F9}"/>
    <dgm:cxn modelId="{25C227D9-C2A3-4399-B5F1-E5C6E6F5E9B7}" type="presOf" srcId="{E8973265-753E-47F2-912E-9AAF1F969A25}" destId="{4ED5E7C4-F350-4007-8421-EBB7F2E6B857}" srcOrd="0" destOrd="0" presId="urn:microsoft.com/office/officeart/2005/8/layout/vList5"/>
    <dgm:cxn modelId="{D43CFBDD-BC56-4D8D-935B-B3BC78110198}" type="presOf" srcId="{1BE4CB8B-6D92-4F83-BB8B-6C7FCFA89769}" destId="{10FB0155-4BE9-4A47-B65E-63738CADDCAB}" srcOrd="0" destOrd="3" presId="urn:microsoft.com/office/officeart/2005/8/layout/vList5"/>
    <dgm:cxn modelId="{A60115F1-43F0-4FD9-93EB-5DC436CBD280}" type="presOf" srcId="{86EB0E5B-023C-4FA4-B96D-651832A9B5EC}" destId="{AD26F13E-BC56-4C3F-9AD1-216CCAEEA7E6}" srcOrd="0" destOrd="0" presId="urn:microsoft.com/office/officeart/2005/8/layout/vList5"/>
    <dgm:cxn modelId="{80DC5EFD-C3B3-4950-A1B7-D91F51E3D969}" type="presOf" srcId="{81033D1D-000B-46CB-A992-32E8CE2196B7}" destId="{10FB0155-4BE9-4A47-B65E-63738CADDCAB}" srcOrd="0" destOrd="2" presId="urn:microsoft.com/office/officeart/2005/8/layout/vList5"/>
    <dgm:cxn modelId="{B7E527D3-A456-4583-BC35-F200912FE48B}" type="presParOf" srcId="{5E924BFF-1CF9-44B3-85D2-855D1BB29144}" destId="{6EE0944E-3AF9-4EE3-A94D-A62B17B0EB45}" srcOrd="0" destOrd="0" presId="urn:microsoft.com/office/officeart/2005/8/layout/vList5"/>
    <dgm:cxn modelId="{9A3945D7-E410-4467-8311-8100F041CA8A}" type="presParOf" srcId="{6EE0944E-3AF9-4EE3-A94D-A62B17B0EB45}" destId="{D5A30908-D13A-4CB5-B580-3E16151006DF}" srcOrd="0" destOrd="0" presId="urn:microsoft.com/office/officeart/2005/8/layout/vList5"/>
    <dgm:cxn modelId="{66DC4C3C-4FC8-4817-9759-664394987D6C}" type="presParOf" srcId="{6EE0944E-3AF9-4EE3-A94D-A62B17B0EB45}" destId="{5DAAAA56-953D-434E-9566-C573B5D07F72}" srcOrd="1" destOrd="0" presId="urn:microsoft.com/office/officeart/2005/8/layout/vList5"/>
    <dgm:cxn modelId="{E66DDC6F-DCCD-4388-B20F-6A0AB3DD3E38}" type="presParOf" srcId="{5E924BFF-1CF9-44B3-85D2-855D1BB29144}" destId="{083A615B-5613-40BB-8CA4-2CF3C89B05EA}" srcOrd="1" destOrd="0" presId="urn:microsoft.com/office/officeart/2005/8/layout/vList5"/>
    <dgm:cxn modelId="{13322459-3BEF-4566-8B9A-3BE13694E0D1}" type="presParOf" srcId="{5E924BFF-1CF9-44B3-85D2-855D1BB29144}" destId="{8C7EB489-9163-4025-A8B4-4E5ECCB31A62}" srcOrd="2" destOrd="0" presId="urn:microsoft.com/office/officeart/2005/8/layout/vList5"/>
    <dgm:cxn modelId="{422469F2-4B6A-4FAB-B28A-089532951C3D}" type="presParOf" srcId="{8C7EB489-9163-4025-A8B4-4E5ECCB31A62}" destId="{4ED5E7C4-F350-4007-8421-EBB7F2E6B857}" srcOrd="0" destOrd="0" presId="urn:microsoft.com/office/officeart/2005/8/layout/vList5"/>
    <dgm:cxn modelId="{2C8474F3-1D75-4487-B388-2E9B4476D278}" type="presParOf" srcId="{8C7EB489-9163-4025-A8B4-4E5ECCB31A62}" destId="{10FB0155-4BE9-4A47-B65E-63738CADDCAB}" srcOrd="1" destOrd="0" presId="urn:microsoft.com/office/officeart/2005/8/layout/vList5"/>
    <dgm:cxn modelId="{516BD43E-461D-4700-815A-EB602E18FC49}" type="presParOf" srcId="{5E924BFF-1CF9-44B3-85D2-855D1BB29144}" destId="{B3BFF418-590B-4A96-862E-83F03E99D168}" srcOrd="3" destOrd="0" presId="urn:microsoft.com/office/officeart/2005/8/layout/vList5"/>
    <dgm:cxn modelId="{C493207C-E4F0-4E79-8253-C3A65C4097B9}" type="presParOf" srcId="{5E924BFF-1CF9-44B3-85D2-855D1BB29144}" destId="{650DD76E-7F49-4433-83BC-315559C4376F}" srcOrd="4" destOrd="0" presId="urn:microsoft.com/office/officeart/2005/8/layout/vList5"/>
    <dgm:cxn modelId="{5EC097CB-A38B-4387-9ECF-76BEAA464F78}" type="presParOf" srcId="{650DD76E-7F49-4433-83BC-315559C4376F}" destId="{AD26F13E-BC56-4C3F-9AD1-216CCAEEA7E6}" srcOrd="0" destOrd="0" presId="urn:microsoft.com/office/officeart/2005/8/layout/vList5"/>
    <dgm:cxn modelId="{AC63953A-327F-4F4B-9C5D-121F98E399AF}" type="presParOf" srcId="{650DD76E-7F49-4433-83BC-315559C4376F}" destId="{5BCC0DA6-66C1-44CF-814A-BAC06801F18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3B1A3A-DD81-4659-ADCE-A4643835C4D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570ADF-0814-410C-8472-7392C7554F04}">
      <dgm:prSet/>
      <dgm:spPr/>
      <dgm:t>
        <a:bodyPr/>
        <a:lstStyle/>
        <a:p>
          <a:r>
            <a:rPr lang="en-US" err="1"/>
            <a:t>Abbiamo</a:t>
          </a:r>
          <a:r>
            <a:rPr lang="en-US"/>
            <a:t> </a:t>
          </a:r>
          <a:r>
            <a:rPr lang="en-US" err="1"/>
            <a:t>testato</a:t>
          </a:r>
          <a:r>
            <a:rPr lang="en-US"/>
            <a:t>, per </a:t>
          </a:r>
          <a:r>
            <a:rPr lang="en-US" err="1"/>
            <a:t>ogni</a:t>
          </a:r>
          <a:r>
            <a:rPr lang="en-US"/>
            <a:t> </a:t>
          </a:r>
          <a:r>
            <a:rPr lang="en-US" err="1"/>
            <a:t>tabella</a:t>
          </a:r>
          <a:r>
            <a:rPr lang="en-US"/>
            <a:t> di </a:t>
          </a:r>
          <a:r>
            <a:rPr lang="en-US" err="1"/>
            <a:t>ogni</a:t>
          </a:r>
          <a:r>
            <a:rPr lang="en-US"/>
            <a:t> file JSON, </a:t>
          </a:r>
          <a:r>
            <a:rPr lang="en-US" err="1"/>
            <a:t>che</a:t>
          </a:r>
          <a:r>
            <a:rPr lang="en-US"/>
            <a:t> </a:t>
          </a:r>
          <a:r>
            <a:rPr lang="en-US" err="1"/>
            <a:t>questa</a:t>
          </a:r>
          <a:r>
            <a:rPr lang="en-US"/>
            <a:t> </a:t>
          </a:r>
          <a:r>
            <a:rPr lang="en-US" err="1"/>
            <a:t>rispettasse</a:t>
          </a:r>
          <a:r>
            <a:rPr lang="en-US"/>
            <a:t> il </a:t>
          </a:r>
          <a:r>
            <a:rPr lang="en-US" err="1"/>
            <a:t>formato</a:t>
          </a:r>
          <a:r>
            <a:rPr lang="en-US"/>
            <a:t> standard JSON e </a:t>
          </a:r>
          <a:r>
            <a:rPr lang="en-US" err="1"/>
            <a:t>che</a:t>
          </a:r>
          <a:r>
            <a:rPr lang="en-US"/>
            <a:t> non fosse </a:t>
          </a:r>
          <a:r>
            <a:rPr lang="en-US" err="1"/>
            <a:t>vuota</a:t>
          </a:r>
          <a:r>
            <a:rPr lang="en-US"/>
            <a:t>:</a:t>
          </a:r>
        </a:p>
      </dgm:t>
    </dgm:pt>
    <dgm:pt modelId="{78E93E58-488B-45D7-A58D-BB0354AC028D}" type="parTrans" cxnId="{F2EABE9A-48C6-4E0F-BAA3-2F7998B5A518}">
      <dgm:prSet/>
      <dgm:spPr/>
      <dgm:t>
        <a:bodyPr/>
        <a:lstStyle/>
        <a:p>
          <a:endParaRPr lang="en-US"/>
        </a:p>
      </dgm:t>
    </dgm:pt>
    <dgm:pt modelId="{B544CC01-0DB1-40BC-BF87-CB00A4C1B307}" type="sibTrans" cxnId="{F2EABE9A-48C6-4E0F-BAA3-2F7998B5A518}">
      <dgm:prSet/>
      <dgm:spPr/>
      <dgm:t>
        <a:bodyPr/>
        <a:lstStyle/>
        <a:p>
          <a:endParaRPr lang="en-US"/>
        </a:p>
      </dgm:t>
    </dgm:pt>
    <dgm:pt modelId="{310943A8-B0FE-4AAE-9249-A235FE2280B5}">
      <dgm:prSet/>
      <dgm:spPr/>
      <dgm:t>
        <a:bodyPr/>
        <a:lstStyle/>
        <a:p>
          <a:r>
            <a:rPr lang="en-US"/>
            <a:t>Se rispettava questi criteri, veniva estratta;</a:t>
          </a:r>
        </a:p>
      </dgm:t>
    </dgm:pt>
    <dgm:pt modelId="{DDC39611-F068-4E5D-813E-B4BC48D27F0A}" type="parTrans" cxnId="{EC981261-53E0-4078-AE71-6F2D22EC31FC}">
      <dgm:prSet/>
      <dgm:spPr/>
      <dgm:t>
        <a:bodyPr/>
        <a:lstStyle/>
        <a:p>
          <a:endParaRPr lang="en-US"/>
        </a:p>
      </dgm:t>
    </dgm:pt>
    <dgm:pt modelId="{8B1D6D38-0566-4F49-9F2E-15F9C08C5BB5}" type="sibTrans" cxnId="{EC981261-53E0-4078-AE71-6F2D22EC31FC}">
      <dgm:prSet/>
      <dgm:spPr/>
      <dgm:t>
        <a:bodyPr/>
        <a:lstStyle/>
        <a:p>
          <a:endParaRPr lang="en-US"/>
        </a:p>
      </dgm:t>
    </dgm:pt>
    <dgm:pt modelId="{FE486E5A-1F95-471E-8125-99FED9550330}">
      <dgm:prSet/>
      <dgm:spPr/>
      <dgm:t>
        <a:bodyPr/>
        <a:lstStyle/>
        <a:p>
          <a:r>
            <a:rPr lang="en-US"/>
            <a:t>Se non li rispettava, veniva stampato su console un messaggio esplicativo del perchè non veniva estratta</a:t>
          </a:r>
        </a:p>
      </dgm:t>
    </dgm:pt>
    <dgm:pt modelId="{16E7CC98-69E1-49F6-9C0B-E31B79374E74}" type="parTrans" cxnId="{BD836379-FFB0-4C97-B007-5B6003D2051F}">
      <dgm:prSet/>
      <dgm:spPr/>
      <dgm:t>
        <a:bodyPr/>
        <a:lstStyle/>
        <a:p>
          <a:endParaRPr lang="en-US"/>
        </a:p>
      </dgm:t>
    </dgm:pt>
    <dgm:pt modelId="{00420EEB-1E7D-4702-98D6-F41BF6FB754F}" type="sibTrans" cxnId="{BD836379-FFB0-4C97-B007-5B6003D2051F}">
      <dgm:prSet/>
      <dgm:spPr/>
      <dgm:t>
        <a:bodyPr/>
        <a:lstStyle/>
        <a:p>
          <a:endParaRPr lang="en-US"/>
        </a:p>
      </dgm:t>
    </dgm:pt>
    <dgm:pt modelId="{19DD381A-CF6E-4F4B-B5AA-803FD6CD1FA1}" type="pres">
      <dgm:prSet presAssocID="{FE3B1A3A-DD81-4659-ADCE-A4643835C4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DB59AF-F1AA-4D66-84AF-DAB077DB66AF}" type="pres">
      <dgm:prSet presAssocID="{0E570ADF-0814-410C-8472-7392C7554F04}" presName="hierRoot1" presStyleCnt="0"/>
      <dgm:spPr/>
    </dgm:pt>
    <dgm:pt modelId="{9E2C5F75-6B9F-49B6-AE41-C2CFBD699EED}" type="pres">
      <dgm:prSet presAssocID="{0E570ADF-0814-410C-8472-7392C7554F04}" presName="composite" presStyleCnt="0"/>
      <dgm:spPr/>
    </dgm:pt>
    <dgm:pt modelId="{1AD63C1A-4A55-444E-9994-C353660E1C86}" type="pres">
      <dgm:prSet presAssocID="{0E570ADF-0814-410C-8472-7392C7554F04}" presName="background" presStyleLbl="node0" presStyleIdx="0" presStyleCnt="1"/>
      <dgm:spPr/>
    </dgm:pt>
    <dgm:pt modelId="{A9B8B671-D228-4124-BBAE-6077D6599849}" type="pres">
      <dgm:prSet presAssocID="{0E570ADF-0814-410C-8472-7392C7554F04}" presName="text" presStyleLbl="fgAcc0" presStyleIdx="0" presStyleCnt="1">
        <dgm:presLayoutVars>
          <dgm:chPref val="3"/>
        </dgm:presLayoutVars>
      </dgm:prSet>
      <dgm:spPr/>
    </dgm:pt>
    <dgm:pt modelId="{B7465346-5DBE-4011-AA98-5AC1C9F71A18}" type="pres">
      <dgm:prSet presAssocID="{0E570ADF-0814-410C-8472-7392C7554F04}" presName="hierChild2" presStyleCnt="0"/>
      <dgm:spPr/>
    </dgm:pt>
    <dgm:pt modelId="{78E8F912-5811-43C1-95DF-3461D09EB36D}" type="pres">
      <dgm:prSet presAssocID="{DDC39611-F068-4E5D-813E-B4BC48D27F0A}" presName="Name10" presStyleLbl="parChTrans1D2" presStyleIdx="0" presStyleCnt="2"/>
      <dgm:spPr/>
    </dgm:pt>
    <dgm:pt modelId="{8ED1531A-B339-4482-A6A0-5AFF8B97090D}" type="pres">
      <dgm:prSet presAssocID="{310943A8-B0FE-4AAE-9249-A235FE2280B5}" presName="hierRoot2" presStyleCnt="0"/>
      <dgm:spPr/>
    </dgm:pt>
    <dgm:pt modelId="{388152AA-9A35-4FA6-9B85-DD814C4F9F4D}" type="pres">
      <dgm:prSet presAssocID="{310943A8-B0FE-4AAE-9249-A235FE2280B5}" presName="composite2" presStyleCnt="0"/>
      <dgm:spPr/>
    </dgm:pt>
    <dgm:pt modelId="{1CD7529E-64EC-4D70-8FA9-F0D3204D8F8A}" type="pres">
      <dgm:prSet presAssocID="{310943A8-B0FE-4AAE-9249-A235FE2280B5}" presName="background2" presStyleLbl="node2" presStyleIdx="0" presStyleCnt="2"/>
      <dgm:spPr/>
    </dgm:pt>
    <dgm:pt modelId="{8F6B0384-2621-42DE-9F10-ED3C99B9B8FA}" type="pres">
      <dgm:prSet presAssocID="{310943A8-B0FE-4AAE-9249-A235FE2280B5}" presName="text2" presStyleLbl="fgAcc2" presStyleIdx="0" presStyleCnt="2">
        <dgm:presLayoutVars>
          <dgm:chPref val="3"/>
        </dgm:presLayoutVars>
      </dgm:prSet>
      <dgm:spPr/>
    </dgm:pt>
    <dgm:pt modelId="{99D3A7A8-11C5-4F52-9978-76CE734F9EDE}" type="pres">
      <dgm:prSet presAssocID="{310943A8-B0FE-4AAE-9249-A235FE2280B5}" presName="hierChild3" presStyleCnt="0"/>
      <dgm:spPr/>
    </dgm:pt>
    <dgm:pt modelId="{5CC58CA0-EBFE-47CE-9B37-5C85FFA9724E}" type="pres">
      <dgm:prSet presAssocID="{16E7CC98-69E1-49F6-9C0B-E31B79374E74}" presName="Name10" presStyleLbl="parChTrans1D2" presStyleIdx="1" presStyleCnt="2"/>
      <dgm:spPr/>
    </dgm:pt>
    <dgm:pt modelId="{31EE0F36-4960-4063-A372-98725E7C5FDC}" type="pres">
      <dgm:prSet presAssocID="{FE486E5A-1F95-471E-8125-99FED9550330}" presName="hierRoot2" presStyleCnt="0"/>
      <dgm:spPr/>
    </dgm:pt>
    <dgm:pt modelId="{971A3BE9-7822-4DB5-954B-E48AEB32E59E}" type="pres">
      <dgm:prSet presAssocID="{FE486E5A-1F95-471E-8125-99FED9550330}" presName="composite2" presStyleCnt="0"/>
      <dgm:spPr/>
    </dgm:pt>
    <dgm:pt modelId="{88FE2F6C-3D01-4D6A-9200-DCEF7E680C01}" type="pres">
      <dgm:prSet presAssocID="{FE486E5A-1F95-471E-8125-99FED9550330}" presName="background2" presStyleLbl="node2" presStyleIdx="1" presStyleCnt="2"/>
      <dgm:spPr/>
    </dgm:pt>
    <dgm:pt modelId="{3E21ECD5-0872-4309-BC2E-87E406FBB6B7}" type="pres">
      <dgm:prSet presAssocID="{FE486E5A-1F95-471E-8125-99FED9550330}" presName="text2" presStyleLbl="fgAcc2" presStyleIdx="1" presStyleCnt="2">
        <dgm:presLayoutVars>
          <dgm:chPref val="3"/>
        </dgm:presLayoutVars>
      </dgm:prSet>
      <dgm:spPr/>
    </dgm:pt>
    <dgm:pt modelId="{D58C74A1-2B25-401E-BC7A-7857D6F3C376}" type="pres">
      <dgm:prSet presAssocID="{FE486E5A-1F95-471E-8125-99FED9550330}" presName="hierChild3" presStyleCnt="0"/>
      <dgm:spPr/>
    </dgm:pt>
  </dgm:ptLst>
  <dgm:cxnLst>
    <dgm:cxn modelId="{FA9A7B12-9150-48BC-B36D-D54BBFD65359}" type="presOf" srcId="{16E7CC98-69E1-49F6-9C0B-E31B79374E74}" destId="{5CC58CA0-EBFE-47CE-9B37-5C85FFA9724E}" srcOrd="0" destOrd="0" presId="urn:microsoft.com/office/officeart/2005/8/layout/hierarchy1"/>
    <dgm:cxn modelId="{EC981261-53E0-4078-AE71-6F2D22EC31FC}" srcId="{0E570ADF-0814-410C-8472-7392C7554F04}" destId="{310943A8-B0FE-4AAE-9249-A235FE2280B5}" srcOrd="0" destOrd="0" parTransId="{DDC39611-F068-4E5D-813E-B4BC48D27F0A}" sibTransId="{8B1D6D38-0566-4F49-9F2E-15F9C08C5BB5}"/>
    <dgm:cxn modelId="{7C9E7E6B-6C74-4ACB-939A-1AE2D9EFE23F}" type="presOf" srcId="{DDC39611-F068-4E5D-813E-B4BC48D27F0A}" destId="{78E8F912-5811-43C1-95DF-3461D09EB36D}" srcOrd="0" destOrd="0" presId="urn:microsoft.com/office/officeart/2005/8/layout/hierarchy1"/>
    <dgm:cxn modelId="{0F595E78-73FD-49C7-95D5-0C221E59A91F}" type="presOf" srcId="{0E570ADF-0814-410C-8472-7392C7554F04}" destId="{A9B8B671-D228-4124-BBAE-6077D6599849}" srcOrd="0" destOrd="0" presId="urn:microsoft.com/office/officeart/2005/8/layout/hierarchy1"/>
    <dgm:cxn modelId="{BD836379-FFB0-4C97-B007-5B6003D2051F}" srcId="{0E570ADF-0814-410C-8472-7392C7554F04}" destId="{FE486E5A-1F95-471E-8125-99FED9550330}" srcOrd="1" destOrd="0" parTransId="{16E7CC98-69E1-49F6-9C0B-E31B79374E74}" sibTransId="{00420EEB-1E7D-4702-98D6-F41BF6FB754F}"/>
    <dgm:cxn modelId="{A8CD0694-9D43-4DC2-957D-61CD317CA8A9}" type="presOf" srcId="{FE3B1A3A-DD81-4659-ADCE-A4643835C4D6}" destId="{19DD381A-CF6E-4F4B-B5AA-803FD6CD1FA1}" srcOrd="0" destOrd="0" presId="urn:microsoft.com/office/officeart/2005/8/layout/hierarchy1"/>
    <dgm:cxn modelId="{F2EABE9A-48C6-4E0F-BAA3-2F7998B5A518}" srcId="{FE3B1A3A-DD81-4659-ADCE-A4643835C4D6}" destId="{0E570ADF-0814-410C-8472-7392C7554F04}" srcOrd="0" destOrd="0" parTransId="{78E93E58-488B-45D7-A58D-BB0354AC028D}" sibTransId="{B544CC01-0DB1-40BC-BF87-CB00A4C1B307}"/>
    <dgm:cxn modelId="{3193FDD8-A228-4EC7-A5F4-1696B5A5AD71}" type="presOf" srcId="{310943A8-B0FE-4AAE-9249-A235FE2280B5}" destId="{8F6B0384-2621-42DE-9F10-ED3C99B9B8FA}" srcOrd="0" destOrd="0" presId="urn:microsoft.com/office/officeart/2005/8/layout/hierarchy1"/>
    <dgm:cxn modelId="{FA1EA3F6-2EDC-45EF-BEC6-E15D1830F18B}" type="presOf" srcId="{FE486E5A-1F95-471E-8125-99FED9550330}" destId="{3E21ECD5-0872-4309-BC2E-87E406FBB6B7}" srcOrd="0" destOrd="0" presId="urn:microsoft.com/office/officeart/2005/8/layout/hierarchy1"/>
    <dgm:cxn modelId="{693E9BC8-BAE1-4628-AA96-91BBF13888D8}" type="presParOf" srcId="{19DD381A-CF6E-4F4B-B5AA-803FD6CD1FA1}" destId="{A7DB59AF-F1AA-4D66-84AF-DAB077DB66AF}" srcOrd="0" destOrd="0" presId="urn:microsoft.com/office/officeart/2005/8/layout/hierarchy1"/>
    <dgm:cxn modelId="{05241FC4-0BF8-4261-BC1D-4B239A15683D}" type="presParOf" srcId="{A7DB59AF-F1AA-4D66-84AF-DAB077DB66AF}" destId="{9E2C5F75-6B9F-49B6-AE41-C2CFBD699EED}" srcOrd="0" destOrd="0" presId="urn:microsoft.com/office/officeart/2005/8/layout/hierarchy1"/>
    <dgm:cxn modelId="{D4620B1F-1F55-43E2-BF91-E3D511500753}" type="presParOf" srcId="{9E2C5F75-6B9F-49B6-AE41-C2CFBD699EED}" destId="{1AD63C1A-4A55-444E-9994-C353660E1C86}" srcOrd="0" destOrd="0" presId="urn:microsoft.com/office/officeart/2005/8/layout/hierarchy1"/>
    <dgm:cxn modelId="{88E1CAFA-AB3E-4B5C-9035-1936A6DD20FE}" type="presParOf" srcId="{9E2C5F75-6B9F-49B6-AE41-C2CFBD699EED}" destId="{A9B8B671-D228-4124-BBAE-6077D6599849}" srcOrd="1" destOrd="0" presId="urn:microsoft.com/office/officeart/2005/8/layout/hierarchy1"/>
    <dgm:cxn modelId="{ECDB1340-9F94-4F81-9CD5-20D13A01D1D8}" type="presParOf" srcId="{A7DB59AF-F1AA-4D66-84AF-DAB077DB66AF}" destId="{B7465346-5DBE-4011-AA98-5AC1C9F71A18}" srcOrd="1" destOrd="0" presId="urn:microsoft.com/office/officeart/2005/8/layout/hierarchy1"/>
    <dgm:cxn modelId="{29450386-2F4C-46C2-8A63-C33312B89F23}" type="presParOf" srcId="{B7465346-5DBE-4011-AA98-5AC1C9F71A18}" destId="{78E8F912-5811-43C1-95DF-3461D09EB36D}" srcOrd="0" destOrd="0" presId="urn:microsoft.com/office/officeart/2005/8/layout/hierarchy1"/>
    <dgm:cxn modelId="{5B223E4D-26F2-4E68-8F64-B72423F705A1}" type="presParOf" srcId="{B7465346-5DBE-4011-AA98-5AC1C9F71A18}" destId="{8ED1531A-B339-4482-A6A0-5AFF8B97090D}" srcOrd="1" destOrd="0" presId="urn:microsoft.com/office/officeart/2005/8/layout/hierarchy1"/>
    <dgm:cxn modelId="{8389CFB8-6CD1-40B5-A0D4-C227445B5D91}" type="presParOf" srcId="{8ED1531A-B339-4482-A6A0-5AFF8B97090D}" destId="{388152AA-9A35-4FA6-9B85-DD814C4F9F4D}" srcOrd="0" destOrd="0" presId="urn:microsoft.com/office/officeart/2005/8/layout/hierarchy1"/>
    <dgm:cxn modelId="{DB8F0CE9-6694-4067-8DD9-41A79A289DC7}" type="presParOf" srcId="{388152AA-9A35-4FA6-9B85-DD814C4F9F4D}" destId="{1CD7529E-64EC-4D70-8FA9-F0D3204D8F8A}" srcOrd="0" destOrd="0" presId="urn:microsoft.com/office/officeart/2005/8/layout/hierarchy1"/>
    <dgm:cxn modelId="{74F16247-65FC-41E5-AEF1-C7561DC3F1D1}" type="presParOf" srcId="{388152AA-9A35-4FA6-9B85-DD814C4F9F4D}" destId="{8F6B0384-2621-42DE-9F10-ED3C99B9B8FA}" srcOrd="1" destOrd="0" presId="urn:microsoft.com/office/officeart/2005/8/layout/hierarchy1"/>
    <dgm:cxn modelId="{EB03C787-BD86-4807-B418-9FAF3F989B42}" type="presParOf" srcId="{8ED1531A-B339-4482-A6A0-5AFF8B97090D}" destId="{99D3A7A8-11C5-4F52-9978-76CE734F9EDE}" srcOrd="1" destOrd="0" presId="urn:microsoft.com/office/officeart/2005/8/layout/hierarchy1"/>
    <dgm:cxn modelId="{E503B15A-48B2-4434-AAC4-53F037E99F48}" type="presParOf" srcId="{B7465346-5DBE-4011-AA98-5AC1C9F71A18}" destId="{5CC58CA0-EBFE-47CE-9B37-5C85FFA9724E}" srcOrd="2" destOrd="0" presId="urn:microsoft.com/office/officeart/2005/8/layout/hierarchy1"/>
    <dgm:cxn modelId="{1BE5E289-2E6A-4410-8A7A-9DB1DBCB226F}" type="presParOf" srcId="{B7465346-5DBE-4011-AA98-5AC1C9F71A18}" destId="{31EE0F36-4960-4063-A372-98725E7C5FDC}" srcOrd="3" destOrd="0" presId="urn:microsoft.com/office/officeart/2005/8/layout/hierarchy1"/>
    <dgm:cxn modelId="{444D06F8-E000-4F76-92A8-6292688847A6}" type="presParOf" srcId="{31EE0F36-4960-4063-A372-98725E7C5FDC}" destId="{971A3BE9-7822-4DB5-954B-E48AEB32E59E}" srcOrd="0" destOrd="0" presId="urn:microsoft.com/office/officeart/2005/8/layout/hierarchy1"/>
    <dgm:cxn modelId="{9534F05F-DEC2-4AAE-B09C-34F03A5C4BF8}" type="presParOf" srcId="{971A3BE9-7822-4DB5-954B-E48AEB32E59E}" destId="{88FE2F6C-3D01-4D6A-9200-DCEF7E680C01}" srcOrd="0" destOrd="0" presId="urn:microsoft.com/office/officeart/2005/8/layout/hierarchy1"/>
    <dgm:cxn modelId="{0F97A315-B806-44C8-B203-51A1F5905C75}" type="presParOf" srcId="{971A3BE9-7822-4DB5-954B-E48AEB32E59E}" destId="{3E21ECD5-0872-4309-BC2E-87E406FBB6B7}" srcOrd="1" destOrd="0" presId="urn:microsoft.com/office/officeart/2005/8/layout/hierarchy1"/>
    <dgm:cxn modelId="{B2676D44-1AB2-4674-891D-E8E06CAC6BE5}" type="presParOf" srcId="{31EE0F36-4960-4063-A372-98725E7C5FDC}" destId="{D58C74A1-2B25-401E-BC7A-7857D6F3C3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7D8EB6-B65A-4FCF-BD3E-91EC14B1D24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769F36-D14A-439F-BEEF-79BCF9850FDC}">
      <dgm:prSet phldrT="[Testo]" custT="1"/>
      <dgm:spPr/>
      <dgm:t>
        <a:bodyPr/>
        <a:lstStyle/>
        <a:p>
          <a:r>
            <a:rPr lang="it-IT" sz="1600"/>
            <a:t>NON ESTRATTE PERCHE’</a:t>
          </a:r>
        </a:p>
      </dgm:t>
    </dgm:pt>
    <dgm:pt modelId="{3FF202C7-EBDC-4912-9FDF-04B0316765D8}" type="parTrans" cxnId="{99D3254E-92B4-4AE9-ADB7-7EF9A9AC8516}">
      <dgm:prSet/>
      <dgm:spPr/>
      <dgm:t>
        <a:bodyPr/>
        <a:lstStyle/>
        <a:p>
          <a:endParaRPr lang="it-IT"/>
        </a:p>
      </dgm:t>
    </dgm:pt>
    <dgm:pt modelId="{D88B742E-89DF-4B6B-AF32-5E1ED4C261C0}" type="sibTrans" cxnId="{99D3254E-92B4-4AE9-ADB7-7EF9A9AC8516}">
      <dgm:prSet/>
      <dgm:spPr/>
      <dgm:t>
        <a:bodyPr/>
        <a:lstStyle/>
        <a:p>
          <a:endParaRPr lang="it-IT"/>
        </a:p>
      </dgm:t>
    </dgm:pt>
    <dgm:pt modelId="{F94AD179-3C92-4B34-BDEB-60F27BE234C3}">
      <dgm:prSet phldrT="[Testo]"/>
      <dgm:spPr/>
      <dgm:t>
        <a:bodyPr/>
        <a:lstStyle/>
        <a:p>
          <a:r>
            <a:rPr lang="it-IT"/>
            <a:t>vuote</a:t>
          </a:r>
        </a:p>
      </dgm:t>
    </dgm:pt>
    <dgm:pt modelId="{DFD413AC-BEAD-42D6-A626-B428311A0E3D}" type="parTrans" cxnId="{8FBC8E57-62FD-483F-A2F0-3C532AE2E114}">
      <dgm:prSet/>
      <dgm:spPr/>
      <dgm:t>
        <a:bodyPr/>
        <a:lstStyle/>
        <a:p>
          <a:endParaRPr lang="it-IT"/>
        </a:p>
      </dgm:t>
    </dgm:pt>
    <dgm:pt modelId="{1DD096A6-4821-4914-B7F2-67350AE1D033}" type="sibTrans" cxnId="{8FBC8E57-62FD-483F-A2F0-3C532AE2E114}">
      <dgm:prSet/>
      <dgm:spPr/>
      <dgm:t>
        <a:bodyPr/>
        <a:lstStyle/>
        <a:p>
          <a:endParaRPr lang="it-IT"/>
        </a:p>
      </dgm:t>
    </dgm:pt>
    <dgm:pt modelId="{766AB4A9-CC80-49BE-92B9-9359DFE9AAFD}">
      <dgm:prSet phldrT="[Testo]"/>
      <dgm:spPr/>
      <dgm:t>
        <a:bodyPr/>
        <a:lstStyle/>
        <a:p>
          <a:r>
            <a:rPr lang="it-IT"/>
            <a:t>Informazioni inconsistenti non strutturate in formato JSON</a:t>
          </a:r>
        </a:p>
      </dgm:t>
    </dgm:pt>
    <dgm:pt modelId="{CA0F8ACC-D46E-4C07-ACAB-660D31FD351B}" type="parTrans" cxnId="{4C510F23-96FF-4B63-80A7-FB1864FF7C44}">
      <dgm:prSet/>
      <dgm:spPr/>
      <dgm:t>
        <a:bodyPr/>
        <a:lstStyle/>
        <a:p>
          <a:endParaRPr lang="it-IT"/>
        </a:p>
      </dgm:t>
    </dgm:pt>
    <dgm:pt modelId="{99E7CACA-C9D6-4AA2-91BD-791E6817593C}" type="sibTrans" cxnId="{4C510F23-96FF-4B63-80A7-FB1864FF7C44}">
      <dgm:prSet/>
      <dgm:spPr/>
      <dgm:t>
        <a:bodyPr/>
        <a:lstStyle/>
        <a:p>
          <a:endParaRPr lang="it-IT"/>
        </a:p>
      </dgm:t>
    </dgm:pt>
    <dgm:pt modelId="{0E310827-BECE-4239-84F6-DD9C4712DE31}" type="pres">
      <dgm:prSet presAssocID="{E27D8EB6-B65A-4FCF-BD3E-91EC14B1D24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FCA129-FC54-4FD4-A9BB-E596C5F2F604}" type="pres">
      <dgm:prSet presAssocID="{34769F36-D14A-439F-BEEF-79BCF9850FDC}" presName="root1" presStyleCnt="0"/>
      <dgm:spPr/>
    </dgm:pt>
    <dgm:pt modelId="{5A0AA78B-7F43-4242-856B-7ABD2CFEE237}" type="pres">
      <dgm:prSet presAssocID="{34769F36-D14A-439F-BEEF-79BCF9850FDC}" presName="LevelOneTextNode" presStyleLbl="node0" presStyleIdx="0" presStyleCnt="1" custScaleY="80478">
        <dgm:presLayoutVars>
          <dgm:chPref val="3"/>
        </dgm:presLayoutVars>
      </dgm:prSet>
      <dgm:spPr/>
    </dgm:pt>
    <dgm:pt modelId="{A7EB9C83-8A66-4FB9-A1A9-77D0C2D98F50}" type="pres">
      <dgm:prSet presAssocID="{34769F36-D14A-439F-BEEF-79BCF9850FDC}" presName="level2hierChild" presStyleCnt="0"/>
      <dgm:spPr/>
    </dgm:pt>
    <dgm:pt modelId="{C219C2A5-616D-47DF-ACC7-D873AD074958}" type="pres">
      <dgm:prSet presAssocID="{DFD413AC-BEAD-42D6-A626-B428311A0E3D}" presName="conn2-1" presStyleLbl="parChTrans1D2" presStyleIdx="0" presStyleCnt="2"/>
      <dgm:spPr/>
    </dgm:pt>
    <dgm:pt modelId="{A2ED6418-B685-4869-A756-0E06AB4EB6F7}" type="pres">
      <dgm:prSet presAssocID="{DFD413AC-BEAD-42D6-A626-B428311A0E3D}" presName="connTx" presStyleLbl="parChTrans1D2" presStyleIdx="0" presStyleCnt="2"/>
      <dgm:spPr/>
    </dgm:pt>
    <dgm:pt modelId="{62071D91-7572-4BC8-BA92-155568B8BE40}" type="pres">
      <dgm:prSet presAssocID="{F94AD179-3C92-4B34-BDEB-60F27BE234C3}" presName="root2" presStyleCnt="0"/>
      <dgm:spPr/>
    </dgm:pt>
    <dgm:pt modelId="{075A3529-00CD-4D52-9863-F1934D8D50DF}" type="pres">
      <dgm:prSet presAssocID="{F94AD179-3C92-4B34-BDEB-60F27BE234C3}" presName="LevelTwoTextNode" presStyleLbl="node2" presStyleIdx="0" presStyleCnt="2">
        <dgm:presLayoutVars>
          <dgm:chPref val="3"/>
        </dgm:presLayoutVars>
      </dgm:prSet>
      <dgm:spPr/>
    </dgm:pt>
    <dgm:pt modelId="{1FB5E41E-A562-43BF-99E9-D86F49E987E2}" type="pres">
      <dgm:prSet presAssocID="{F94AD179-3C92-4B34-BDEB-60F27BE234C3}" presName="level3hierChild" presStyleCnt="0"/>
      <dgm:spPr/>
    </dgm:pt>
    <dgm:pt modelId="{CFFAAC8E-13D1-46DD-B169-8F3BF55C38BE}" type="pres">
      <dgm:prSet presAssocID="{CA0F8ACC-D46E-4C07-ACAB-660D31FD351B}" presName="conn2-1" presStyleLbl="parChTrans1D2" presStyleIdx="1" presStyleCnt="2"/>
      <dgm:spPr/>
    </dgm:pt>
    <dgm:pt modelId="{3F67C2A2-E4D3-4C35-B4BD-6B94C6E845EC}" type="pres">
      <dgm:prSet presAssocID="{CA0F8ACC-D46E-4C07-ACAB-660D31FD351B}" presName="connTx" presStyleLbl="parChTrans1D2" presStyleIdx="1" presStyleCnt="2"/>
      <dgm:spPr/>
    </dgm:pt>
    <dgm:pt modelId="{6F59ED0A-759F-4C36-8ED4-2D5E6838CEDE}" type="pres">
      <dgm:prSet presAssocID="{766AB4A9-CC80-49BE-92B9-9359DFE9AAFD}" presName="root2" presStyleCnt="0"/>
      <dgm:spPr/>
    </dgm:pt>
    <dgm:pt modelId="{F4097049-55C9-4F2D-8C61-38EBB4C3CBBE}" type="pres">
      <dgm:prSet presAssocID="{766AB4A9-CC80-49BE-92B9-9359DFE9AAFD}" presName="LevelTwoTextNode" presStyleLbl="node2" presStyleIdx="1" presStyleCnt="2">
        <dgm:presLayoutVars>
          <dgm:chPref val="3"/>
        </dgm:presLayoutVars>
      </dgm:prSet>
      <dgm:spPr/>
    </dgm:pt>
    <dgm:pt modelId="{09B9B598-6D51-47A4-9069-F432B3606CC0}" type="pres">
      <dgm:prSet presAssocID="{766AB4A9-CC80-49BE-92B9-9359DFE9AAFD}" presName="level3hierChild" presStyleCnt="0"/>
      <dgm:spPr/>
    </dgm:pt>
  </dgm:ptLst>
  <dgm:cxnLst>
    <dgm:cxn modelId="{307B350E-553E-4C92-BFFC-0DBA39EFD3F4}" type="presOf" srcId="{E27D8EB6-B65A-4FCF-BD3E-91EC14B1D241}" destId="{0E310827-BECE-4239-84F6-DD9C4712DE31}" srcOrd="0" destOrd="0" presId="urn:microsoft.com/office/officeart/2008/layout/HorizontalMultiLevelHierarchy"/>
    <dgm:cxn modelId="{4C510F23-96FF-4B63-80A7-FB1864FF7C44}" srcId="{34769F36-D14A-439F-BEEF-79BCF9850FDC}" destId="{766AB4A9-CC80-49BE-92B9-9359DFE9AAFD}" srcOrd="1" destOrd="0" parTransId="{CA0F8ACC-D46E-4C07-ACAB-660D31FD351B}" sibTransId="{99E7CACA-C9D6-4AA2-91BD-791E6817593C}"/>
    <dgm:cxn modelId="{FCE9F25D-0A14-4269-85B8-3A6062330534}" type="presOf" srcId="{F94AD179-3C92-4B34-BDEB-60F27BE234C3}" destId="{075A3529-00CD-4D52-9863-F1934D8D50DF}" srcOrd="0" destOrd="0" presId="urn:microsoft.com/office/officeart/2008/layout/HorizontalMultiLevelHierarchy"/>
    <dgm:cxn modelId="{89187249-426C-43A8-842B-2C9CCF8A082F}" type="presOf" srcId="{DFD413AC-BEAD-42D6-A626-B428311A0E3D}" destId="{C219C2A5-616D-47DF-ACC7-D873AD074958}" srcOrd="0" destOrd="0" presId="urn:microsoft.com/office/officeart/2008/layout/HorizontalMultiLevelHierarchy"/>
    <dgm:cxn modelId="{3833714D-DF9B-43E8-B0AF-F4A0E254DE81}" type="presOf" srcId="{CA0F8ACC-D46E-4C07-ACAB-660D31FD351B}" destId="{CFFAAC8E-13D1-46DD-B169-8F3BF55C38BE}" srcOrd="0" destOrd="0" presId="urn:microsoft.com/office/officeart/2008/layout/HorizontalMultiLevelHierarchy"/>
    <dgm:cxn modelId="{99D3254E-92B4-4AE9-ADB7-7EF9A9AC8516}" srcId="{E27D8EB6-B65A-4FCF-BD3E-91EC14B1D241}" destId="{34769F36-D14A-439F-BEEF-79BCF9850FDC}" srcOrd="0" destOrd="0" parTransId="{3FF202C7-EBDC-4912-9FDF-04B0316765D8}" sibTransId="{D88B742E-89DF-4B6B-AF32-5E1ED4C261C0}"/>
    <dgm:cxn modelId="{8FBC8E57-62FD-483F-A2F0-3C532AE2E114}" srcId="{34769F36-D14A-439F-BEEF-79BCF9850FDC}" destId="{F94AD179-3C92-4B34-BDEB-60F27BE234C3}" srcOrd="0" destOrd="0" parTransId="{DFD413AC-BEAD-42D6-A626-B428311A0E3D}" sibTransId="{1DD096A6-4821-4914-B7F2-67350AE1D033}"/>
    <dgm:cxn modelId="{E43BF977-4692-4466-B17A-C0CBA11E08BD}" type="presOf" srcId="{CA0F8ACC-D46E-4C07-ACAB-660D31FD351B}" destId="{3F67C2A2-E4D3-4C35-B4BD-6B94C6E845EC}" srcOrd="1" destOrd="0" presId="urn:microsoft.com/office/officeart/2008/layout/HorizontalMultiLevelHierarchy"/>
    <dgm:cxn modelId="{58C452A0-508F-45DC-8ED2-F8662A981967}" type="presOf" srcId="{34769F36-D14A-439F-BEEF-79BCF9850FDC}" destId="{5A0AA78B-7F43-4242-856B-7ABD2CFEE237}" srcOrd="0" destOrd="0" presId="urn:microsoft.com/office/officeart/2008/layout/HorizontalMultiLevelHierarchy"/>
    <dgm:cxn modelId="{44D385BD-E21E-4CCE-9200-C649EDAA06C6}" type="presOf" srcId="{DFD413AC-BEAD-42D6-A626-B428311A0E3D}" destId="{A2ED6418-B685-4869-A756-0E06AB4EB6F7}" srcOrd="1" destOrd="0" presId="urn:microsoft.com/office/officeart/2008/layout/HorizontalMultiLevelHierarchy"/>
    <dgm:cxn modelId="{464FA4F4-7441-47F4-A44A-6CDDE4309EAE}" type="presOf" srcId="{766AB4A9-CC80-49BE-92B9-9359DFE9AAFD}" destId="{F4097049-55C9-4F2D-8C61-38EBB4C3CBBE}" srcOrd="0" destOrd="0" presId="urn:microsoft.com/office/officeart/2008/layout/HorizontalMultiLevelHierarchy"/>
    <dgm:cxn modelId="{C3C3601E-DC1C-41F7-867C-7642B9C4B13A}" type="presParOf" srcId="{0E310827-BECE-4239-84F6-DD9C4712DE31}" destId="{B2FCA129-FC54-4FD4-A9BB-E596C5F2F604}" srcOrd="0" destOrd="0" presId="urn:microsoft.com/office/officeart/2008/layout/HorizontalMultiLevelHierarchy"/>
    <dgm:cxn modelId="{558C72F4-2585-47DD-8C4C-B434D562D7F6}" type="presParOf" srcId="{B2FCA129-FC54-4FD4-A9BB-E596C5F2F604}" destId="{5A0AA78B-7F43-4242-856B-7ABD2CFEE237}" srcOrd="0" destOrd="0" presId="urn:microsoft.com/office/officeart/2008/layout/HorizontalMultiLevelHierarchy"/>
    <dgm:cxn modelId="{511F7090-7B53-4E6D-9D26-4AA2C7E8C318}" type="presParOf" srcId="{B2FCA129-FC54-4FD4-A9BB-E596C5F2F604}" destId="{A7EB9C83-8A66-4FB9-A1A9-77D0C2D98F50}" srcOrd="1" destOrd="0" presId="urn:microsoft.com/office/officeart/2008/layout/HorizontalMultiLevelHierarchy"/>
    <dgm:cxn modelId="{A237D9B1-CCE9-4BB0-A01D-1B31F228291B}" type="presParOf" srcId="{A7EB9C83-8A66-4FB9-A1A9-77D0C2D98F50}" destId="{C219C2A5-616D-47DF-ACC7-D873AD074958}" srcOrd="0" destOrd="0" presId="urn:microsoft.com/office/officeart/2008/layout/HorizontalMultiLevelHierarchy"/>
    <dgm:cxn modelId="{D7C5BEAC-DD0D-4A77-B4F1-84622947BDFB}" type="presParOf" srcId="{C219C2A5-616D-47DF-ACC7-D873AD074958}" destId="{A2ED6418-B685-4869-A756-0E06AB4EB6F7}" srcOrd="0" destOrd="0" presId="urn:microsoft.com/office/officeart/2008/layout/HorizontalMultiLevelHierarchy"/>
    <dgm:cxn modelId="{F8FB030A-805D-48B8-B776-F1675EB545D9}" type="presParOf" srcId="{A7EB9C83-8A66-4FB9-A1A9-77D0C2D98F50}" destId="{62071D91-7572-4BC8-BA92-155568B8BE40}" srcOrd="1" destOrd="0" presId="urn:microsoft.com/office/officeart/2008/layout/HorizontalMultiLevelHierarchy"/>
    <dgm:cxn modelId="{9B88E4DD-2937-434F-B039-81D3FA747BE4}" type="presParOf" srcId="{62071D91-7572-4BC8-BA92-155568B8BE40}" destId="{075A3529-00CD-4D52-9863-F1934D8D50DF}" srcOrd="0" destOrd="0" presId="urn:microsoft.com/office/officeart/2008/layout/HorizontalMultiLevelHierarchy"/>
    <dgm:cxn modelId="{BFD9E520-CDA8-40B5-855F-62AB9976B1AA}" type="presParOf" srcId="{62071D91-7572-4BC8-BA92-155568B8BE40}" destId="{1FB5E41E-A562-43BF-99E9-D86F49E987E2}" srcOrd="1" destOrd="0" presId="urn:microsoft.com/office/officeart/2008/layout/HorizontalMultiLevelHierarchy"/>
    <dgm:cxn modelId="{EB177DB4-93CC-48D8-B8C6-1B8E5653CD60}" type="presParOf" srcId="{A7EB9C83-8A66-4FB9-A1A9-77D0C2D98F50}" destId="{CFFAAC8E-13D1-46DD-B169-8F3BF55C38BE}" srcOrd="2" destOrd="0" presId="urn:microsoft.com/office/officeart/2008/layout/HorizontalMultiLevelHierarchy"/>
    <dgm:cxn modelId="{537B33C1-7030-4FCE-BAF8-26C86E452CFA}" type="presParOf" srcId="{CFFAAC8E-13D1-46DD-B169-8F3BF55C38BE}" destId="{3F67C2A2-E4D3-4C35-B4BD-6B94C6E845EC}" srcOrd="0" destOrd="0" presId="urn:microsoft.com/office/officeart/2008/layout/HorizontalMultiLevelHierarchy"/>
    <dgm:cxn modelId="{DD5C5896-C8DB-4BDF-A5F9-CA5F4C91A9EA}" type="presParOf" srcId="{A7EB9C83-8A66-4FB9-A1A9-77D0C2D98F50}" destId="{6F59ED0A-759F-4C36-8ED4-2D5E6838CEDE}" srcOrd="3" destOrd="0" presId="urn:microsoft.com/office/officeart/2008/layout/HorizontalMultiLevelHierarchy"/>
    <dgm:cxn modelId="{8ECA2247-6FB4-42CD-B17A-F11DA5F29DDF}" type="presParOf" srcId="{6F59ED0A-759F-4C36-8ED4-2D5E6838CEDE}" destId="{F4097049-55C9-4F2D-8C61-38EBB4C3CBBE}" srcOrd="0" destOrd="0" presId="urn:microsoft.com/office/officeart/2008/layout/HorizontalMultiLevelHierarchy"/>
    <dgm:cxn modelId="{2AF5EEE7-DE7F-4EFF-8352-47F4E834D87A}" type="presParOf" srcId="{6F59ED0A-759F-4C36-8ED4-2D5E6838CEDE}" destId="{09B9B598-6D51-47A4-9069-F432B3606CC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9ADEF3-B6B5-4F79-A88C-DB7B494B3CDC}" type="doc">
      <dgm:prSet loTypeId="urn:microsoft.com/office/officeart/2005/8/layout/equation1" loCatId="process" qsTypeId="urn:microsoft.com/office/officeart/2005/8/quickstyle/simple1" qsCatId="simple" csTypeId="urn:microsoft.com/office/officeart/2005/8/colors/accent4_2" csCatId="accent4" phldr="1"/>
      <dgm:spPr/>
    </dgm:pt>
    <dgm:pt modelId="{A11CFCC0-F8A9-4148-BF9D-A3D3A626805D}">
      <dgm:prSet phldrT="[Testo]"/>
      <dgm:spPr/>
      <dgm:t>
        <a:bodyPr/>
        <a:lstStyle/>
        <a:p>
          <a:r>
            <a:rPr lang="it-IT"/>
            <a:t>TOTALE TABELLE: 49.538</a:t>
          </a:r>
        </a:p>
      </dgm:t>
    </dgm:pt>
    <dgm:pt modelId="{C803229E-4F3A-4385-BBFB-4495393E24B9}" type="parTrans" cxnId="{08F1204E-89A8-4345-953C-24E81C4EF201}">
      <dgm:prSet/>
      <dgm:spPr/>
      <dgm:t>
        <a:bodyPr/>
        <a:lstStyle/>
        <a:p>
          <a:endParaRPr lang="it-IT"/>
        </a:p>
      </dgm:t>
    </dgm:pt>
    <dgm:pt modelId="{D0F6311E-0361-41E2-8BB1-5C8F9A0E2D6D}" type="sibTrans" cxnId="{08F1204E-89A8-4345-953C-24E81C4EF201}">
      <dgm:prSet/>
      <dgm:spPr/>
      <dgm:t>
        <a:bodyPr/>
        <a:lstStyle/>
        <a:p>
          <a:endParaRPr lang="it-IT"/>
        </a:p>
      </dgm:t>
    </dgm:pt>
    <dgm:pt modelId="{96835279-DDA3-4F98-A5A2-5B32A63C1483}">
      <dgm:prSet phldrT="[Testo]"/>
      <dgm:spPr/>
      <dgm:t>
        <a:bodyPr/>
        <a:lstStyle/>
        <a:p>
          <a:r>
            <a:rPr lang="it-IT"/>
            <a:t>TABELLE ESCLUSE: 5.068</a:t>
          </a:r>
        </a:p>
      </dgm:t>
    </dgm:pt>
    <dgm:pt modelId="{BB31BA5E-82EA-4F13-8670-4C09C931D878}" type="parTrans" cxnId="{27C67D66-56D7-4B94-A269-F9B76E78041B}">
      <dgm:prSet/>
      <dgm:spPr/>
      <dgm:t>
        <a:bodyPr/>
        <a:lstStyle/>
        <a:p>
          <a:endParaRPr lang="it-IT"/>
        </a:p>
      </dgm:t>
    </dgm:pt>
    <dgm:pt modelId="{09917001-8EEB-4558-BF73-2EC4BC8D5A85}" type="sibTrans" cxnId="{27C67D66-56D7-4B94-A269-F9B76E78041B}">
      <dgm:prSet/>
      <dgm:spPr/>
      <dgm:t>
        <a:bodyPr/>
        <a:lstStyle/>
        <a:p>
          <a:endParaRPr lang="it-IT"/>
        </a:p>
      </dgm:t>
    </dgm:pt>
    <dgm:pt modelId="{4B219A6B-CEDA-483B-9E13-2720166CF099}">
      <dgm:prSet phldrT="[Testo]"/>
      <dgm:spPr/>
      <dgm:t>
        <a:bodyPr/>
        <a:lstStyle/>
        <a:p>
          <a:r>
            <a:rPr lang="it-IT"/>
            <a:t>TABELLE ESTRATTE: 44.470</a:t>
          </a:r>
        </a:p>
      </dgm:t>
    </dgm:pt>
    <dgm:pt modelId="{4A83795B-82B1-4604-836E-967E607471F0}" type="parTrans" cxnId="{8A90873D-1873-4A22-A8B1-17754D0B3624}">
      <dgm:prSet/>
      <dgm:spPr/>
      <dgm:t>
        <a:bodyPr/>
        <a:lstStyle/>
        <a:p>
          <a:endParaRPr lang="it-IT"/>
        </a:p>
      </dgm:t>
    </dgm:pt>
    <dgm:pt modelId="{14CE10FC-9484-449C-82FB-D1FB7CB5D81D}" type="sibTrans" cxnId="{8A90873D-1873-4A22-A8B1-17754D0B3624}">
      <dgm:prSet/>
      <dgm:spPr/>
      <dgm:t>
        <a:bodyPr/>
        <a:lstStyle/>
        <a:p>
          <a:endParaRPr lang="it-IT"/>
        </a:p>
      </dgm:t>
    </dgm:pt>
    <dgm:pt modelId="{490CD92C-74F0-47C7-84C4-7AF022A53986}" type="pres">
      <dgm:prSet presAssocID="{D39ADEF3-B6B5-4F79-A88C-DB7B494B3CDC}" presName="linearFlow" presStyleCnt="0">
        <dgm:presLayoutVars>
          <dgm:dir/>
          <dgm:resizeHandles val="exact"/>
        </dgm:presLayoutVars>
      </dgm:prSet>
      <dgm:spPr/>
    </dgm:pt>
    <dgm:pt modelId="{6761CD5C-2EE7-4D93-8D29-CDDB09DE1C04}" type="pres">
      <dgm:prSet presAssocID="{A11CFCC0-F8A9-4148-BF9D-A3D3A626805D}" presName="node" presStyleLbl="node1" presStyleIdx="0" presStyleCnt="3">
        <dgm:presLayoutVars>
          <dgm:bulletEnabled val="1"/>
        </dgm:presLayoutVars>
      </dgm:prSet>
      <dgm:spPr/>
    </dgm:pt>
    <dgm:pt modelId="{D02306AB-1232-4118-A3B0-93F2D4110F14}" type="pres">
      <dgm:prSet presAssocID="{D0F6311E-0361-41E2-8BB1-5C8F9A0E2D6D}" presName="spacerL" presStyleCnt="0"/>
      <dgm:spPr/>
    </dgm:pt>
    <dgm:pt modelId="{F5136BB6-EF42-470B-8284-E453A11FAC13}" type="pres">
      <dgm:prSet presAssocID="{D0F6311E-0361-41E2-8BB1-5C8F9A0E2D6D}" presName="sibTrans" presStyleLbl="sibTrans2D1" presStyleIdx="0" presStyleCnt="2"/>
      <dgm:spPr>
        <a:prstGeom prst="mathMinus">
          <a:avLst/>
        </a:prstGeom>
      </dgm:spPr>
    </dgm:pt>
    <dgm:pt modelId="{0D368165-B07D-430B-A961-6945C731AF6B}" type="pres">
      <dgm:prSet presAssocID="{D0F6311E-0361-41E2-8BB1-5C8F9A0E2D6D}" presName="spacerR" presStyleCnt="0"/>
      <dgm:spPr/>
    </dgm:pt>
    <dgm:pt modelId="{8B36D5FB-DCA0-4FBB-9D06-1E617D955DD4}" type="pres">
      <dgm:prSet presAssocID="{96835279-DDA3-4F98-A5A2-5B32A63C1483}" presName="node" presStyleLbl="node1" presStyleIdx="1" presStyleCnt="3">
        <dgm:presLayoutVars>
          <dgm:bulletEnabled val="1"/>
        </dgm:presLayoutVars>
      </dgm:prSet>
      <dgm:spPr/>
    </dgm:pt>
    <dgm:pt modelId="{F22DFF54-7718-4289-985B-DA730AF3F84F}" type="pres">
      <dgm:prSet presAssocID="{09917001-8EEB-4558-BF73-2EC4BC8D5A85}" presName="spacerL" presStyleCnt="0"/>
      <dgm:spPr/>
    </dgm:pt>
    <dgm:pt modelId="{E9A7E442-767E-4698-96B9-607C2D50DF33}" type="pres">
      <dgm:prSet presAssocID="{09917001-8EEB-4558-BF73-2EC4BC8D5A85}" presName="sibTrans" presStyleLbl="sibTrans2D1" presStyleIdx="1" presStyleCnt="2"/>
      <dgm:spPr/>
    </dgm:pt>
    <dgm:pt modelId="{3044E908-45A2-4A29-BD24-8ECA262FD02E}" type="pres">
      <dgm:prSet presAssocID="{09917001-8EEB-4558-BF73-2EC4BC8D5A85}" presName="spacerR" presStyleCnt="0"/>
      <dgm:spPr/>
    </dgm:pt>
    <dgm:pt modelId="{CEC60F2C-B003-4AFC-9DE3-649F42CCDC1A}" type="pres">
      <dgm:prSet presAssocID="{4B219A6B-CEDA-483B-9E13-2720166CF099}" presName="node" presStyleLbl="node1" presStyleIdx="2" presStyleCnt="3">
        <dgm:presLayoutVars>
          <dgm:bulletEnabled val="1"/>
        </dgm:presLayoutVars>
      </dgm:prSet>
      <dgm:spPr/>
    </dgm:pt>
  </dgm:ptLst>
  <dgm:cxnLst>
    <dgm:cxn modelId="{F0468626-82A9-4E7A-ACEC-150E3E6CAE01}" type="presOf" srcId="{96835279-DDA3-4F98-A5A2-5B32A63C1483}" destId="{8B36D5FB-DCA0-4FBB-9D06-1E617D955DD4}" srcOrd="0" destOrd="0" presId="urn:microsoft.com/office/officeart/2005/8/layout/equation1"/>
    <dgm:cxn modelId="{9E914534-4C85-49E3-9330-1D75BC5F60E3}" type="presOf" srcId="{A11CFCC0-F8A9-4148-BF9D-A3D3A626805D}" destId="{6761CD5C-2EE7-4D93-8D29-CDDB09DE1C04}" srcOrd="0" destOrd="0" presId="urn:microsoft.com/office/officeart/2005/8/layout/equation1"/>
    <dgm:cxn modelId="{8A90873D-1873-4A22-A8B1-17754D0B3624}" srcId="{D39ADEF3-B6B5-4F79-A88C-DB7B494B3CDC}" destId="{4B219A6B-CEDA-483B-9E13-2720166CF099}" srcOrd="2" destOrd="0" parTransId="{4A83795B-82B1-4604-836E-967E607471F0}" sibTransId="{14CE10FC-9484-449C-82FB-D1FB7CB5D81D}"/>
    <dgm:cxn modelId="{27C67D66-56D7-4B94-A269-F9B76E78041B}" srcId="{D39ADEF3-B6B5-4F79-A88C-DB7B494B3CDC}" destId="{96835279-DDA3-4F98-A5A2-5B32A63C1483}" srcOrd="1" destOrd="0" parTransId="{BB31BA5E-82EA-4F13-8670-4C09C931D878}" sibTransId="{09917001-8EEB-4558-BF73-2EC4BC8D5A85}"/>
    <dgm:cxn modelId="{08F1204E-89A8-4345-953C-24E81C4EF201}" srcId="{D39ADEF3-B6B5-4F79-A88C-DB7B494B3CDC}" destId="{A11CFCC0-F8A9-4148-BF9D-A3D3A626805D}" srcOrd="0" destOrd="0" parTransId="{C803229E-4F3A-4385-BBFB-4495393E24B9}" sibTransId="{D0F6311E-0361-41E2-8BB1-5C8F9A0E2D6D}"/>
    <dgm:cxn modelId="{5166BA8D-53B4-4A68-A500-BC6D5BAE2C96}" type="presOf" srcId="{09917001-8EEB-4558-BF73-2EC4BC8D5A85}" destId="{E9A7E442-767E-4698-96B9-607C2D50DF33}" srcOrd="0" destOrd="0" presId="urn:microsoft.com/office/officeart/2005/8/layout/equation1"/>
    <dgm:cxn modelId="{CB0C7C94-923B-45C5-82E3-E28396075392}" type="presOf" srcId="{4B219A6B-CEDA-483B-9E13-2720166CF099}" destId="{CEC60F2C-B003-4AFC-9DE3-649F42CCDC1A}" srcOrd="0" destOrd="0" presId="urn:microsoft.com/office/officeart/2005/8/layout/equation1"/>
    <dgm:cxn modelId="{901A17C0-4709-40AC-9E68-BE71CF697BD0}" type="presOf" srcId="{D0F6311E-0361-41E2-8BB1-5C8F9A0E2D6D}" destId="{F5136BB6-EF42-470B-8284-E453A11FAC13}" srcOrd="0" destOrd="0" presId="urn:microsoft.com/office/officeart/2005/8/layout/equation1"/>
    <dgm:cxn modelId="{8A516FF6-039D-482D-8B13-44AD163B6CAB}" type="presOf" srcId="{D39ADEF3-B6B5-4F79-A88C-DB7B494B3CDC}" destId="{490CD92C-74F0-47C7-84C4-7AF022A53986}" srcOrd="0" destOrd="0" presId="urn:microsoft.com/office/officeart/2005/8/layout/equation1"/>
    <dgm:cxn modelId="{FCF6EBF7-F4AD-4F68-BB09-D39A2E0548F0}" type="presParOf" srcId="{490CD92C-74F0-47C7-84C4-7AF022A53986}" destId="{6761CD5C-2EE7-4D93-8D29-CDDB09DE1C04}" srcOrd="0" destOrd="0" presId="urn:microsoft.com/office/officeart/2005/8/layout/equation1"/>
    <dgm:cxn modelId="{956F4F92-4BBD-488E-B4D6-F626714F144F}" type="presParOf" srcId="{490CD92C-74F0-47C7-84C4-7AF022A53986}" destId="{D02306AB-1232-4118-A3B0-93F2D4110F14}" srcOrd="1" destOrd="0" presId="urn:microsoft.com/office/officeart/2005/8/layout/equation1"/>
    <dgm:cxn modelId="{9BEDDFE4-E719-4C72-880A-4650CE333593}" type="presParOf" srcId="{490CD92C-74F0-47C7-84C4-7AF022A53986}" destId="{F5136BB6-EF42-470B-8284-E453A11FAC13}" srcOrd="2" destOrd="0" presId="urn:microsoft.com/office/officeart/2005/8/layout/equation1"/>
    <dgm:cxn modelId="{E14452C6-01E4-4DE7-A006-ADA061AEE158}" type="presParOf" srcId="{490CD92C-74F0-47C7-84C4-7AF022A53986}" destId="{0D368165-B07D-430B-A961-6945C731AF6B}" srcOrd="3" destOrd="0" presId="urn:microsoft.com/office/officeart/2005/8/layout/equation1"/>
    <dgm:cxn modelId="{D276C1A8-B5DA-4D6A-9F8E-F08006B3BECA}" type="presParOf" srcId="{490CD92C-74F0-47C7-84C4-7AF022A53986}" destId="{8B36D5FB-DCA0-4FBB-9D06-1E617D955DD4}" srcOrd="4" destOrd="0" presId="urn:microsoft.com/office/officeart/2005/8/layout/equation1"/>
    <dgm:cxn modelId="{E7FB0BFD-F5C0-48F2-BE7D-8EF78C48EF7C}" type="presParOf" srcId="{490CD92C-74F0-47C7-84C4-7AF022A53986}" destId="{F22DFF54-7718-4289-985B-DA730AF3F84F}" srcOrd="5" destOrd="0" presId="urn:microsoft.com/office/officeart/2005/8/layout/equation1"/>
    <dgm:cxn modelId="{148CA971-20A6-49DC-92FD-06615F152DE8}" type="presParOf" srcId="{490CD92C-74F0-47C7-84C4-7AF022A53986}" destId="{E9A7E442-767E-4698-96B9-607C2D50DF33}" srcOrd="6" destOrd="0" presId="urn:microsoft.com/office/officeart/2005/8/layout/equation1"/>
    <dgm:cxn modelId="{ACECAD6A-64D0-4A34-AC3E-E26E76E9FCB9}" type="presParOf" srcId="{490CD92C-74F0-47C7-84C4-7AF022A53986}" destId="{3044E908-45A2-4A29-BD24-8ECA262FD02E}" srcOrd="7" destOrd="0" presId="urn:microsoft.com/office/officeart/2005/8/layout/equation1"/>
    <dgm:cxn modelId="{D6C10DB7-8229-4C9F-9DCC-CE99E46A8F4E}" type="presParOf" srcId="{490CD92C-74F0-47C7-84C4-7AF022A53986}" destId="{CEC60F2C-B003-4AFC-9DE3-649F42CCDC1A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857B20-2F67-414F-81CA-41484F86F045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1AC4FE86-A308-4626-9B37-5E7B27969AB8}">
      <dgm:prSet phldrT="[Testo]" custT="1"/>
      <dgm:spPr/>
      <dgm:t>
        <a:bodyPr/>
        <a:lstStyle/>
        <a:p>
          <a:r>
            <a:rPr lang="it-IT" sz="2400"/>
            <a:t>Risultato Ottenuto: </a:t>
          </a:r>
        </a:p>
        <a:p>
          <a:r>
            <a:rPr lang="it-IT" sz="1600" b="1" i="1"/>
            <a:t>44.470 </a:t>
          </a:r>
        </a:p>
        <a:p>
          <a:r>
            <a:rPr lang="it-IT" sz="1600" b="1" i="1"/>
            <a:t>Tabelle indicizzate</a:t>
          </a:r>
        </a:p>
      </dgm:t>
    </dgm:pt>
    <dgm:pt modelId="{5925FBE5-B3BB-4E4F-BED5-1251BBC448A0}" type="parTrans" cxnId="{D570E471-4FB3-4E6B-9028-C1A38EAAA0D4}">
      <dgm:prSet/>
      <dgm:spPr/>
      <dgm:t>
        <a:bodyPr/>
        <a:lstStyle/>
        <a:p>
          <a:endParaRPr lang="it-IT"/>
        </a:p>
      </dgm:t>
    </dgm:pt>
    <dgm:pt modelId="{E3D02215-185D-4460-850A-A686AE00382F}" type="sibTrans" cxnId="{D570E471-4FB3-4E6B-9028-C1A38EAAA0D4}">
      <dgm:prSet/>
      <dgm:spPr/>
      <dgm:t>
        <a:bodyPr/>
        <a:lstStyle/>
        <a:p>
          <a:endParaRPr lang="it-IT"/>
        </a:p>
      </dgm:t>
    </dgm:pt>
    <dgm:pt modelId="{3C472744-E6F5-4631-AA64-3BAFD1B4AE7B}" type="pres">
      <dgm:prSet presAssocID="{09857B20-2F67-414F-81CA-41484F86F045}" presName="diagram" presStyleCnt="0">
        <dgm:presLayoutVars>
          <dgm:dir/>
          <dgm:resizeHandles val="exact"/>
        </dgm:presLayoutVars>
      </dgm:prSet>
      <dgm:spPr/>
    </dgm:pt>
    <dgm:pt modelId="{36050D60-AD98-4E61-AA15-A00F2341BB57}" type="pres">
      <dgm:prSet presAssocID="{1AC4FE86-A308-4626-9B37-5E7B27969AB8}" presName="node" presStyleLbl="node1" presStyleIdx="0" presStyleCnt="1" custScaleX="174828" custLinFactNeighborX="15789" custLinFactNeighborY="-1629">
        <dgm:presLayoutVars>
          <dgm:bulletEnabled val="1"/>
        </dgm:presLayoutVars>
      </dgm:prSet>
      <dgm:spPr/>
    </dgm:pt>
  </dgm:ptLst>
  <dgm:cxnLst>
    <dgm:cxn modelId="{14A12B3D-DFBC-4484-A455-A3B070F5C5C5}" type="presOf" srcId="{1AC4FE86-A308-4626-9B37-5E7B27969AB8}" destId="{36050D60-AD98-4E61-AA15-A00F2341BB57}" srcOrd="0" destOrd="0" presId="urn:microsoft.com/office/officeart/2005/8/layout/default"/>
    <dgm:cxn modelId="{D570E471-4FB3-4E6B-9028-C1A38EAAA0D4}" srcId="{09857B20-2F67-414F-81CA-41484F86F045}" destId="{1AC4FE86-A308-4626-9B37-5E7B27969AB8}" srcOrd="0" destOrd="0" parTransId="{5925FBE5-B3BB-4E4F-BED5-1251BBC448A0}" sibTransId="{E3D02215-185D-4460-850A-A686AE00382F}"/>
    <dgm:cxn modelId="{FD80C2A5-BB00-4EAB-A879-E155FDBAA844}" type="presOf" srcId="{09857B20-2F67-414F-81CA-41484F86F045}" destId="{3C472744-E6F5-4631-AA64-3BAFD1B4AE7B}" srcOrd="0" destOrd="0" presId="urn:microsoft.com/office/officeart/2005/8/layout/default"/>
    <dgm:cxn modelId="{292B63C0-D80A-45E6-B3E2-68BEA0A6C888}" type="presParOf" srcId="{3C472744-E6F5-4631-AA64-3BAFD1B4AE7B}" destId="{36050D60-AD98-4E61-AA15-A00F2341BB5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745960" y="1168200"/>
          <a:ext cx="1319246" cy="1319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023001" y="1445250"/>
          <a:ext cx="765162" cy="7651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347910" y="1168200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6245BA"/>
              </a:solidFill>
            </a:rPr>
            <a:t>FASE</a:t>
          </a:r>
          <a:r>
            <a:rPr lang="en-US" sz="2400" kern="1200" baseline="0">
              <a:solidFill>
                <a:srgbClr val="6245BA"/>
              </a:solidFill>
            </a:rPr>
            <a:t> DI INDICIZZAZIONE</a:t>
          </a:r>
          <a:endParaRPr lang="en-US" sz="2400" kern="1200">
            <a:solidFill>
              <a:srgbClr val="6245BA"/>
            </a:solidFill>
          </a:endParaRPr>
        </a:p>
      </dsp:txBody>
      <dsp:txXfrm>
        <a:off x="4347910" y="1168200"/>
        <a:ext cx="3109651" cy="1319246"/>
      </dsp:txXfrm>
    </dsp:sp>
    <dsp:sp modelId="{7A0C2FD3-1A2D-45FA-8403-5005A937F540}">
      <dsp:nvSpPr>
        <dsp:cNvPr id="0" name=""/>
        <dsp:cNvSpPr/>
      </dsp:nvSpPr>
      <dsp:spPr>
        <a:xfrm>
          <a:off x="8111351" y="1259466"/>
          <a:ext cx="1319246" cy="1319246"/>
        </a:xfrm>
        <a:prstGeom prst="ellipse">
          <a:avLst/>
        </a:prstGeom>
        <a:solidFill>
          <a:srgbClr val="26262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1D10E-78DE-4427-9A9C-D5052D3F6F0C}">
      <dsp:nvSpPr>
        <dsp:cNvPr id="0" name=""/>
        <dsp:cNvSpPr/>
      </dsp:nvSpPr>
      <dsp:spPr>
        <a:xfrm>
          <a:off x="8145799" y="1445250"/>
          <a:ext cx="765162" cy="765162"/>
        </a:xfrm>
        <a:prstGeom prst="rect">
          <a:avLst/>
        </a:prstGeom>
        <a:solidFill>
          <a:srgbClr val="26262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91197-E39D-4049-9775-35DB6B8CCF42}">
      <dsp:nvSpPr>
        <dsp:cNvPr id="0" name=""/>
        <dsp:cNvSpPr/>
      </dsp:nvSpPr>
      <dsp:spPr>
        <a:xfrm>
          <a:off x="7035408" y="1136156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rgbClr val="495EC7"/>
            </a:solidFill>
          </a:endParaRPr>
        </a:p>
      </dsp:txBody>
      <dsp:txXfrm>
        <a:off x="7035408" y="1136156"/>
        <a:ext cx="3109651" cy="13192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E8E0F-5836-40CA-9693-92B73B1A2FE5}">
      <dsp:nvSpPr>
        <dsp:cNvPr id="0" name=""/>
        <dsp:cNvSpPr/>
      </dsp:nvSpPr>
      <dsp:spPr>
        <a:xfrm>
          <a:off x="3889048" y="2753035"/>
          <a:ext cx="654976" cy="104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284"/>
              </a:lnTo>
              <a:lnTo>
                <a:pt x="654976" y="10442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FEA0B-4887-4973-87F1-BE6753DF9B22}">
      <dsp:nvSpPr>
        <dsp:cNvPr id="0" name=""/>
        <dsp:cNvSpPr/>
      </dsp:nvSpPr>
      <dsp:spPr>
        <a:xfrm>
          <a:off x="3317509" y="773560"/>
          <a:ext cx="1686735" cy="585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739"/>
              </a:lnTo>
              <a:lnTo>
                <a:pt x="1686735" y="292739"/>
              </a:lnTo>
              <a:lnTo>
                <a:pt x="1686735" y="5854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42F9B-A786-4758-9A49-9677789482E6}">
      <dsp:nvSpPr>
        <dsp:cNvPr id="0" name=""/>
        <dsp:cNvSpPr/>
      </dsp:nvSpPr>
      <dsp:spPr>
        <a:xfrm>
          <a:off x="1630774" y="773560"/>
          <a:ext cx="1686735" cy="585478"/>
        </a:xfrm>
        <a:custGeom>
          <a:avLst/>
          <a:gdLst/>
          <a:ahLst/>
          <a:cxnLst/>
          <a:rect l="0" t="0" r="0" b="0"/>
          <a:pathLst>
            <a:path>
              <a:moveTo>
                <a:pt x="1686735" y="0"/>
              </a:moveTo>
              <a:lnTo>
                <a:pt x="1686735" y="292739"/>
              </a:lnTo>
              <a:lnTo>
                <a:pt x="0" y="292739"/>
              </a:lnTo>
              <a:lnTo>
                <a:pt x="0" y="5854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40740-04D2-416D-887D-0DEDFB8EF4B2}">
      <dsp:nvSpPr>
        <dsp:cNvPr id="0" name=""/>
        <dsp:cNvSpPr/>
      </dsp:nvSpPr>
      <dsp:spPr>
        <a:xfrm>
          <a:off x="1923513" y="2457"/>
          <a:ext cx="2787992" cy="7711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Offre la scelta di:</a:t>
          </a:r>
        </a:p>
      </dsp:txBody>
      <dsp:txXfrm>
        <a:off x="1923513" y="2457"/>
        <a:ext cx="2787992" cy="771103"/>
      </dsp:txXfrm>
    </dsp:sp>
    <dsp:sp modelId="{C204B485-89F9-48A4-B068-24A14D4CD2F9}">
      <dsp:nvSpPr>
        <dsp:cNvPr id="0" name=""/>
        <dsp:cNvSpPr/>
      </dsp:nvSpPr>
      <dsp:spPr>
        <a:xfrm>
          <a:off x="236777" y="1359039"/>
          <a:ext cx="2787992" cy="1393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Ricerca specifica per indice</a:t>
          </a:r>
        </a:p>
      </dsp:txBody>
      <dsp:txXfrm>
        <a:off x="236777" y="1359039"/>
        <a:ext cx="2787992" cy="1393996"/>
      </dsp:txXfrm>
    </dsp:sp>
    <dsp:sp modelId="{8272D640-F8BA-49E4-AD36-C9CCC9FD08D6}">
      <dsp:nvSpPr>
        <dsp:cNvPr id="0" name=""/>
        <dsp:cNvSpPr/>
      </dsp:nvSpPr>
      <dsp:spPr>
        <a:xfrm>
          <a:off x="3610249" y="1359039"/>
          <a:ext cx="2787992" cy="1393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Ricerca su contenuto (righe e colonne) e sulla </a:t>
          </a:r>
          <a:r>
            <a:rPr lang="it-IT" sz="2000" kern="1200" err="1"/>
            <a:t>caption</a:t>
          </a:r>
          <a:endParaRPr lang="it-IT" sz="2000" kern="1200"/>
        </a:p>
      </dsp:txBody>
      <dsp:txXfrm>
        <a:off x="3610249" y="1359039"/>
        <a:ext cx="2787992" cy="1393996"/>
      </dsp:txXfrm>
    </dsp:sp>
    <dsp:sp modelId="{9A50E58D-69EE-47E2-9ADC-D4062C724ADE}">
      <dsp:nvSpPr>
        <dsp:cNvPr id="0" name=""/>
        <dsp:cNvSpPr/>
      </dsp:nvSpPr>
      <dsp:spPr>
        <a:xfrm>
          <a:off x="4544025" y="3100321"/>
          <a:ext cx="2787992" cy="13939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Parsa la query con lo stesso </a:t>
          </a:r>
          <a:r>
            <a:rPr lang="it-IT" sz="2000" kern="1200" err="1"/>
            <a:t>analyzer</a:t>
          </a:r>
          <a:r>
            <a:rPr lang="it-IT" sz="2000" kern="1200"/>
            <a:t> dell’indice e fa la ricerca sui valori delle righe e delle colonne e sulle </a:t>
          </a:r>
          <a:r>
            <a:rPr lang="it-IT" sz="2000" kern="1200" err="1"/>
            <a:t>caption</a:t>
          </a:r>
          <a:endParaRPr lang="it-IT" sz="2000" kern="1200"/>
        </a:p>
      </dsp:txBody>
      <dsp:txXfrm>
        <a:off x="4544025" y="3100321"/>
        <a:ext cx="2787992" cy="139399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180039" y="1136156"/>
          <a:ext cx="1319246" cy="1319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457081" y="1413198"/>
          <a:ext cx="765162" cy="7651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1781981" y="1136156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6245BA"/>
              </a:solidFill>
            </a:rPr>
            <a:t>FASE</a:t>
          </a:r>
          <a:r>
            <a:rPr lang="en-US" sz="2400" kern="1200" baseline="0">
              <a:solidFill>
                <a:srgbClr val="6245BA"/>
              </a:solidFill>
            </a:rPr>
            <a:t> DI INDICIZZAZIONE</a:t>
          </a:r>
          <a:endParaRPr lang="en-US" sz="2400" kern="1200">
            <a:solidFill>
              <a:srgbClr val="6245BA"/>
            </a:solidFill>
          </a:endParaRPr>
        </a:p>
      </dsp:txBody>
      <dsp:txXfrm>
        <a:off x="1781981" y="1136156"/>
        <a:ext cx="3109651" cy="1319246"/>
      </dsp:txXfrm>
    </dsp:sp>
    <dsp:sp modelId="{7A0C2FD3-1A2D-45FA-8403-5005A937F540}">
      <dsp:nvSpPr>
        <dsp:cNvPr id="0" name=""/>
        <dsp:cNvSpPr/>
      </dsp:nvSpPr>
      <dsp:spPr>
        <a:xfrm>
          <a:off x="5433466" y="1136156"/>
          <a:ext cx="1319246" cy="1319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1D10E-78DE-4427-9A9C-D5052D3F6F0C}">
      <dsp:nvSpPr>
        <dsp:cNvPr id="0" name=""/>
        <dsp:cNvSpPr/>
      </dsp:nvSpPr>
      <dsp:spPr>
        <a:xfrm>
          <a:off x="5710508" y="1413198"/>
          <a:ext cx="765162" cy="7651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91197-E39D-4049-9775-35DB6B8CCF42}">
      <dsp:nvSpPr>
        <dsp:cNvPr id="0" name=""/>
        <dsp:cNvSpPr/>
      </dsp:nvSpPr>
      <dsp:spPr>
        <a:xfrm>
          <a:off x="7035408" y="1136156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solidFill>
                <a:srgbClr val="495EC7"/>
              </a:solidFill>
            </a:rPr>
            <a:t>FASE DI TEST</a:t>
          </a:r>
          <a:endParaRPr lang="en-US" sz="2400" kern="1200">
            <a:solidFill>
              <a:srgbClr val="495EC7"/>
            </a:solidFill>
          </a:endParaRPr>
        </a:p>
      </dsp:txBody>
      <dsp:txXfrm>
        <a:off x="7035408" y="1136156"/>
        <a:ext cx="3109651" cy="1319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180039" y="171250"/>
          <a:ext cx="1319246" cy="1319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457081" y="448292"/>
          <a:ext cx="765162" cy="7651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1781981" y="171250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6245BA"/>
              </a:solidFill>
            </a:rPr>
            <a:t>FASE</a:t>
          </a:r>
          <a:r>
            <a:rPr lang="en-US" sz="2400" kern="1200" baseline="0">
              <a:solidFill>
                <a:srgbClr val="6245BA"/>
              </a:solidFill>
            </a:rPr>
            <a:t> DI INDICIZZAZIONE</a:t>
          </a:r>
          <a:endParaRPr lang="en-US" sz="2400" kern="1200">
            <a:solidFill>
              <a:srgbClr val="6245BA"/>
            </a:solidFill>
          </a:endParaRPr>
        </a:p>
      </dsp:txBody>
      <dsp:txXfrm>
        <a:off x="1781981" y="171250"/>
        <a:ext cx="3109651" cy="1319246"/>
      </dsp:txXfrm>
    </dsp:sp>
    <dsp:sp modelId="{7A0C2FD3-1A2D-45FA-8403-5005A937F540}">
      <dsp:nvSpPr>
        <dsp:cNvPr id="0" name=""/>
        <dsp:cNvSpPr/>
      </dsp:nvSpPr>
      <dsp:spPr>
        <a:xfrm>
          <a:off x="5433466" y="171250"/>
          <a:ext cx="1319246" cy="1319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1D10E-78DE-4427-9A9C-D5052D3F6F0C}">
      <dsp:nvSpPr>
        <dsp:cNvPr id="0" name=""/>
        <dsp:cNvSpPr/>
      </dsp:nvSpPr>
      <dsp:spPr>
        <a:xfrm>
          <a:off x="5710508" y="448292"/>
          <a:ext cx="765162" cy="7651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91197-E39D-4049-9775-35DB6B8CCF42}">
      <dsp:nvSpPr>
        <dsp:cNvPr id="0" name=""/>
        <dsp:cNvSpPr/>
      </dsp:nvSpPr>
      <dsp:spPr>
        <a:xfrm>
          <a:off x="7035408" y="171250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solidFill>
                <a:srgbClr val="495EC7"/>
              </a:solidFill>
            </a:rPr>
            <a:t>FASE DI TEST</a:t>
          </a:r>
          <a:endParaRPr lang="en-US" sz="2400" kern="1200">
            <a:solidFill>
              <a:srgbClr val="495EC7"/>
            </a:solidFill>
          </a:endParaRPr>
        </a:p>
      </dsp:txBody>
      <dsp:txXfrm>
        <a:off x="7035408" y="171250"/>
        <a:ext cx="3109651" cy="1319246"/>
      </dsp:txXfrm>
    </dsp:sp>
    <dsp:sp modelId="{68C9B448-4696-4D81-A37B-50C34D4257F7}">
      <dsp:nvSpPr>
        <dsp:cNvPr id="0" name=""/>
        <dsp:cNvSpPr/>
      </dsp:nvSpPr>
      <dsp:spPr>
        <a:xfrm>
          <a:off x="2885919" y="2125731"/>
          <a:ext cx="1319246" cy="1319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98A92-172B-4697-8C03-6461B8F968E3}">
      <dsp:nvSpPr>
        <dsp:cNvPr id="0" name=""/>
        <dsp:cNvSpPr/>
      </dsp:nvSpPr>
      <dsp:spPr>
        <a:xfrm>
          <a:off x="3162957" y="2402772"/>
          <a:ext cx="765162" cy="7651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CB59B-95C3-4164-9001-F7F3D7E64DF2}">
      <dsp:nvSpPr>
        <dsp:cNvPr id="0" name=""/>
        <dsp:cNvSpPr/>
      </dsp:nvSpPr>
      <dsp:spPr>
        <a:xfrm>
          <a:off x="4487845" y="2125731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3780B5"/>
              </a:solidFill>
            </a:rPr>
            <a:t>SVILUPPO</a:t>
          </a:r>
          <a:r>
            <a:rPr lang="en-US" sz="2400" kern="1200" baseline="0">
              <a:solidFill>
                <a:srgbClr val="3780B5"/>
              </a:solidFill>
            </a:rPr>
            <a:t> DEL MOTORE DI RICERCA</a:t>
          </a:r>
          <a:endParaRPr lang="en-US" sz="2400" kern="1200">
            <a:solidFill>
              <a:srgbClr val="3780B5"/>
            </a:solidFill>
          </a:endParaRPr>
        </a:p>
      </dsp:txBody>
      <dsp:txXfrm>
        <a:off x="4487845" y="2125731"/>
        <a:ext cx="3109651" cy="1319246"/>
      </dsp:txXfrm>
    </dsp:sp>
    <dsp:sp modelId="{E765BF13-5138-4D09-8B91-A649F20281D7}">
      <dsp:nvSpPr>
        <dsp:cNvPr id="0" name=""/>
        <dsp:cNvSpPr/>
      </dsp:nvSpPr>
      <dsp:spPr>
        <a:xfrm>
          <a:off x="8484579" y="2026419"/>
          <a:ext cx="1319246" cy="1319246"/>
        </a:xfrm>
        <a:prstGeom prst="ellipse">
          <a:avLst/>
        </a:prstGeom>
        <a:solidFill>
          <a:srgbClr val="26262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A9E4A-9578-4C11-B593-6D3E4DCE3D59}">
      <dsp:nvSpPr>
        <dsp:cNvPr id="0" name=""/>
        <dsp:cNvSpPr/>
      </dsp:nvSpPr>
      <dsp:spPr>
        <a:xfrm flipH="1" flipV="1">
          <a:off x="9105899" y="2525045"/>
          <a:ext cx="76600" cy="321995"/>
        </a:xfrm>
        <a:prstGeom prst="rect">
          <a:avLst/>
        </a:prstGeom>
        <a:solidFill>
          <a:srgbClr val="26262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FDF3A-4F33-4866-B008-2704D351B333}">
      <dsp:nvSpPr>
        <dsp:cNvPr id="0" name=""/>
        <dsp:cNvSpPr/>
      </dsp:nvSpPr>
      <dsp:spPr>
        <a:xfrm>
          <a:off x="7215448" y="2026419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rgbClr val="45BCBC"/>
            </a:solidFill>
          </a:endParaRPr>
        </a:p>
      </dsp:txBody>
      <dsp:txXfrm>
        <a:off x="7215448" y="2026419"/>
        <a:ext cx="3109651" cy="1319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180039" y="171250"/>
          <a:ext cx="1319246" cy="1319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457081" y="448292"/>
          <a:ext cx="765162" cy="7651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1781981" y="171250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6245BA"/>
              </a:solidFill>
            </a:rPr>
            <a:t>FASE</a:t>
          </a:r>
          <a:r>
            <a:rPr lang="en-US" sz="2400" kern="1200" baseline="0">
              <a:solidFill>
                <a:srgbClr val="6245BA"/>
              </a:solidFill>
            </a:rPr>
            <a:t> DI INDICIZZAZIONE</a:t>
          </a:r>
          <a:endParaRPr lang="en-US" sz="2400" kern="1200">
            <a:solidFill>
              <a:srgbClr val="6245BA"/>
            </a:solidFill>
          </a:endParaRPr>
        </a:p>
      </dsp:txBody>
      <dsp:txXfrm>
        <a:off x="1781981" y="171250"/>
        <a:ext cx="3109651" cy="1319246"/>
      </dsp:txXfrm>
    </dsp:sp>
    <dsp:sp modelId="{7A0C2FD3-1A2D-45FA-8403-5005A937F540}">
      <dsp:nvSpPr>
        <dsp:cNvPr id="0" name=""/>
        <dsp:cNvSpPr/>
      </dsp:nvSpPr>
      <dsp:spPr>
        <a:xfrm>
          <a:off x="5433466" y="171250"/>
          <a:ext cx="1319246" cy="1319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1D10E-78DE-4427-9A9C-D5052D3F6F0C}">
      <dsp:nvSpPr>
        <dsp:cNvPr id="0" name=""/>
        <dsp:cNvSpPr/>
      </dsp:nvSpPr>
      <dsp:spPr>
        <a:xfrm>
          <a:off x="5710508" y="448292"/>
          <a:ext cx="765162" cy="7651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91197-E39D-4049-9775-35DB6B8CCF42}">
      <dsp:nvSpPr>
        <dsp:cNvPr id="0" name=""/>
        <dsp:cNvSpPr/>
      </dsp:nvSpPr>
      <dsp:spPr>
        <a:xfrm>
          <a:off x="7035408" y="171250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solidFill>
                <a:srgbClr val="495EC7"/>
              </a:solidFill>
            </a:rPr>
            <a:t>FASE DI TEST</a:t>
          </a:r>
          <a:endParaRPr lang="en-US" sz="2400" kern="1200">
            <a:solidFill>
              <a:srgbClr val="495EC7"/>
            </a:solidFill>
          </a:endParaRPr>
        </a:p>
      </dsp:txBody>
      <dsp:txXfrm>
        <a:off x="7035408" y="171250"/>
        <a:ext cx="3109651" cy="1319246"/>
      </dsp:txXfrm>
    </dsp:sp>
    <dsp:sp modelId="{68C9B448-4696-4D81-A37B-50C34D4257F7}">
      <dsp:nvSpPr>
        <dsp:cNvPr id="0" name=""/>
        <dsp:cNvSpPr/>
      </dsp:nvSpPr>
      <dsp:spPr>
        <a:xfrm>
          <a:off x="180039" y="2101062"/>
          <a:ext cx="1319246" cy="1319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98A92-172B-4697-8C03-6461B8F968E3}">
      <dsp:nvSpPr>
        <dsp:cNvPr id="0" name=""/>
        <dsp:cNvSpPr/>
      </dsp:nvSpPr>
      <dsp:spPr>
        <a:xfrm>
          <a:off x="457081" y="2378103"/>
          <a:ext cx="765162" cy="7651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CB59B-95C3-4164-9001-F7F3D7E64DF2}">
      <dsp:nvSpPr>
        <dsp:cNvPr id="0" name=""/>
        <dsp:cNvSpPr/>
      </dsp:nvSpPr>
      <dsp:spPr>
        <a:xfrm>
          <a:off x="1781981" y="2101062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3780B5"/>
              </a:solidFill>
            </a:rPr>
            <a:t>SVILUPPO</a:t>
          </a:r>
          <a:r>
            <a:rPr lang="en-US" sz="2400" kern="1200" baseline="0">
              <a:solidFill>
                <a:srgbClr val="3780B5"/>
              </a:solidFill>
            </a:rPr>
            <a:t> DEL MOTORE DI RICERCA</a:t>
          </a:r>
          <a:endParaRPr lang="en-US" sz="2400" kern="1200">
            <a:solidFill>
              <a:srgbClr val="3780B5"/>
            </a:solidFill>
          </a:endParaRPr>
        </a:p>
      </dsp:txBody>
      <dsp:txXfrm>
        <a:off x="1781981" y="2101062"/>
        <a:ext cx="3109651" cy="1319246"/>
      </dsp:txXfrm>
    </dsp:sp>
    <dsp:sp modelId="{E765BF13-5138-4D09-8B91-A649F20281D7}">
      <dsp:nvSpPr>
        <dsp:cNvPr id="0" name=""/>
        <dsp:cNvSpPr/>
      </dsp:nvSpPr>
      <dsp:spPr>
        <a:xfrm>
          <a:off x="5433466" y="2101062"/>
          <a:ext cx="1319246" cy="1319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A9E4A-9578-4C11-B593-6D3E4DCE3D59}">
      <dsp:nvSpPr>
        <dsp:cNvPr id="0" name=""/>
        <dsp:cNvSpPr/>
      </dsp:nvSpPr>
      <dsp:spPr>
        <a:xfrm>
          <a:off x="5710508" y="2378103"/>
          <a:ext cx="765162" cy="7651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FDF3A-4F33-4866-B008-2704D351B333}">
      <dsp:nvSpPr>
        <dsp:cNvPr id="0" name=""/>
        <dsp:cNvSpPr/>
      </dsp:nvSpPr>
      <dsp:spPr>
        <a:xfrm>
          <a:off x="7035408" y="2101062"/>
          <a:ext cx="3109651" cy="131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solidFill>
                <a:srgbClr val="45BCBC"/>
              </a:solidFill>
            </a:rPr>
            <a:t>SVILUPPO DELLE METRICHE</a:t>
          </a:r>
          <a:endParaRPr lang="en-US" sz="2400" kern="1200">
            <a:solidFill>
              <a:srgbClr val="45BCBC"/>
            </a:solidFill>
          </a:endParaRPr>
        </a:p>
      </dsp:txBody>
      <dsp:txXfrm>
        <a:off x="7035408" y="2101062"/>
        <a:ext cx="3109651" cy="13192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AAA56-953D-434E-9566-C573B5D07F72}">
      <dsp:nvSpPr>
        <dsp:cNvPr id="0" name=""/>
        <dsp:cNvSpPr/>
      </dsp:nvSpPr>
      <dsp:spPr>
        <a:xfrm rot="5400000">
          <a:off x="4307779" y="-1649804"/>
          <a:ext cx="963703" cy="4507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Tokenizza tutto il testo come un’unica parola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Trasforma tutto in minuscolo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Gestisce i delimitatori come «-» o «_»</a:t>
          </a:r>
        </a:p>
      </dsp:txBody>
      <dsp:txXfrm rot="-5400000">
        <a:off x="2535687" y="169332"/>
        <a:ext cx="4460844" cy="869615"/>
      </dsp:txXfrm>
    </dsp:sp>
    <dsp:sp modelId="{D5A30908-D13A-4CB5-B580-3E16151006DF}">
      <dsp:nvSpPr>
        <dsp:cNvPr id="0" name=""/>
        <dsp:cNvSpPr/>
      </dsp:nvSpPr>
      <dsp:spPr>
        <a:xfrm>
          <a:off x="0" y="1825"/>
          <a:ext cx="2535687" cy="12046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TABLE ID ANALYZER</a:t>
          </a:r>
        </a:p>
      </dsp:txBody>
      <dsp:txXfrm>
        <a:off x="58805" y="60630"/>
        <a:ext cx="2418077" cy="1087019"/>
      </dsp:txXfrm>
    </dsp:sp>
    <dsp:sp modelId="{10FB0155-4BE9-4A47-B65E-63738CADDCAB}">
      <dsp:nvSpPr>
        <dsp:cNvPr id="0" name=""/>
        <dsp:cNvSpPr/>
      </dsp:nvSpPr>
      <dsp:spPr>
        <a:xfrm rot="5400000">
          <a:off x="4307779" y="-384943"/>
          <a:ext cx="963703" cy="4507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Tokenizza su spazi bianchi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Converte tutto in minuscolo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Gestisce i delimitatori come «-» o «_»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Applica </a:t>
          </a:r>
          <a:r>
            <a:rPr lang="it-IT" sz="1300" kern="1200" err="1"/>
            <a:t>stemming</a:t>
          </a:r>
          <a:r>
            <a:rPr lang="it-IT" sz="1300" kern="1200"/>
            <a:t> per normalizzare i suffissi o ricercare sinonimi</a:t>
          </a:r>
        </a:p>
      </dsp:txBody>
      <dsp:txXfrm rot="-5400000">
        <a:off x="2535687" y="1434193"/>
        <a:ext cx="4460844" cy="869615"/>
      </dsp:txXfrm>
    </dsp:sp>
    <dsp:sp modelId="{4ED5E7C4-F350-4007-8421-EBB7F2E6B857}">
      <dsp:nvSpPr>
        <dsp:cNvPr id="0" name=""/>
        <dsp:cNvSpPr/>
      </dsp:nvSpPr>
      <dsp:spPr>
        <a:xfrm>
          <a:off x="0" y="1266685"/>
          <a:ext cx="2535687" cy="12046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TABLE CAPTION ANALYZER</a:t>
          </a:r>
        </a:p>
      </dsp:txBody>
      <dsp:txXfrm>
        <a:off x="58805" y="1325490"/>
        <a:ext cx="2418077" cy="1087019"/>
      </dsp:txXfrm>
    </dsp:sp>
    <dsp:sp modelId="{5BCC0DA6-66C1-44CF-814A-BAC06801F183}">
      <dsp:nvSpPr>
        <dsp:cNvPr id="0" name=""/>
        <dsp:cNvSpPr/>
      </dsp:nvSpPr>
      <dsp:spPr>
        <a:xfrm rot="5400000">
          <a:off x="4307779" y="879916"/>
          <a:ext cx="963703" cy="4507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Converte tutto in minuscolo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Tokenizza tutto il testo come un’unica parola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Applica </a:t>
          </a:r>
          <a:r>
            <a:rPr lang="it-IT" sz="1300" kern="1200" err="1"/>
            <a:t>stemming</a:t>
          </a:r>
          <a:r>
            <a:rPr lang="it-IT" sz="1300" kern="1200"/>
            <a:t> per normalizzare i suffissi o ricercare sinonimi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300" kern="1200"/>
        </a:p>
      </dsp:txBody>
      <dsp:txXfrm rot="-5400000">
        <a:off x="2535687" y="2699052"/>
        <a:ext cx="4460844" cy="869615"/>
      </dsp:txXfrm>
    </dsp:sp>
    <dsp:sp modelId="{AD26F13E-BC56-4C3F-9AD1-216CCAEEA7E6}">
      <dsp:nvSpPr>
        <dsp:cNvPr id="0" name=""/>
        <dsp:cNvSpPr/>
      </dsp:nvSpPr>
      <dsp:spPr>
        <a:xfrm>
          <a:off x="0" y="2531546"/>
          <a:ext cx="2535687" cy="12046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TABLE ROWS and COLUMNS ANALYZER</a:t>
          </a:r>
        </a:p>
      </dsp:txBody>
      <dsp:txXfrm>
        <a:off x="58805" y="2590351"/>
        <a:ext cx="2418077" cy="10870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58CA0-EBFE-47CE-9B37-5C85FFA9724E}">
      <dsp:nvSpPr>
        <dsp:cNvPr id="0" name=""/>
        <dsp:cNvSpPr/>
      </dsp:nvSpPr>
      <dsp:spPr>
        <a:xfrm>
          <a:off x="2570440" y="1306979"/>
          <a:ext cx="1255922" cy="597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318"/>
              </a:lnTo>
              <a:lnTo>
                <a:pt x="1255922" y="407318"/>
              </a:lnTo>
              <a:lnTo>
                <a:pt x="1255922" y="5977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8F912-5811-43C1-95DF-3461D09EB36D}">
      <dsp:nvSpPr>
        <dsp:cNvPr id="0" name=""/>
        <dsp:cNvSpPr/>
      </dsp:nvSpPr>
      <dsp:spPr>
        <a:xfrm>
          <a:off x="1314517" y="1306979"/>
          <a:ext cx="1255922" cy="597705"/>
        </a:xfrm>
        <a:custGeom>
          <a:avLst/>
          <a:gdLst/>
          <a:ahLst/>
          <a:cxnLst/>
          <a:rect l="0" t="0" r="0" b="0"/>
          <a:pathLst>
            <a:path>
              <a:moveTo>
                <a:pt x="1255922" y="0"/>
              </a:moveTo>
              <a:lnTo>
                <a:pt x="1255922" y="407318"/>
              </a:lnTo>
              <a:lnTo>
                <a:pt x="0" y="407318"/>
              </a:lnTo>
              <a:lnTo>
                <a:pt x="0" y="5977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63C1A-4A55-444E-9994-C353660E1C86}">
      <dsp:nvSpPr>
        <dsp:cNvPr id="0" name=""/>
        <dsp:cNvSpPr/>
      </dsp:nvSpPr>
      <dsp:spPr>
        <a:xfrm>
          <a:off x="1542867" y="1961"/>
          <a:ext cx="2055146" cy="1305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8B671-D228-4124-BBAE-6077D6599849}">
      <dsp:nvSpPr>
        <dsp:cNvPr id="0" name=""/>
        <dsp:cNvSpPr/>
      </dsp:nvSpPr>
      <dsp:spPr>
        <a:xfrm>
          <a:off x="1771217" y="218893"/>
          <a:ext cx="2055146" cy="13050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Abbiamo</a:t>
          </a:r>
          <a:r>
            <a:rPr lang="en-US" sz="1600" kern="1200"/>
            <a:t> </a:t>
          </a:r>
          <a:r>
            <a:rPr lang="en-US" sz="1600" kern="1200" err="1"/>
            <a:t>testato</a:t>
          </a:r>
          <a:r>
            <a:rPr lang="en-US" sz="1600" kern="1200"/>
            <a:t>, per </a:t>
          </a:r>
          <a:r>
            <a:rPr lang="en-US" sz="1600" kern="1200" err="1"/>
            <a:t>ogni</a:t>
          </a:r>
          <a:r>
            <a:rPr lang="en-US" sz="1600" kern="1200"/>
            <a:t> </a:t>
          </a:r>
          <a:r>
            <a:rPr lang="en-US" sz="1600" kern="1200" err="1"/>
            <a:t>tabella</a:t>
          </a:r>
          <a:r>
            <a:rPr lang="en-US" sz="1600" kern="1200"/>
            <a:t> di </a:t>
          </a:r>
          <a:r>
            <a:rPr lang="en-US" sz="1600" kern="1200" err="1"/>
            <a:t>ogni</a:t>
          </a:r>
          <a:r>
            <a:rPr lang="en-US" sz="1600" kern="1200"/>
            <a:t> file JSON, </a:t>
          </a:r>
          <a:r>
            <a:rPr lang="en-US" sz="1600" kern="1200" err="1"/>
            <a:t>che</a:t>
          </a:r>
          <a:r>
            <a:rPr lang="en-US" sz="1600" kern="1200"/>
            <a:t> </a:t>
          </a:r>
          <a:r>
            <a:rPr lang="en-US" sz="1600" kern="1200" err="1"/>
            <a:t>questa</a:t>
          </a:r>
          <a:r>
            <a:rPr lang="en-US" sz="1600" kern="1200"/>
            <a:t> </a:t>
          </a:r>
          <a:r>
            <a:rPr lang="en-US" sz="1600" kern="1200" err="1"/>
            <a:t>rispettasse</a:t>
          </a:r>
          <a:r>
            <a:rPr lang="en-US" sz="1600" kern="1200"/>
            <a:t> il </a:t>
          </a:r>
          <a:r>
            <a:rPr lang="en-US" sz="1600" kern="1200" err="1"/>
            <a:t>formato</a:t>
          </a:r>
          <a:r>
            <a:rPr lang="en-US" sz="1600" kern="1200"/>
            <a:t> standard JSON e </a:t>
          </a:r>
          <a:r>
            <a:rPr lang="en-US" sz="1600" kern="1200" err="1"/>
            <a:t>che</a:t>
          </a:r>
          <a:r>
            <a:rPr lang="en-US" sz="1600" kern="1200"/>
            <a:t> non fosse </a:t>
          </a:r>
          <a:r>
            <a:rPr lang="en-US" sz="1600" kern="1200" err="1"/>
            <a:t>vuota</a:t>
          </a:r>
          <a:r>
            <a:rPr lang="en-US" sz="1600" kern="1200"/>
            <a:t>:</a:t>
          </a:r>
        </a:p>
      </dsp:txBody>
      <dsp:txXfrm>
        <a:off x="1809440" y="257116"/>
        <a:ext cx="1978700" cy="1228572"/>
      </dsp:txXfrm>
    </dsp:sp>
    <dsp:sp modelId="{1CD7529E-64EC-4D70-8FA9-F0D3204D8F8A}">
      <dsp:nvSpPr>
        <dsp:cNvPr id="0" name=""/>
        <dsp:cNvSpPr/>
      </dsp:nvSpPr>
      <dsp:spPr>
        <a:xfrm>
          <a:off x="286944" y="1904684"/>
          <a:ext cx="2055146" cy="1305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B0384-2621-42DE-9F10-ED3C99B9B8FA}">
      <dsp:nvSpPr>
        <dsp:cNvPr id="0" name=""/>
        <dsp:cNvSpPr/>
      </dsp:nvSpPr>
      <dsp:spPr>
        <a:xfrm>
          <a:off x="515294" y="2121616"/>
          <a:ext cx="2055146" cy="13050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 rispettava questi criteri, veniva estratta;</a:t>
          </a:r>
        </a:p>
      </dsp:txBody>
      <dsp:txXfrm>
        <a:off x="553517" y="2159839"/>
        <a:ext cx="1978700" cy="1228572"/>
      </dsp:txXfrm>
    </dsp:sp>
    <dsp:sp modelId="{88FE2F6C-3D01-4D6A-9200-DCEF7E680C01}">
      <dsp:nvSpPr>
        <dsp:cNvPr id="0" name=""/>
        <dsp:cNvSpPr/>
      </dsp:nvSpPr>
      <dsp:spPr>
        <a:xfrm>
          <a:off x="2798790" y="1904684"/>
          <a:ext cx="2055146" cy="1305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1ECD5-0872-4309-BC2E-87E406FBB6B7}">
      <dsp:nvSpPr>
        <dsp:cNvPr id="0" name=""/>
        <dsp:cNvSpPr/>
      </dsp:nvSpPr>
      <dsp:spPr>
        <a:xfrm>
          <a:off x="3027139" y="2121616"/>
          <a:ext cx="2055146" cy="13050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 non li rispettava, veniva stampato su console un messaggio esplicativo del perchè non veniva estratta</a:t>
          </a:r>
        </a:p>
      </dsp:txBody>
      <dsp:txXfrm>
        <a:off x="3065362" y="2159839"/>
        <a:ext cx="1978700" cy="12285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AAC8E-13D1-46DD-B169-8F3BF55C38BE}">
      <dsp:nvSpPr>
        <dsp:cNvPr id="0" name=""/>
        <dsp:cNvSpPr/>
      </dsp:nvSpPr>
      <dsp:spPr>
        <a:xfrm>
          <a:off x="1047918" y="1416193"/>
          <a:ext cx="353028" cy="336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514" y="0"/>
              </a:lnTo>
              <a:lnTo>
                <a:pt x="176514" y="336345"/>
              </a:lnTo>
              <a:lnTo>
                <a:pt x="353028" y="336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12243" y="1572175"/>
        <a:ext cx="24380" cy="24380"/>
      </dsp:txXfrm>
    </dsp:sp>
    <dsp:sp modelId="{C219C2A5-616D-47DF-ACC7-D873AD074958}">
      <dsp:nvSpPr>
        <dsp:cNvPr id="0" name=""/>
        <dsp:cNvSpPr/>
      </dsp:nvSpPr>
      <dsp:spPr>
        <a:xfrm>
          <a:off x="1047918" y="1079847"/>
          <a:ext cx="353028" cy="336345"/>
        </a:xfrm>
        <a:custGeom>
          <a:avLst/>
          <a:gdLst/>
          <a:ahLst/>
          <a:cxnLst/>
          <a:rect l="0" t="0" r="0" b="0"/>
          <a:pathLst>
            <a:path>
              <a:moveTo>
                <a:pt x="0" y="336345"/>
              </a:moveTo>
              <a:lnTo>
                <a:pt x="176514" y="336345"/>
              </a:lnTo>
              <a:lnTo>
                <a:pt x="176514" y="0"/>
              </a:lnTo>
              <a:lnTo>
                <a:pt x="35302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12243" y="1235829"/>
        <a:ext cx="24380" cy="24380"/>
      </dsp:txXfrm>
    </dsp:sp>
    <dsp:sp modelId="{5A0AA78B-7F43-4242-856B-7ABD2CFEE237}">
      <dsp:nvSpPr>
        <dsp:cNvPr id="0" name=""/>
        <dsp:cNvSpPr/>
      </dsp:nvSpPr>
      <dsp:spPr>
        <a:xfrm rot="16200000">
          <a:off x="-360881" y="1147116"/>
          <a:ext cx="2279447" cy="538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NON ESTRATTE PERCHE’</a:t>
          </a:r>
        </a:p>
      </dsp:txBody>
      <dsp:txXfrm>
        <a:off x="-360881" y="1147116"/>
        <a:ext cx="2279447" cy="538153"/>
      </dsp:txXfrm>
    </dsp:sp>
    <dsp:sp modelId="{075A3529-00CD-4D52-9863-F1934D8D50DF}">
      <dsp:nvSpPr>
        <dsp:cNvPr id="0" name=""/>
        <dsp:cNvSpPr/>
      </dsp:nvSpPr>
      <dsp:spPr>
        <a:xfrm>
          <a:off x="1400947" y="810770"/>
          <a:ext cx="1765142" cy="538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vuote</a:t>
          </a:r>
        </a:p>
      </dsp:txBody>
      <dsp:txXfrm>
        <a:off x="1400947" y="810770"/>
        <a:ext cx="1765142" cy="538153"/>
      </dsp:txXfrm>
    </dsp:sp>
    <dsp:sp modelId="{F4097049-55C9-4F2D-8C61-38EBB4C3CBBE}">
      <dsp:nvSpPr>
        <dsp:cNvPr id="0" name=""/>
        <dsp:cNvSpPr/>
      </dsp:nvSpPr>
      <dsp:spPr>
        <a:xfrm>
          <a:off x="1400947" y="1483462"/>
          <a:ext cx="1765142" cy="538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Informazioni inconsistenti non strutturate in formato JSON</a:t>
          </a:r>
        </a:p>
      </dsp:txBody>
      <dsp:txXfrm>
        <a:off x="1400947" y="1483462"/>
        <a:ext cx="1765142" cy="5381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1CD5C-2EE7-4D93-8D29-CDDB09DE1C04}">
      <dsp:nvSpPr>
        <dsp:cNvPr id="0" name=""/>
        <dsp:cNvSpPr/>
      </dsp:nvSpPr>
      <dsp:spPr>
        <a:xfrm>
          <a:off x="886" y="983975"/>
          <a:ext cx="1174854" cy="11748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TOTALE TABELLE: 49.538</a:t>
          </a:r>
        </a:p>
      </dsp:txBody>
      <dsp:txXfrm>
        <a:off x="172939" y="1156028"/>
        <a:ext cx="830748" cy="830748"/>
      </dsp:txXfrm>
    </dsp:sp>
    <dsp:sp modelId="{F5136BB6-EF42-470B-8284-E453A11FAC13}">
      <dsp:nvSpPr>
        <dsp:cNvPr id="0" name=""/>
        <dsp:cNvSpPr/>
      </dsp:nvSpPr>
      <dsp:spPr>
        <a:xfrm>
          <a:off x="1271138" y="1230694"/>
          <a:ext cx="681415" cy="681415"/>
        </a:xfrm>
        <a:prstGeom prst="mathMinus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361460" y="1491267"/>
        <a:ext cx="500771" cy="160269"/>
      </dsp:txXfrm>
    </dsp:sp>
    <dsp:sp modelId="{8B36D5FB-DCA0-4FBB-9D06-1E617D955DD4}">
      <dsp:nvSpPr>
        <dsp:cNvPr id="0" name=""/>
        <dsp:cNvSpPr/>
      </dsp:nvSpPr>
      <dsp:spPr>
        <a:xfrm>
          <a:off x="2047951" y="983975"/>
          <a:ext cx="1174854" cy="11748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TABELLE ESCLUSE: 5.068</a:t>
          </a:r>
        </a:p>
      </dsp:txBody>
      <dsp:txXfrm>
        <a:off x="2220004" y="1156028"/>
        <a:ext cx="830748" cy="830748"/>
      </dsp:txXfrm>
    </dsp:sp>
    <dsp:sp modelId="{E9A7E442-767E-4698-96B9-607C2D50DF33}">
      <dsp:nvSpPr>
        <dsp:cNvPr id="0" name=""/>
        <dsp:cNvSpPr/>
      </dsp:nvSpPr>
      <dsp:spPr>
        <a:xfrm>
          <a:off x="3318204" y="1230694"/>
          <a:ext cx="681415" cy="681415"/>
        </a:xfrm>
        <a:prstGeom prst="mathEqual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3408526" y="1371065"/>
        <a:ext cx="500771" cy="400673"/>
      </dsp:txXfrm>
    </dsp:sp>
    <dsp:sp modelId="{CEC60F2C-B003-4AFC-9DE3-649F42CCDC1A}">
      <dsp:nvSpPr>
        <dsp:cNvPr id="0" name=""/>
        <dsp:cNvSpPr/>
      </dsp:nvSpPr>
      <dsp:spPr>
        <a:xfrm>
          <a:off x="4095017" y="983975"/>
          <a:ext cx="1174854" cy="11748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TABELLE ESTRATTE: 44.470</a:t>
          </a:r>
        </a:p>
      </dsp:txBody>
      <dsp:txXfrm>
        <a:off x="4267070" y="1156028"/>
        <a:ext cx="830748" cy="8307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50D60-AD98-4E61-AA15-A00F2341BB57}">
      <dsp:nvSpPr>
        <dsp:cNvPr id="0" name=""/>
        <dsp:cNvSpPr/>
      </dsp:nvSpPr>
      <dsp:spPr>
        <a:xfrm>
          <a:off x="177900" y="0"/>
          <a:ext cx="3581299" cy="12290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Risultato Ottenuto: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1" kern="1200"/>
            <a:t>44.470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1" kern="1200"/>
            <a:t>Tabelle indicizzate</a:t>
          </a:r>
        </a:p>
      </dsp:txBody>
      <dsp:txXfrm>
        <a:off x="177900" y="0"/>
        <a:ext cx="3581299" cy="1229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5AA06-CA0B-4638-A248-D4CB9E8C2FBB}" type="datetimeFigureOut">
              <a:rPr lang="it-IT" smtClean="0"/>
              <a:t>03/12/2024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94097-E6BE-47B6-8B0F-A8BD82DC2F2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34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927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EE619-1C0D-1AB6-9A70-B09C25E89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3414066-F646-C08A-EDFD-7CE52B89A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43198E7-1ABA-7BCA-8AFF-9D7A102F5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7B48E7-979D-BCF5-FC78-8051C800B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39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3F464-9D69-87B0-93D9-1B5ACA2F4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304ACD5-616B-A957-EFF3-6E77438D8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5574E16-58CF-2126-FA02-69643302D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1741D2-9F81-F937-285D-F8FB254D0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036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BE15D-3226-E62F-543B-8AFDC5EF7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2ACB9E-6CFB-D95F-9465-477F17F2A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80435C1-2A8C-3561-8E6D-126598510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BD8C51-9FD1-CC3E-DD5D-D465AACE53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895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24C5C-7B57-504E-A77C-57ECF2086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2C20CE1-9017-B8EC-281E-1DC64B60D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817D2DA-7D59-69F5-4CA9-C0B50DC3B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762F41-DDF2-2223-A8F5-D9ED6E328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030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D9F21-1614-F365-4FDA-984CCCD59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BC37BA5-7480-074D-EB0F-A0EB6EB300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361A59-8B19-CD60-2D78-F3507B47A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7B7792-E938-8897-EFF6-483DC9843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257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3AAA9-AA85-3470-E03B-77F5E78C2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293C2B9-3011-C98A-0DDF-034B3E008A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22A507D-D7FD-BE03-373C-3C75B1D6C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DF6F6C-9876-9D99-62EB-062D0B41C8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019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2C1DB-8F28-8F93-EC64-25E4C5F52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F329CED-72ED-AC3D-262A-1BEBF729EE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33AB5A6-F27B-86AD-774B-DBCF33A24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 </a:t>
            </a:r>
            <a:r>
              <a:rPr lang="en-US" err="1"/>
              <a:t>metriche</a:t>
            </a:r>
            <a:r>
              <a:rPr lang="en-US"/>
              <a:t> </a:t>
            </a:r>
            <a:r>
              <a:rPr lang="en-US" err="1"/>
              <a:t>utilizzate</a:t>
            </a:r>
            <a:r>
              <a:rPr lang="en-US"/>
              <a:t> per </a:t>
            </a:r>
            <a:r>
              <a:rPr lang="en-US" err="1"/>
              <a:t>valutare</a:t>
            </a:r>
            <a:r>
              <a:rPr lang="en-US"/>
              <a:t> il nostro </a:t>
            </a:r>
            <a:r>
              <a:rPr lang="en-US" err="1"/>
              <a:t>motore</a:t>
            </a:r>
            <a:r>
              <a:rPr lang="en-US"/>
              <a:t> di </a:t>
            </a:r>
            <a:r>
              <a:rPr lang="en-US" err="1"/>
              <a:t>ricerca</a:t>
            </a:r>
            <a:r>
              <a:rPr lang="en-US"/>
              <a:t> </a:t>
            </a:r>
            <a:r>
              <a:rPr lang="en-US" err="1"/>
              <a:t>sono</a:t>
            </a:r>
            <a:r>
              <a:rPr lang="en-US"/>
              <a:t> la mean reciprocal rank e la normalized discounted cumulative gain.</a:t>
            </a:r>
          </a:p>
          <a:p>
            <a:endParaRPr lang="en-US"/>
          </a:p>
          <a:p>
            <a:r>
              <a:rPr lang="en-US"/>
              <a:t>La MRR </a:t>
            </a:r>
            <a:r>
              <a:rPr lang="en-US" err="1"/>
              <a:t>funziona</a:t>
            </a:r>
            <a:r>
              <a:rPr lang="en-US"/>
              <a:t> </a:t>
            </a:r>
            <a:r>
              <a:rPr lang="en-US" err="1"/>
              <a:t>nel</a:t>
            </a:r>
            <a:r>
              <a:rPr lang="en-US"/>
              <a:t> </a:t>
            </a:r>
            <a:r>
              <a:rPr lang="en-US" err="1"/>
              <a:t>seguente</a:t>
            </a:r>
            <a:r>
              <a:rPr lang="en-US"/>
              <a:t> modo: per </a:t>
            </a:r>
            <a:r>
              <a:rPr lang="en-US" err="1"/>
              <a:t>ciascuna</a:t>
            </a:r>
            <a:r>
              <a:rPr lang="en-US"/>
              <a:t> query </a:t>
            </a:r>
            <a:r>
              <a:rPr lang="en-US" err="1"/>
              <a:t>viene</a:t>
            </a:r>
            <a:r>
              <a:rPr lang="en-US"/>
              <a:t> </a:t>
            </a:r>
            <a:r>
              <a:rPr lang="en-US" err="1"/>
              <a:t>calcolato</a:t>
            </a:r>
            <a:r>
              <a:rPr lang="en-US"/>
              <a:t> </a:t>
            </a:r>
            <a:r>
              <a:rPr lang="en-US" err="1"/>
              <a:t>l’inverso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posizione</a:t>
            </a:r>
            <a:r>
              <a:rPr lang="en-US"/>
              <a:t> dove compare il </a:t>
            </a:r>
            <a:r>
              <a:rPr lang="en-US" err="1"/>
              <a:t>risultato</a:t>
            </a:r>
            <a:r>
              <a:rPr lang="en-US"/>
              <a:t> piu </a:t>
            </a:r>
            <a:r>
              <a:rPr lang="en-US" err="1"/>
              <a:t>rilevante</a:t>
            </a:r>
            <a:r>
              <a:rPr lang="en-US"/>
              <a:t> e poi </a:t>
            </a:r>
            <a:r>
              <a:rPr lang="en-US" err="1"/>
              <a:t>viene</a:t>
            </a:r>
            <a:r>
              <a:rPr lang="en-US"/>
              <a:t> </a:t>
            </a:r>
            <a:r>
              <a:rPr lang="en-US" err="1"/>
              <a:t>fatta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media </a:t>
            </a:r>
            <a:r>
              <a:rPr lang="en-US" err="1"/>
              <a:t>su</a:t>
            </a:r>
            <a:r>
              <a:rPr lang="en-US"/>
              <a:t> tutte le query.</a:t>
            </a:r>
          </a:p>
          <a:p>
            <a:endParaRPr lang="en-US"/>
          </a:p>
          <a:p>
            <a:r>
              <a:rPr lang="en-US"/>
              <a:t>La NDCG </a:t>
            </a:r>
            <a:r>
              <a:rPr lang="en-US" err="1"/>
              <a:t>invece</a:t>
            </a:r>
            <a:r>
              <a:rPr lang="en-US"/>
              <a:t> </a:t>
            </a:r>
            <a:r>
              <a:rPr lang="en-US" err="1"/>
              <a:t>funziona</a:t>
            </a:r>
            <a:r>
              <a:rPr lang="en-US"/>
              <a:t> </a:t>
            </a:r>
            <a:r>
              <a:rPr lang="en-US" err="1"/>
              <a:t>nel</a:t>
            </a:r>
            <a:r>
              <a:rPr lang="en-US"/>
              <a:t> </a:t>
            </a:r>
            <a:r>
              <a:rPr lang="en-US" err="1"/>
              <a:t>seguente</a:t>
            </a:r>
            <a:r>
              <a:rPr lang="en-US"/>
              <a:t> modo: </a:t>
            </a:r>
            <a:r>
              <a:rPr lang="en-US" err="1"/>
              <a:t>rel-i</a:t>
            </a:r>
            <a:r>
              <a:rPr lang="en-US"/>
              <a:t> </a:t>
            </a:r>
            <a:r>
              <a:rPr lang="en-US" err="1"/>
              <a:t>rappresenta</a:t>
            </a:r>
            <a:r>
              <a:rPr lang="en-US"/>
              <a:t> il </a:t>
            </a:r>
            <a:r>
              <a:rPr lang="en-US" err="1"/>
              <a:t>punteggio</a:t>
            </a:r>
            <a:r>
              <a:rPr lang="en-US"/>
              <a:t> di </a:t>
            </a:r>
            <a:r>
              <a:rPr lang="en-US" err="1"/>
              <a:t>rilevanza</a:t>
            </a:r>
            <a:r>
              <a:rPr lang="en-US"/>
              <a:t> del </a:t>
            </a:r>
            <a:r>
              <a:rPr lang="en-US" err="1"/>
              <a:t>documento</a:t>
            </a:r>
            <a:r>
              <a:rPr lang="en-US"/>
              <a:t>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1F52C6-AE57-B3BD-D1A2-CC13BF276E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390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DA87D-0117-B8B3-7739-BB1E71006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73EDFEB-5A3B-E363-84B9-381E64EC4D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9F2531A-96A4-0521-9D9C-1EAE454A7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Analizziamo</a:t>
            </a:r>
            <a:r>
              <a:rPr lang="en-US"/>
              <a:t> in </a:t>
            </a:r>
            <a:r>
              <a:rPr lang="en-US" err="1"/>
              <a:t>dettaglio</a:t>
            </a:r>
            <a:r>
              <a:rPr lang="en-US"/>
              <a:t> lo step 1: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C9CDFC-EC61-A3D2-4391-E84DED19D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8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47944-1155-38E8-967E-C380EAA39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72213B1-F17C-7E56-D771-060E4FB22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708B82-D875-264A-7F0F-D9636038E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40947B-46FB-79FA-E7DC-FC0B7ECCD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893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C760D-9389-A553-0208-38B80D343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19AA80B-B041-5F89-9819-7064FB876F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153EE63-9E82-9502-C514-33CCD5C81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97E655-E471-69FD-02B4-70DAE4892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95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23CF1-6961-4D67-A7FD-C0FC3A722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D2FA4BE-5369-3221-E833-D924AA991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64D02A9-DB98-1611-93D6-90DAF9AF2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6BF40D-263B-CB0C-1C30-357E21D003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17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EA176-E930-866F-621C-9A5FF5224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D2CAD3-8107-0C64-9FE6-1C2DF6052F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2FAF6FD-2666-AEF4-AEE0-7867E917E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2CAB11-7FD0-0414-A389-F893A07CF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063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2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45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56815-4290-B223-FB0D-BD0526C38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DB18F89-ABC9-4D5E-83EA-CB1878696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D0784CE-E030-4384-9D99-CF69853A4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E4558F-1034-EE4C-647F-2DC7BD15D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882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D4BC9-ADE6-138E-4AB8-A76C609DD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4B121FD-36D3-1ADB-0F10-BEC08C5DA3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CA945E1-F6FD-4BDD-FBEB-EABBE1D99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584E09-538D-0077-DF19-329EC8F88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15B25-EFB2-474E-9B32-D94DD9C86B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21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9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1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2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7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8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8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3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6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3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8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38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79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13.pn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image" Target="../media/image2.png"/><Relationship Id="rId10" Type="http://schemas.microsoft.com/office/2007/relationships/diagramDrawing" Target="../diagrams/drawing6.xml"/><Relationship Id="rId4" Type="http://schemas.openxmlformats.org/officeDocument/2006/relationships/image" Target="../media/image14.svg"/><Relationship Id="rId9" Type="http://schemas.openxmlformats.org/officeDocument/2006/relationships/diagramColors" Target="../diagrams/colors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image" Target="../media/image13.png"/><Relationship Id="rId7" Type="http://schemas.openxmlformats.org/officeDocument/2006/relationships/diagramData" Target="../diagrams/data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11" Type="http://schemas.microsoft.com/office/2007/relationships/diagramDrawing" Target="../diagrams/drawing7.xml"/><Relationship Id="rId5" Type="http://schemas.openxmlformats.org/officeDocument/2006/relationships/image" Target="../media/image2.png"/><Relationship Id="rId10" Type="http://schemas.openxmlformats.org/officeDocument/2006/relationships/diagramColors" Target="../diagrams/colors7.xml"/><Relationship Id="rId4" Type="http://schemas.openxmlformats.org/officeDocument/2006/relationships/image" Target="../media/image14.svg"/><Relationship Id="rId9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12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11" Type="http://schemas.openxmlformats.org/officeDocument/2006/relationships/diagramQuickStyle" Target="../diagrams/quickStyle9.xml"/><Relationship Id="rId5" Type="http://schemas.openxmlformats.org/officeDocument/2006/relationships/diagramLayout" Target="../diagrams/layout8.xml"/><Relationship Id="rId10" Type="http://schemas.openxmlformats.org/officeDocument/2006/relationships/diagramLayout" Target="../diagrams/layout9.xml"/><Relationship Id="rId4" Type="http://schemas.openxmlformats.org/officeDocument/2006/relationships/diagramData" Target="../diagrams/data8.xml"/><Relationship Id="rId9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13" Type="http://schemas.microsoft.com/office/2007/relationships/diagramDrawing" Target="../diagrams/drawing1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0.xml"/><Relationship Id="rId12" Type="http://schemas.openxmlformats.org/officeDocument/2006/relationships/diagramColors" Target="../diagrams/colors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11" Type="http://schemas.openxmlformats.org/officeDocument/2006/relationships/diagramQuickStyle" Target="../diagrams/quickStyle11.xml"/><Relationship Id="rId5" Type="http://schemas.openxmlformats.org/officeDocument/2006/relationships/diagramLayout" Target="../diagrams/layout10.xml"/><Relationship Id="rId10" Type="http://schemas.openxmlformats.org/officeDocument/2006/relationships/diagramLayout" Target="../diagrams/layout11.xml"/><Relationship Id="rId4" Type="http://schemas.openxmlformats.org/officeDocument/2006/relationships/diagramData" Target="../diagrams/data10.xml"/><Relationship Id="rId9" Type="http://schemas.openxmlformats.org/officeDocument/2006/relationships/diagramData" Target="../diagrams/data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tardo 7">
            <a:extLst>
              <a:ext uri="{FF2B5EF4-FFF2-40B4-BE49-F238E27FC236}">
                <a16:creationId xmlns:a16="http://schemas.microsoft.com/office/drawing/2014/main" id="{197595DC-196A-B356-9763-75D03EB8E814}"/>
              </a:ext>
            </a:extLst>
          </p:cNvPr>
          <p:cNvSpPr/>
          <p:nvPr/>
        </p:nvSpPr>
        <p:spPr>
          <a:xfrm rot="16200000">
            <a:off x="3407033" y="1245478"/>
            <a:ext cx="5377933" cy="4539418"/>
          </a:xfrm>
          <a:prstGeom prst="flowChartDelay">
            <a:avLst/>
          </a:prstGeom>
          <a:solidFill>
            <a:srgbClr val="B472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 Pro Light"/>
              <a:ea typeface="+mn-ea"/>
              <a:cs typeface="+mn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5B0CEEE7-44BE-FFF1-9F87-17B89FC49C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3980" r="-2" b="27597"/>
          <a:stretch/>
        </p:blipFill>
        <p:spPr>
          <a:xfrm>
            <a:off x="7711" y="0"/>
            <a:ext cx="12196199" cy="6857990"/>
          </a:xfrm>
          <a:prstGeom prst="rect">
            <a:avLst/>
          </a:prstGeom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B419F1F2-DA85-62B5-5337-B8E61C12CD40}"/>
              </a:ext>
            </a:extLst>
          </p:cNvPr>
          <p:cNvSpPr txBox="1">
            <a:spLocks/>
          </p:cNvSpPr>
          <p:nvPr/>
        </p:nvSpPr>
        <p:spPr>
          <a:xfrm>
            <a:off x="3989595" y="2469681"/>
            <a:ext cx="4196810" cy="1372436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eorgia Pro Light"/>
                <a:ea typeface="+mj-ea"/>
                <a:cs typeface="+mj-cs"/>
              </a:rPr>
              <a:t>DATA DISCOVERY VIA JSON FILE INDEXING:</a:t>
            </a:r>
            <a:endParaRPr kumimoji="0" lang="it-IT" sz="4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eorgia Pro Light"/>
              <a:ea typeface="+mj-ea"/>
              <a:cs typeface="+mj-cs"/>
            </a:endParaRP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6ED39A82-8E16-B91A-B6BA-CF9C54B0D365}"/>
              </a:ext>
            </a:extLst>
          </p:cNvPr>
          <p:cNvSpPr txBox="1">
            <a:spLocks/>
          </p:cNvSpPr>
          <p:nvPr/>
        </p:nvSpPr>
        <p:spPr>
          <a:xfrm>
            <a:off x="4188519" y="4370040"/>
            <a:ext cx="3834581" cy="61997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US" sz="6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eorgia Pro Light"/>
                <a:ea typeface="+mn-ea"/>
                <a:cs typeface="+mn-cs"/>
              </a:rPr>
              <a:t>INGEGNERIA DEI DATI: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US" sz="6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eorgia Pro Light"/>
                <a:ea typeface="+mn-ea"/>
                <a:cs typeface="+mn-cs"/>
              </a:rPr>
              <a:t>HOMEWORK  3</a:t>
            </a:r>
            <a:b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</a:b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</a:br>
            <a:endParaRPr kumimoji="0" lang="it-IT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 Pro Light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0497A5-A3FE-C819-CBB3-1EF1AB7AD545}"/>
              </a:ext>
            </a:extLst>
          </p:cNvPr>
          <p:cNvSpPr txBox="1"/>
          <p:nvPr/>
        </p:nvSpPr>
        <p:spPr>
          <a:xfrm>
            <a:off x="4188519" y="5618043"/>
            <a:ext cx="139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-apple-system"/>
                <a:ea typeface="+mn-ea"/>
                <a:cs typeface="+mn-cs"/>
              </a:rPr>
              <a:t>Luca Daniel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FBF9AB-6F95-9632-48FF-2FF7A9CE362A}"/>
              </a:ext>
            </a:extLst>
          </p:cNvPr>
          <p:cNvSpPr txBox="1"/>
          <p:nvPr/>
        </p:nvSpPr>
        <p:spPr>
          <a:xfrm>
            <a:off x="6465459" y="5631567"/>
            <a:ext cx="155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-apple-system"/>
                <a:ea typeface="+mn-ea"/>
                <a:cs typeface="+mn-cs"/>
              </a:rPr>
              <a:t>Lanza Antonio</a:t>
            </a:r>
          </a:p>
        </p:txBody>
      </p:sp>
      <p:pic>
        <p:nvPicPr>
          <p:cNvPr id="15" name="Immagine 14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A7CF4366-CFC4-18F9-A504-A31F699D533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7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5EC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DA9CE-14FC-FA5C-355A-14B1507DC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E0D55-7710-83F8-E6C3-7FF3F4A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771" y="895440"/>
            <a:ext cx="6037830" cy="15407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TEST ESTRAZIONE</a:t>
            </a:r>
          </a:p>
        </p:txBody>
      </p:sp>
      <p:pic>
        <p:nvPicPr>
          <p:cNvPr id="32" name="Graphic 31" descr="Ingranaggi">
            <a:extLst>
              <a:ext uri="{FF2B5EF4-FFF2-40B4-BE49-F238E27FC236}">
                <a16:creationId xmlns:a16="http://schemas.microsoft.com/office/drawing/2014/main" id="{442607A3-8DAE-546C-65BF-41CB9492F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191" y="1947959"/>
            <a:ext cx="2962082" cy="2962082"/>
          </a:xfrm>
          <a:prstGeom prst="rect">
            <a:avLst/>
          </a:prstGeom>
        </p:spPr>
      </p:pic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6922226C-53E8-96E1-9BB5-6D8A56FFE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F6D3F1E-5A00-6723-BA17-78C181110CE7}"/>
              </a:ext>
            </a:extLst>
          </p:cNvPr>
          <p:cNvSpPr txBox="1"/>
          <p:nvPr/>
        </p:nvSpPr>
        <p:spPr>
          <a:xfrm>
            <a:off x="5907111" y="8595261"/>
            <a:ext cx="889462" cy="1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graphicFrame>
        <p:nvGraphicFramePr>
          <p:cNvPr id="39" name="CasellaDiTesto 3">
            <a:extLst>
              <a:ext uri="{FF2B5EF4-FFF2-40B4-BE49-F238E27FC236}">
                <a16:creationId xmlns:a16="http://schemas.microsoft.com/office/drawing/2014/main" id="{92443DCB-6DF7-D1F2-0C61-437B0F94B13F}"/>
              </a:ext>
            </a:extLst>
          </p:cNvPr>
          <p:cNvGraphicFramePr/>
          <p:nvPr/>
        </p:nvGraphicFramePr>
        <p:xfrm>
          <a:off x="5207521" y="2710544"/>
          <a:ext cx="5369231" cy="3428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64257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5EC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11069-28FD-CCE2-7131-394E945AB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FE4DE9-BE43-AB1E-8ADB-4E921A18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771" y="181713"/>
            <a:ext cx="6037830" cy="15407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RISULTATO</a:t>
            </a:r>
          </a:p>
        </p:txBody>
      </p:sp>
      <p:pic>
        <p:nvPicPr>
          <p:cNvPr id="32" name="Graphic 31" descr="Ingranaggi">
            <a:extLst>
              <a:ext uri="{FF2B5EF4-FFF2-40B4-BE49-F238E27FC236}">
                <a16:creationId xmlns:a16="http://schemas.microsoft.com/office/drawing/2014/main" id="{68E3CC75-2945-E6BF-BC04-4354A6F88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191" y="1947959"/>
            <a:ext cx="2962082" cy="2962082"/>
          </a:xfrm>
          <a:prstGeom prst="rect">
            <a:avLst/>
          </a:prstGeom>
        </p:spPr>
      </p:pic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A5A611CD-CFC0-6801-0CA8-AB1D719F7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D37B762-B237-44CA-4BC2-9ECB90C39E2F}"/>
              </a:ext>
            </a:extLst>
          </p:cNvPr>
          <p:cNvSpPr txBox="1"/>
          <p:nvPr/>
        </p:nvSpPr>
        <p:spPr>
          <a:xfrm>
            <a:off x="5907111" y="8595261"/>
            <a:ext cx="889462" cy="1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67F6FB45-7EC2-7422-81F7-8FCDFBA4A3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8060"/>
              </p:ext>
            </p:extLst>
          </p:nvPr>
        </p:nvGraphicFramePr>
        <p:xfrm>
          <a:off x="3858941" y="1947959"/>
          <a:ext cx="5963285" cy="428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098C1E-D103-B629-6C24-0A5D005CA867}"/>
              </a:ext>
            </a:extLst>
          </p:cNvPr>
          <p:cNvSpPr txBox="1"/>
          <p:nvPr/>
        </p:nvSpPr>
        <p:spPr>
          <a:xfrm>
            <a:off x="6854877" y="3013015"/>
            <a:ext cx="72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5068</a:t>
            </a:r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0A492DA4-C3F8-C4BC-AF8F-7994271B32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847088"/>
              </p:ext>
            </p:extLst>
          </p:nvPr>
        </p:nvGraphicFramePr>
        <p:xfrm>
          <a:off x="8649479" y="2532716"/>
          <a:ext cx="3675856" cy="2832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10A5892E-E0A2-747F-05E9-6C8986C10534}"/>
              </a:ext>
            </a:extLst>
          </p:cNvPr>
          <p:cNvCxnSpPr>
            <a:cxnSpLocks/>
          </p:cNvCxnSpPr>
          <p:nvPr/>
        </p:nvCxnSpPr>
        <p:spPr>
          <a:xfrm>
            <a:off x="7580171" y="2787552"/>
            <a:ext cx="1573159" cy="101000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47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5EC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5D7F42-52C9-073B-2D13-B6AA6616D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9037CA-8085-0E2A-D527-E584A84B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805" y="876300"/>
            <a:ext cx="7605995" cy="1367398"/>
          </a:xfrm>
        </p:spPr>
        <p:txBody>
          <a:bodyPr anchor="b">
            <a:normAutofit/>
          </a:bodyPr>
          <a:lstStyle/>
          <a:p>
            <a:r>
              <a:rPr lang="it-IT"/>
              <a:t>TEST INDICIZZAZIONE</a:t>
            </a:r>
          </a:p>
        </p:txBody>
      </p:sp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087E37FE-F343-87BA-D168-0778CB48F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50CBFEB-0120-5EB0-1F5F-19E5ADF66FFA}"/>
              </a:ext>
            </a:extLst>
          </p:cNvPr>
          <p:cNvSpPr txBox="1"/>
          <p:nvPr/>
        </p:nvSpPr>
        <p:spPr>
          <a:xfrm>
            <a:off x="5907111" y="8595261"/>
            <a:ext cx="889462" cy="1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0BA218-548D-5EFC-34E6-9B0F30A049F1}"/>
              </a:ext>
            </a:extLst>
          </p:cNvPr>
          <p:cNvSpPr txBox="1"/>
          <p:nvPr/>
        </p:nvSpPr>
        <p:spPr>
          <a:xfrm>
            <a:off x="2394510" y="2401242"/>
            <a:ext cx="791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Abbiamo verificato, attraverso una </a:t>
            </a:r>
            <a:r>
              <a:rPr lang="it-IT" err="1"/>
              <a:t>AllDocsQuery</a:t>
            </a:r>
            <a:r>
              <a:rPr lang="it-IT"/>
              <a:t>, il numero di tabelle indicizzate facendoci stampare il risultato della </a:t>
            </a:r>
            <a:r>
              <a:rPr lang="it-IT" err="1"/>
              <a:t>AllDocsQuery</a:t>
            </a:r>
            <a:r>
              <a:rPr lang="it-IT"/>
              <a:t>: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DDDE091A-65A4-11A4-7325-DE85D914CD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8490852"/>
              </p:ext>
            </p:extLst>
          </p:nvPr>
        </p:nvGraphicFramePr>
        <p:xfrm>
          <a:off x="3716463" y="4072528"/>
          <a:ext cx="5270758" cy="314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05F56D2F-F936-C88A-14E6-7BEA1148E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8925017"/>
              </p:ext>
            </p:extLst>
          </p:nvPr>
        </p:nvGraphicFramePr>
        <p:xfrm>
          <a:off x="4148809" y="3320417"/>
          <a:ext cx="3759200" cy="1230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17409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C85E64-E34A-6496-4F40-B48AE67F4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9614C-DA18-7DE3-1849-F8F9E0FC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45" y="1799771"/>
            <a:ext cx="3374701" cy="1848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3780B5"/>
                </a:solidFill>
              </a:rPr>
              <a:t>STEP 3</a:t>
            </a:r>
          </a:p>
        </p:txBody>
      </p:sp>
      <p:pic>
        <p:nvPicPr>
          <p:cNvPr id="5" name="Immagine 4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F7B16D56-4B9A-5B9F-1E0E-79D32EF240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4C434EA4-D449-AFCD-F7EC-BB87F2E50C29}"/>
              </a:ext>
            </a:extLst>
          </p:cNvPr>
          <p:cNvSpPr/>
          <p:nvPr/>
        </p:nvSpPr>
        <p:spPr>
          <a:xfrm>
            <a:off x="7195788" y="1485200"/>
            <a:ext cx="4442714" cy="4326123"/>
          </a:xfrm>
          <a:prstGeom prst="ellipse">
            <a:avLst/>
          </a:prstGeom>
          <a:solidFill>
            <a:srgbClr val="3780B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AEF9240B-D183-E403-C63E-5ADD017D3957}"/>
              </a:ext>
            </a:extLst>
          </p:cNvPr>
          <p:cNvGrpSpPr/>
          <p:nvPr/>
        </p:nvGrpSpPr>
        <p:grpSpPr>
          <a:xfrm>
            <a:off x="1589669" y="4328199"/>
            <a:ext cx="7594211" cy="1331423"/>
            <a:chOff x="-2702579" y="171250"/>
            <a:chExt cx="7594211" cy="1331423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C7773870-5011-0295-D8AE-35A63A3229D5}"/>
                </a:ext>
              </a:extLst>
            </p:cNvPr>
            <p:cNvSpPr/>
            <p:nvPr/>
          </p:nvSpPr>
          <p:spPr>
            <a:xfrm>
              <a:off x="1781981" y="171250"/>
              <a:ext cx="3109651" cy="13192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D58AF6BF-F38A-07BF-CCFE-3BFB419A79CB}"/>
                </a:ext>
              </a:extLst>
            </p:cNvPr>
            <p:cNvSpPr txBox="1"/>
            <p:nvPr/>
          </p:nvSpPr>
          <p:spPr>
            <a:xfrm>
              <a:off x="-2702579" y="183427"/>
              <a:ext cx="3109651" cy="1319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>
                  <a:solidFill>
                    <a:srgbClr val="3780B5"/>
                  </a:solidFill>
                </a:rPr>
                <a:t>SVILUPPO DEL MOTORE DI RICERCA</a:t>
              </a:r>
            </a:p>
          </p:txBody>
        </p:sp>
      </p:grpSp>
      <p:sp>
        <p:nvSpPr>
          <p:cNvPr id="3" name="Rettangolo 2" descr="Magnifying glass">
            <a:extLst>
              <a:ext uri="{FF2B5EF4-FFF2-40B4-BE49-F238E27FC236}">
                <a16:creationId xmlns:a16="http://schemas.microsoft.com/office/drawing/2014/main" id="{3D3E12B8-4A01-C60E-6B9A-4C0DC0BC976D}"/>
              </a:ext>
            </a:extLst>
          </p:cNvPr>
          <p:cNvSpPr/>
          <p:nvPr/>
        </p:nvSpPr>
        <p:spPr>
          <a:xfrm>
            <a:off x="8418718" y="2660513"/>
            <a:ext cx="2003576" cy="197549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345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0B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B0CFB2-1CF1-99FE-DEB9-6E7437881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FE88CC-A9CB-8DEF-2C7D-BAE8896B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06" y="74544"/>
            <a:ext cx="7605995" cy="1367398"/>
          </a:xfrm>
        </p:spPr>
        <p:txBody>
          <a:bodyPr anchor="b">
            <a:normAutofit/>
          </a:bodyPr>
          <a:lstStyle/>
          <a:p>
            <a:r>
              <a:rPr lang="it-IT"/>
              <a:t>FUNZIONAMENTO</a:t>
            </a:r>
          </a:p>
        </p:txBody>
      </p:sp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D9CAB82E-8391-FDA7-F613-9EA0050B1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2C3E536-2B62-8C6A-D302-8E7E9B2842BA}"/>
              </a:ext>
            </a:extLst>
          </p:cNvPr>
          <p:cNvSpPr txBox="1"/>
          <p:nvPr/>
        </p:nvSpPr>
        <p:spPr>
          <a:xfrm>
            <a:off x="5907111" y="8595261"/>
            <a:ext cx="889462" cy="1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2A272CB7-0267-EB8A-914E-D7ED71466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3739627"/>
              </p:ext>
            </p:extLst>
          </p:nvPr>
        </p:nvGraphicFramePr>
        <p:xfrm>
          <a:off x="4148809" y="3320417"/>
          <a:ext cx="3759200" cy="1230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6E57ACEC-83BA-C9B6-5A93-D8BBA12653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553287"/>
              </p:ext>
            </p:extLst>
          </p:nvPr>
        </p:nvGraphicFramePr>
        <p:xfrm>
          <a:off x="2591094" y="1782487"/>
          <a:ext cx="7332018" cy="473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67317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42D585-FBEA-2770-6120-2526BA527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EE79D5-2923-FDE2-290B-59FFEF95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45" y="1799771"/>
            <a:ext cx="3374701" cy="1848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45BCBC"/>
                </a:solidFill>
              </a:rPr>
              <a:t>STEP 4</a:t>
            </a:r>
          </a:p>
        </p:txBody>
      </p:sp>
      <p:pic>
        <p:nvPicPr>
          <p:cNvPr id="5" name="Immagine 4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2C7F9D5A-5D9E-9BAC-23B6-DAD2BEC978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596599FE-6ACF-D329-8D0D-FC2697DAA908}"/>
              </a:ext>
            </a:extLst>
          </p:cNvPr>
          <p:cNvSpPr/>
          <p:nvPr/>
        </p:nvSpPr>
        <p:spPr>
          <a:xfrm>
            <a:off x="7195788" y="1485200"/>
            <a:ext cx="4442714" cy="4326123"/>
          </a:xfrm>
          <a:prstGeom prst="ellipse">
            <a:avLst/>
          </a:prstGeom>
          <a:solidFill>
            <a:srgbClr val="45BCBC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E07FCFD2-209C-C0F2-AA33-622E4AE338FA}"/>
              </a:ext>
            </a:extLst>
          </p:cNvPr>
          <p:cNvGrpSpPr/>
          <p:nvPr/>
        </p:nvGrpSpPr>
        <p:grpSpPr>
          <a:xfrm>
            <a:off x="1589669" y="4328199"/>
            <a:ext cx="7594211" cy="1331423"/>
            <a:chOff x="-2702579" y="171250"/>
            <a:chExt cx="7594211" cy="1331423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FA54A3CF-7FB3-0B8C-64D4-5BBA68597DE8}"/>
                </a:ext>
              </a:extLst>
            </p:cNvPr>
            <p:cNvSpPr/>
            <p:nvPr/>
          </p:nvSpPr>
          <p:spPr>
            <a:xfrm>
              <a:off x="1781981" y="171250"/>
              <a:ext cx="3109651" cy="13192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827B9A5-358C-AE08-05A8-DC9D5C65EEB1}"/>
                </a:ext>
              </a:extLst>
            </p:cNvPr>
            <p:cNvSpPr txBox="1"/>
            <p:nvPr/>
          </p:nvSpPr>
          <p:spPr>
            <a:xfrm>
              <a:off x="-2702579" y="183427"/>
              <a:ext cx="3109651" cy="1319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>
                  <a:solidFill>
                    <a:srgbClr val="45BCBC"/>
                  </a:solidFill>
                </a:rPr>
                <a:t>SVILUPPO DELLE METICHE</a:t>
              </a:r>
            </a:p>
          </p:txBody>
        </p:sp>
      </p:grpSp>
      <p:sp>
        <p:nvSpPr>
          <p:cNvPr id="3" name="Rettangolo 2" descr="Bar chart">
            <a:extLst>
              <a:ext uri="{FF2B5EF4-FFF2-40B4-BE49-F238E27FC236}">
                <a16:creationId xmlns:a16="http://schemas.microsoft.com/office/drawing/2014/main" id="{A026227B-8818-7B68-A39B-4D761A03AC52}"/>
              </a:ext>
            </a:extLst>
          </p:cNvPr>
          <p:cNvSpPr/>
          <p:nvPr/>
        </p:nvSpPr>
        <p:spPr>
          <a:xfrm>
            <a:off x="8201042" y="2461009"/>
            <a:ext cx="2432206" cy="227142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7571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835694-C543-FDFD-5ECE-C464F87D2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C12D25-BE7A-DA46-61B7-95CE4AFC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06" y="74544"/>
            <a:ext cx="7605995" cy="1367398"/>
          </a:xfrm>
        </p:spPr>
        <p:txBody>
          <a:bodyPr anchor="b">
            <a:normAutofit/>
          </a:bodyPr>
          <a:lstStyle/>
          <a:p>
            <a:r>
              <a:rPr lang="it-IT"/>
              <a:t>METRICHE UTILIZZATE</a:t>
            </a:r>
          </a:p>
        </p:txBody>
      </p:sp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B530481F-8DE2-8DB5-C0CB-A8B7B4AD9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172575B-570E-3BBF-A10E-30BAA5176563}"/>
              </a:ext>
            </a:extLst>
          </p:cNvPr>
          <p:cNvSpPr txBox="1"/>
          <p:nvPr/>
        </p:nvSpPr>
        <p:spPr>
          <a:xfrm>
            <a:off x="5907111" y="8595261"/>
            <a:ext cx="889462" cy="1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D15863A2-7F1E-DFAC-EAFF-32CF48F0ECAC}"/>
              </a:ext>
            </a:extLst>
          </p:cNvPr>
          <p:cNvGraphicFramePr/>
          <p:nvPr/>
        </p:nvGraphicFramePr>
        <p:xfrm>
          <a:off x="4148809" y="3320417"/>
          <a:ext cx="3759200" cy="1230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Immagine 5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CC5FA584-598E-7D3C-6CCF-43D04A1142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5" t="12352" r="53335" b="21282"/>
          <a:stretch/>
        </p:blipFill>
        <p:spPr>
          <a:xfrm>
            <a:off x="2120629" y="2250512"/>
            <a:ext cx="3074974" cy="2811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magine 9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B074799D-59F8-8E2B-D8E3-86F7D1504D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6" t="12296" r="5256" b="22242"/>
          <a:stretch/>
        </p:blipFill>
        <p:spPr>
          <a:xfrm>
            <a:off x="6726639" y="2250510"/>
            <a:ext cx="3209549" cy="2811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5952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597BAD-DECC-FA56-896E-E3C27EDDB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A5D707-4440-1328-6A7C-8BEE29EB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230" y="2603201"/>
            <a:ext cx="7469540" cy="2441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GRAZIE A TUTTI PER L’ATTENZIONE</a:t>
            </a:r>
          </a:p>
        </p:txBody>
      </p:sp>
      <p:pic>
        <p:nvPicPr>
          <p:cNvPr id="5" name="Immagine 4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EA01F951-7335-C265-618A-C012746870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236" y="5044243"/>
            <a:ext cx="1429527" cy="7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9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FA8D2C-B73B-5A32-7AB5-8006EC748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EFEE3A-C8F7-80F3-9B80-3E26C307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STEPS</a:t>
            </a:r>
          </a:p>
        </p:txBody>
      </p: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CB6E61E9-1298-9584-47D3-758F94D81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359790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AA2C620C-F558-6F32-D12F-8147CC90034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22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9DCBBB-14AD-E8A8-AE2A-969C6619E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4FD54-75B4-3B8A-8A87-15660E94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STEPS</a:t>
            </a:r>
          </a:p>
        </p:txBody>
      </p: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26197FA9-D680-2E56-10C2-05F4136CC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978629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A20F94E3-94DF-1378-126D-C46CAD88DEC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98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9047FD-BA6B-B41B-9257-1B889F3C0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CAC77-96EC-A180-4714-A82E0D54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STEPS</a:t>
            </a:r>
          </a:p>
        </p:txBody>
      </p: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5466DC17-907D-FA3F-DD99-DDBDCF0FF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931986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42108140-DEF0-8C6F-19ED-CB768D3A0C7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59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134D8B-A987-DDE9-ACBE-03E439538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EBEB11-71A9-9F5D-3622-059307C9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STEPS</a:t>
            </a:r>
          </a:p>
        </p:txBody>
      </p: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280FF4E8-6C9A-2666-BBD9-69EE4C63F3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6B07EBE1-CFAC-EE4A-502D-4F13C257EA2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75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38A155-6BA8-5E58-BB99-E882022B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45" y="1799771"/>
            <a:ext cx="3374701" cy="1848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6245BA"/>
                </a:solidFill>
              </a:rPr>
              <a:t>STEP 1</a:t>
            </a:r>
          </a:p>
        </p:txBody>
      </p:sp>
      <p:pic>
        <p:nvPicPr>
          <p:cNvPr id="5" name="Immagine 4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BE1C7516-742D-8705-48B0-AA574CE39F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1D3788DE-14D6-3D91-E827-CDFC0F888C9B}"/>
              </a:ext>
            </a:extLst>
          </p:cNvPr>
          <p:cNvSpPr/>
          <p:nvPr/>
        </p:nvSpPr>
        <p:spPr>
          <a:xfrm>
            <a:off x="7195788" y="1485200"/>
            <a:ext cx="4442714" cy="432612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/>
          </a:p>
        </p:txBody>
      </p:sp>
      <p:sp>
        <p:nvSpPr>
          <p:cNvPr id="7" name="Rettangolo 6" descr="Database">
            <a:extLst>
              <a:ext uri="{FF2B5EF4-FFF2-40B4-BE49-F238E27FC236}">
                <a16:creationId xmlns:a16="http://schemas.microsoft.com/office/drawing/2014/main" id="{563F188C-3698-9C3A-B603-DA6C4BD94F01}"/>
              </a:ext>
            </a:extLst>
          </p:cNvPr>
          <p:cNvSpPr/>
          <p:nvPr/>
        </p:nvSpPr>
        <p:spPr>
          <a:xfrm>
            <a:off x="8128759" y="2350238"/>
            <a:ext cx="2576772" cy="250914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5B956BF-AC24-B744-692B-B94ECB940294}"/>
              </a:ext>
            </a:extLst>
          </p:cNvPr>
          <p:cNvGrpSpPr/>
          <p:nvPr/>
        </p:nvGrpSpPr>
        <p:grpSpPr>
          <a:xfrm>
            <a:off x="1589669" y="4328199"/>
            <a:ext cx="7594211" cy="1331423"/>
            <a:chOff x="-2702579" y="171250"/>
            <a:chExt cx="7594211" cy="1331423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F391CD1B-F8FC-5134-C7A6-132E2FFF14BC}"/>
                </a:ext>
              </a:extLst>
            </p:cNvPr>
            <p:cNvSpPr/>
            <p:nvPr/>
          </p:nvSpPr>
          <p:spPr>
            <a:xfrm>
              <a:off x="1781981" y="171250"/>
              <a:ext cx="3109651" cy="13192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4CB9D159-A6EF-FDA7-02B7-FE277CFF5209}"/>
                </a:ext>
              </a:extLst>
            </p:cNvPr>
            <p:cNvSpPr txBox="1"/>
            <p:nvPr/>
          </p:nvSpPr>
          <p:spPr>
            <a:xfrm>
              <a:off x="-2702579" y="183427"/>
              <a:ext cx="3109651" cy="1319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>
                  <a:solidFill>
                    <a:srgbClr val="6245BA"/>
                  </a:solidFill>
                </a:rPr>
                <a:t>FASE</a:t>
              </a:r>
              <a:r>
                <a:rPr lang="en-US" sz="2400" kern="1200" baseline="0">
                  <a:solidFill>
                    <a:srgbClr val="6245BA"/>
                  </a:solidFill>
                </a:rPr>
                <a:t> DI INDICIZZAZIONE</a:t>
              </a:r>
              <a:endParaRPr lang="en-US" sz="2400" kern="1200">
                <a:solidFill>
                  <a:srgbClr val="6245B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163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CF45A-0D9B-1216-0467-36955D9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805" y="876300"/>
            <a:ext cx="7605995" cy="1367398"/>
          </a:xfrm>
        </p:spPr>
        <p:txBody>
          <a:bodyPr anchor="b">
            <a:normAutofit fontScale="90000"/>
          </a:bodyPr>
          <a:lstStyle/>
          <a:p>
            <a:r>
              <a:rPr lang="it-IT"/>
              <a:t>ESTRAZIONE DELLE TABELLE DAI FILE JSON</a:t>
            </a:r>
          </a:p>
        </p:txBody>
      </p:sp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61C42F81-346C-6146-9341-9617BEEB7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pic>
        <p:nvPicPr>
          <p:cNvPr id="9" name="Immagine 8" descr="Immagine che contiene Elementi grafici, Carattere, schermata, design&#10;&#10;Descrizione generata automaticamente">
            <a:extLst>
              <a:ext uri="{FF2B5EF4-FFF2-40B4-BE49-F238E27FC236}">
                <a16:creationId xmlns:a16="http://schemas.microsoft.com/office/drawing/2014/main" id="{5324AB75-FDEE-A222-EDA6-6179880B2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34" y="2589817"/>
            <a:ext cx="919162" cy="919162"/>
          </a:xfrm>
          <a:prstGeom prst="rect">
            <a:avLst/>
          </a:prstGeom>
        </p:spPr>
      </p:pic>
      <p:pic>
        <p:nvPicPr>
          <p:cNvPr id="10" name="Immagine 9" descr="Immagine che contiene Elementi grafici, Carattere, schermata, design&#10;&#10;Descrizione generata automaticamente">
            <a:extLst>
              <a:ext uri="{FF2B5EF4-FFF2-40B4-BE49-F238E27FC236}">
                <a16:creationId xmlns:a16="http://schemas.microsoft.com/office/drawing/2014/main" id="{1AB3A986-A1B1-FD4D-5F77-4CCF822C0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54" y="2589817"/>
            <a:ext cx="919162" cy="919162"/>
          </a:xfrm>
          <a:prstGeom prst="rect">
            <a:avLst/>
          </a:prstGeom>
        </p:spPr>
      </p:pic>
      <p:pic>
        <p:nvPicPr>
          <p:cNvPr id="11" name="Immagine 10" descr="Immagine che contiene Elementi grafici, Carattere, schermata, design&#10;&#10;Descrizione generata automaticamente">
            <a:extLst>
              <a:ext uri="{FF2B5EF4-FFF2-40B4-BE49-F238E27FC236}">
                <a16:creationId xmlns:a16="http://schemas.microsoft.com/office/drawing/2014/main" id="{60240767-7E58-5665-8234-389F6CA29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74" y="2589817"/>
            <a:ext cx="919162" cy="919162"/>
          </a:xfrm>
          <a:prstGeom prst="rect">
            <a:avLst/>
          </a:prstGeom>
        </p:spPr>
      </p:pic>
      <p:pic>
        <p:nvPicPr>
          <p:cNvPr id="12" name="Immagine 11" descr="Immagine che contiene Elementi grafici, Carattere, schermata, design&#10;&#10;Descrizione generata automaticamente">
            <a:extLst>
              <a:ext uri="{FF2B5EF4-FFF2-40B4-BE49-F238E27FC236}">
                <a16:creationId xmlns:a16="http://schemas.microsoft.com/office/drawing/2014/main" id="{2A43E290-26B1-1F8B-EFBE-071F38821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92" y="2589817"/>
            <a:ext cx="919162" cy="91916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B5F832D-D253-865B-A058-28E81115B1E8}"/>
              </a:ext>
            </a:extLst>
          </p:cNvPr>
          <p:cNvSpPr txBox="1"/>
          <p:nvPr/>
        </p:nvSpPr>
        <p:spPr>
          <a:xfrm>
            <a:off x="7576098" y="2747566"/>
            <a:ext cx="209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rgbClr val="B472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FOLDER: target/</a:t>
            </a:r>
            <a:r>
              <a:rPr lang="it-IT" b="1" err="1">
                <a:solidFill>
                  <a:srgbClr val="B472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all_tables</a:t>
            </a:r>
            <a:endParaRPr lang="it-IT" b="1">
              <a:solidFill>
                <a:srgbClr val="B472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6E41FF6-6CF9-5714-E57C-9C16C4D4C5DA}"/>
              </a:ext>
            </a:extLst>
          </p:cNvPr>
          <p:cNvSpPr txBox="1"/>
          <p:nvPr/>
        </p:nvSpPr>
        <p:spPr>
          <a:xfrm>
            <a:off x="5907111" y="8595261"/>
            <a:ext cx="889462" cy="1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A3ACAC5-D04B-148A-C34D-610D83C1F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454" y="4721353"/>
            <a:ext cx="4650775" cy="2062103"/>
          </a:xfrm>
          <a:prstGeom prst="rect">
            <a:avLst/>
          </a:prstGeom>
          <a:solidFill>
            <a:srgbClr val="6245BA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"S5.T1.1"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: {</a:t>
            </a:r>
            <a:b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"table"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: </a:t>
            </a:r>
            <a:r>
              <a:rPr lang="it-IT" altLang="it-IT" sz="1600" b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«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HTML_CONTENT</a:t>
            </a:r>
            <a:r>
              <a:rPr lang="it-IT" altLang="it-IT" sz="1600" b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»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</a:t>
            </a:r>
            <a:b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kumimoji="0" lang="it-IT" altLang="it-IT" sz="1600" b="1" i="0" u="none" strike="noStrike" cap="none" normalizeH="0" baseline="0" err="1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caption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: 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«CAPTION_CONTENT»</a:t>
            </a:r>
            <a:b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kumimoji="0" lang="it-IT" altLang="it-IT" sz="1600" b="1" i="0" u="none" strike="noStrike" cap="none" normalizeH="0" baseline="0" err="1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footnotes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: 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6DBF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«ELENCO_FOOTNOTES»</a:t>
            </a:r>
            <a:b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6DBF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kumimoji="0" lang="it-IT" altLang="it-IT" sz="1600" b="1" i="0" u="none" strike="noStrike" cap="none" normalizeH="0" baseline="0" err="1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references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: 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«ELENCO_REFERENCES»</a:t>
            </a:r>
            <a:b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b="1"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kumimoji="0" lang="it-IT" altLang="it-IT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D70838B7-2935-BC97-9FE3-5C3F526640BF}"/>
              </a:ext>
            </a:extLst>
          </p:cNvPr>
          <p:cNvSpPr/>
          <p:nvPr/>
        </p:nvSpPr>
        <p:spPr>
          <a:xfrm>
            <a:off x="4094682" y="3721367"/>
            <a:ext cx="783771" cy="9191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1DE3C8A-7E45-FF6B-88EF-3060D75ADD5F}"/>
              </a:ext>
            </a:extLst>
          </p:cNvPr>
          <p:cNvSpPr/>
          <p:nvPr/>
        </p:nvSpPr>
        <p:spPr>
          <a:xfrm>
            <a:off x="4532832" y="5029200"/>
            <a:ext cx="858416" cy="2170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37AFCC53-FCF9-C4AE-74D9-FE4F140006E4}"/>
              </a:ext>
            </a:extLst>
          </p:cNvPr>
          <p:cNvSpPr/>
          <p:nvPr/>
        </p:nvSpPr>
        <p:spPr>
          <a:xfrm>
            <a:off x="4685992" y="5290339"/>
            <a:ext cx="2442237" cy="2170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6EE414F-AD5B-2D2C-4801-ECD60CCF2BB4}"/>
              </a:ext>
            </a:extLst>
          </p:cNvPr>
          <p:cNvSpPr/>
          <p:nvPr/>
        </p:nvSpPr>
        <p:spPr>
          <a:xfrm>
            <a:off x="4685992" y="5512034"/>
            <a:ext cx="2890106" cy="2707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ABE8A6AF-4C15-9A97-0CA6-A0C4BDB37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835" y="4896905"/>
            <a:ext cx="3199131" cy="1771827"/>
          </a:xfrm>
          <a:prstGeom prst="rect">
            <a:avLst/>
          </a:prstGeom>
        </p:spPr>
      </p:pic>
      <p:sp>
        <p:nvSpPr>
          <p:cNvPr id="24" name="Freccia circolare in giù 23">
            <a:extLst>
              <a:ext uri="{FF2B5EF4-FFF2-40B4-BE49-F238E27FC236}">
                <a16:creationId xmlns:a16="http://schemas.microsoft.com/office/drawing/2014/main" id="{B559B057-D35B-CF5D-7760-B3AD3C40041E}"/>
              </a:ext>
            </a:extLst>
          </p:cNvPr>
          <p:cNvSpPr/>
          <p:nvPr/>
        </p:nvSpPr>
        <p:spPr>
          <a:xfrm rot="21163300">
            <a:off x="6537653" y="4414162"/>
            <a:ext cx="2799114" cy="615038"/>
          </a:xfrm>
          <a:prstGeom prst="curvedDownArrow">
            <a:avLst>
              <a:gd name="adj1" fmla="val 17454"/>
              <a:gd name="adj2" fmla="val 100222"/>
              <a:gd name="adj3" fmla="val 390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976B07A4-E25E-DF3C-AA21-921DF7B6225F}"/>
              </a:ext>
            </a:extLst>
          </p:cNvPr>
          <p:cNvSpPr/>
          <p:nvPr/>
        </p:nvSpPr>
        <p:spPr>
          <a:xfrm>
            <a:off x="9611745" y="5029200"/>
            <a:ext cx="2214053" cy="26113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4BE6F11B-FE17-EB81-D315-C09DD2937736}"/>
              </a:ext>
            </a:extLst>
          </p:cNvPr>
          <p:cNvSpPr/>
          <p:nvPr/>
        </p:nvSpPr>
        <p:spPr>
          <a:xfrm rot="16200000">
            <a:off x="8532034" y="5664877"/>
            <a:ext cx="1161353" cy="8463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09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13" grpId="0" animBg="1"/>
      <p:bldP spid="20" grpId="0" animBg="1"/>
      <p:bldP spid="21" grpId="0" animBg="1"/>
      <p:bldP spid="23" grpId="0" animBg="1"/>
      <p:bldP spid="24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5B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D675A6-712B-B95F-59B9-A333BDE8D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5F8FDE-888F-49DA-60A6-403F3513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805" y="876300"/>
            <a:ext cx="7605995" cy="1367398"/>
          </a:xfrm>
        </p:spPr>
        <p:txBody>
          <a:bodyPr anchor="b">
            <a:normAutofit/>
          </a:bodyPr>
          <a:lstStyle/>
          <a:p>
            <a:r>
              <a:rPr lang="it-IT"/>
              <a:t>ANALYZER UTILIZZATI</a:t>
            </a:r>
          </a:p>
        </p:txBody>
      </p:sp>
      <p:pic>
        <p:nvPicPr>
          <p:cNvPr id="3" name="Immagine 2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D2D6B0A0-641B-B5D2-D3FC-922C25DD8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2084E4-E3C1-66EA-9A60-FF2B56BABC49}"/>
              </a:ext>
            </a:extLst>
          </p:cNvPr>
          <p:cNvSpPr txBox="1"/>
          <p:nvPr/>
        </p:nvSpPr>
        <p:spPr>
          <a:xfrm>
            <a:off x="5907111" y="8595261"/>
            <a:ext cx="889462" cy="1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7A03AB9D-7B8E-9F3D-B599-3DC7B398D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1631261"/>
              </p:ext>
            </p:extLst>
          </p:nvPr>
        </p:nvGraphicFramePr>
        <p:xfrm>
          <a:off x="3274785" y="2454857"/>
          <a:ext cx="7043576" cy="373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652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A62ED0-0085-8FC3-B736-28363ABF6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DA5F6-5184-3731-B694-DC686E31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45" y="1799771"/>
            <a:ext cx="3374701" cy="1848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495EC7"/>
                </a:solidFill>
              </a:rPr>
              <a:t>STEP 2</a:t>
            </a:r>
          </a:p>
        </p:txBody>
      </p:sp>
      <p:pic>
        <p:nvPicPr>
          <p:cNvPr id="5" name="Immagine 4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A6549C7A-731D-AEE7-ED94-24FEAF6873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" y="6276804"/>
            <a:ext cx="963572" cy="506652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AC7D7F6A-70C9-458E-4F37-AC7F8DFDDD2F}"/>
              </a:ext>
            </a:extLst>
          </p:cNvPr>
          <p:cNvSpPr/>
          <p:nvPr/>
        </p:nvSpPr>
        <p:spPr>
          <a:xfrm>
            <a:off x="7195788" y="1485200"/>
            <a:ext cx="4442714" cy="4326123"/>
          </a:xfrm>
          <a:prstGeom prst="ellipse">
            <a:avLst/>
          </a:prstGeom>
          <a:solidFill>
            <a:srgbClr val="495EC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433EF0D8-1646-03EC-BCDA-E19822DB7E44}"/>
              </a:ext>
            </a:extLst>
          </p:cNvPr>
          <p:cNvGrpSpPr/>
          <p:nvPr/>
        </p:nvGrpSpPr>
        <p:grpSpPr>
          <a:xfrm>
            <a:off x="1589669" y="4328199"/>
            <a:ext cx="7594211" cy="1319246"/>
            <a:chOff x="-2702579" y="171250"/>
            <a:chExt cx="7594211" cy="1319246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096A12BE-7ADB-F9CD-A054-19B2AA70BBAE}"/>
                </a:ext>
              </a:extLst>
            </p:cNvPr>
            <p:cNvSpPr/>
            <p:nvPr/>
          </p:nvSpPr>
          <p:spPr>
            <a:xfrm>
              <a:off x="1781981" y="171250"/>
              <a:ext cx="3109651" cy="13192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9923729F-D7EA-F9D6-82FD-71B6023A47A8}"/>
                </a:ext>
              </a:extLst>
            </p:cNvPr>
            <p:cNvSpPr txBox="1"/>
            <p:nvPr/>
          </p:nvSpPr>
          <p:spPr>
            <a:xfrm>
              <a:off x="-2702579" y="183427"/>
              <a:ext cx="3109651" cy="10993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>
                  <a:solidFill>
                    <a:srgbClr val="495EC7"/>
                  </a:solidFill>
                </a:rPr>
                <a:t>FASE</a:t>
              </a:r>
              <a:r>
                <a:rPr lang="en-US" sz="2400" kern="1200" baseline="0">
                  <a:solidFill>
                    <a:srgbClr val="495EC7"/>
                  </a:solidFill>
                </a:rPr>
                <a:t> DI</a:t>
              </a:r>
              <a:r>
                <a:rPr lang="en-US" sz="2400">
                  <a:solidFill>
                    <a:srgbClr val="495EC7"/>
                  </a:solidFill>
                </a:rPr>
                <a:t> TEST</a:t>
              </a:r>
              <a:endParaRPr lang="en-US" sz="2400" kern="1200">
                <a:solidFill>
                  <a:srgbClr val="495EC7"/>
                </a:solidFill>
              </a:endParaRPr>
            </a:p>
          </p:txBody>
        </p:sp>
      </p:grpSp>
      <p:sp>
        <p:nvSpPr>
          <p:cNvPr id="3" name="Rettangolo 2" descr="Test tubes">
            <a:extLst>
              <a:ext uri="{FF2B5EF4-FFF2-40B4-BE49-F238E27FC236}">
                <a16:creationId xmlns:a16="http://schemas.microsoft.com/office/drawing/2014/main" id="{8801B2B5-FDEB-ED3B-1BC1-8A4C1024BB5A}"/>
              </a:ext>
            </a:extLst>
          </p:cNvPr>
          <p:cNvSpPr/>
          <p:nvPr/>
        </p:nvSpPr>
        <p:spPr>
          <a:xfrm>
            <a:off x="8241461" y="2482323"/>
            <a:ext cx="2278790" cy="223132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056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1F3F0"/>
      </a:lt2>
      <a:accent1>
        <a:srgbClr val="9D49C7"/>
      </a:accent1>
      <a:accent2>
        <a:srgbClr val="6245BA"/>
      </a:accent2>
      <a:accent3>
        <a:srgbClr val="495EC7"/>
      </a:accent3>
      <a:accent4>
        <a:srgbClr val="3780B5"/>
      </a:accent4>
      <a:accent5>
        <a:srgbClr val="45BCBC"/>
      </a:accent5>
      <a:accent6>
        <a:srgbClr val="37B581"/>
      </a:accent6>
      <a:hlink>
        <a:srgbClr val="3897AA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VaultVTI</vt:lpstr>
      <vt:lpstr>PowerPoint Presentation</vt:lpstr>
      <vt:lpstr>STEPS</vt:lpstr>
      <vt:lpstr>STEPS</vt:lpstr>
      <vt:lpstr>STEPS</vt:lpstr>
      <vt:lpstr>STEPS</vt:lpstr>
      <vt:lpstr>STEP 1</vt:lpstr>
      <vt:lpstr>ESTRAZIONE DELLE TABELLE DAI FILE JSON</vt:lpstr>
      <vt:lpstr>ANALYZER UTILIZZATI</vt:lpstr>
      <vt:lpstr>STEP 2</vt:lpstr>
      <vt:lpstr>TEST ESTRAZIONE</vt:lpstr>
      <vt:lpstr>RISULTATO</vt:lpstr>
      <vt:lpstr>TEST INDICIZZAZIONE</vt:lpstr>
      <vt:lpstr>STEP 3</vt:lpstr>
      <vt:lpstr>FUNZIONAMENTO</vt:lpstr>
      <vt:lpstr>STEP 4</vt:lpstr>
      <vt:lpstr>METRICHE UTILIZZATE</vt:lpstr>
      <vt:lpstr>GRAZIE A TUTTI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LANZA</dc:creator>
  <cp:revision>1</cp:revision>
  <dcterms:created xsi:type="dcterms:W3CDTF">2024-11-18T18:53:04Z</dcterms:created>
  <dcterms:modified xsi:type="dcterms:W3CDTF">2024-12-03T11:41:50Z</dcterms:modified>
</cp:coreProperties>
</file>