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62" r:id="rId2"/>
    <p:sldId id="260" r:id="rId3"/>
    <p:sldId id="257" r:id="rId4"/>
    <p:sldId id="263" r:id="rId5"/>
    <p:sldId id="258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4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0D2C2-3092-4E1E-960D-0A285D277E83}" v="1171" dt="2024-10-18T14:19:53.265"/>
    <p1510:client id="{50FCB51C-6EB4-4E8F-8823-7F985AF14E8D}" v="4" dt="2024-10-18T10:04:58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LANZA" userId="3bedaee3-2570-4681-af0c-a5cbe5fe9148" providerId="ADAL" clId="{3C80D2C2-3092-4E1E-960D-0A285D277E83}"/>
    <pc:docChg chg="undo custSel addSld delSld modSld sldOrd addMainMaster delMainMaster modMainMaster">
      <pc:chgData name="ANTONIO LANZA" userId="3bedaee3-2570-4681-af0c-a5cbe5fe9148" providerId="ADAL" clId="{3C80D2C2-3092-4E1E-960D-0A285D277E83}" dt="2024-10-18T14:19:53.265" v="4302"/>
      <pc:docMkLst>
        <pc:docMk/>
      </pc:docMkLst>
      <pc:sldChg chg="addSp delSp modSp del mod setBg modClrScheme chgLayout">
        <pc:chgData name="ANTONIO LANZA" userId="3bedaee3-2570-4681-af0c-a5cbe5fe9148" providerId="ADAL" clId="{3C80D2C2-3092-4E1E-960D-0A285D277E83}" dt="2024-10-17T16:21:54.629" v="945" actId="2696"/>
        <pc:sldMkLst>
          <pc:docMk/>
          <pc:sldMk cId="3869266116" sldId="256"/>
        </pc:sldMkLst>
        <pc:spChg chg="mod">
          <ac:chgData name="ANTONIO LANZA" userId="3bedaee3-2570-4681-af0c-a5cbe5fe9148" providerId="ADAL" clId="{3C80D2C2-3092-4E1E-960D-0A285D277E83}" dt="2024-10-17T10:42:32.107" v="145" actId="2711"/>
          <ac:spMkLst>
            <pc:docMk/>
            <pc:sldMk cId="3869266116" sldId="256"/>
            <ac:spMk id="2" creationId="{D3AD589A-C2BE-65A3-ACFA-0BE3F5B17C85}"/>
          </ac:spMkLst>
        </pc:spChg>
        <pc:spChg chg="mod">
          <ac:chgData name="ANTONIO LANZA" userId="3bedaee3-2570-4681-af0c-a5cbe5fe9148" providerId="ADAL" clId="{3C80D2C2-3092-4E1E-960D-0A285D277E83}" dt="2024-10-17T10:42:36.836" v="146" actId="2711"/>
          <ac:spMkLst>
            <pc:docMk/>
            <pc:sldMk cId="3869266116" sldId="256"/>
            <ac:spMk id="3" creationId="{0677551E-77AC-9075-326B-533D4C2E376E}"/>
          </ac:spMkLst>
        </pc:spChg>
        <pc:spChg chg="add mod">
          <ac:chgData name="ANTONIO LANZA" userId="3bedaee3-2570-4681-af0c-a5cbe5fe9148" providerId="ADAL" clId="{3C80D2C2-3092-4E1E-960D-0A285D277E83}" dt="2024-10-17T10:14:18.187" v="96" actId="1076"/>
          <ac:spMkLst>
            <pc:docMk/>
            <pc:sldMk cId="3869266116" sldId="256"/>
            <ac:spMk id="5" creationId="{DD8539CD-FCFD-3CB2-608B-6E7BD0F4D23A}"/>
          </ac:spMkLst>
        </pc:spChg>
        <pc:spChg chg="add mod">
          <ac:chgData name="ANTONIO LANZA" userId="3bedaee3-2570-4681-af0c-a5cbe5fe9148" providerId="ADAL" clId="{3C80D2C2-3092-4E1E-960D-0A285D277E83}" dt="2024-10-17T10:14:45.680" v="113" actId="1076"/>
          <ac:spMkLst>
            <pc:docMk/>
            <pc:sldMk cId="3869266116" sldId="256"/>
            <ac:spMk id="6" creationId="{09DBEC90-34C9-2B27-0E92-E1A052EC6CB9}"/>
          </ac:spMkLst>
        </pc:spChg>
        <pc:spChg chg="add del mod">
          <ac:chgData name="ANTONIO LANZA" userId="3bedaee3-2570-4681-af0c-a5cbe5fe9148" providerId="ADAL" clId="{3C80D2C2-3092-4E1E-960D-0A285D277E83}" dt="2024-10-17T15:21:51.668" v="896" actId="21"/>
          <ac:spMkLst>
            <pc:docMk/>
            <pc:sldMk cId="3869266116" sldId="256"/>
            <ac:spMk id="7" creationId="{D7179BD1-87D6-6652-AB31-4858BD774118}"/>
          </ac:spMkLst>
        </pc:spChg>
        <pc:spChg chg="add del mod">
          <ac:chgData name="ANTONIO LANZA" userId="3bedaee3-2570-4681-af0c-a5cbe5fe9148" providerId="ADAL" clId="{3C80D2C2-3092-4E1E-960D-0A285D277E83}" dt="2024-10-17T16:13:38.368" v="915" actId="21"/>
          <ac:spMkLst>
            <pc:docMk/>
            <pc:sldMk cId="3869266116" sldId="256"/>
            <ac:spMk id="8" creationId="{197595DC-196A-B356-9763-75D03EB8E814}"/>
          </ac:spMkLst>
        </pc:spChg>
        <pc:spChg chg="add">
          <ac:chgData name="ANTONIO LANZA" userId="3bedaee3-2570-4681-af0c-a5cbe5fe9148" providerId="ADAL" clId="{3C80D2C2-3092-4E1E-960D-0A285D277E83}" dt="2024-10-17T08:52:15.127" v="5" actId="26606"/>
          <ac:spMkLst>
            <pc:docMk/>
            <pc:sldMk cId="3869266116" sldId="256"/>
            <ac:spMk id="9" creationId="{E1BC5A67-118C-4E4F-B36D-98915F74798A}"/>
          </ac:spMkLst>
        </pc:spChg>
        <pc:spChg chg="add">
          <ac:chgData name="ANTONIO LANZA" userId="3bedaee3-2570-4681-af0c-a5cbe5fe9148" providerId="ADAL" clId="{3C80D2C2-3092-4E1E-960D-0A285D277E83}" dt="2024-10-17T08:52:15.127" v="5" actId="26606"/>
          <ac:spMkLst>
            <pc:docMk/>
            <pc:sldMk cId="3869266116" sldId="256"/>
            <ac:spMk id="11" creationId="{820F8B35-FE0B-427D-9196-5DB8CC6971A9}"/>
          </ac:spMkLst>
        </pc:spChg>
        <pc:picChg chg="add mod">
          <ac:chgData name="ANTONIO LANZA" userId="3bedaee3-2570-4681-af0c-a5cbe5fe9148" providerId="ADAL" clId="{3C80D2C2-3092-4E1E-960D-0A285D277E83}" dt="2024-10-17T16:12:40.275" v="911" actId="1076"/>
          <ac:picMkLst>
            <pc:docMk/>
            <pc:sldMk cId="3869266116" sldId="256"/>
            <ac:picMk id="4" creationId="{FA1E7F5A-4214-470E-CC6F-EACD57EC71BD}"/>
          </ac:picMkLst>
        </pc:picChg>
        <pc:cxnChg chg="add">
          <ac:chgData name="ANTONIO LANZA" userId="3bedaee3-2570-4681-af0c-a5cbe5fe9148" providerId="ADAL" clId="{3C80D2C2-3092-4E1E-960D-0A285D277E83}" dt="2024-10-17T08:52:15.127" v="5" actId="26606"/>
          <ac:cxnSpMkLst>
            <pc:docMk/>
            <pc:sldMk cId="3869266116" sldId="256"/>
            <ac:cxnSpMk id="13" creationId="{EF59B18A-94FC-4D49-98EB-BEC65B321A63}"/>
          </ac:cxnSpMkLst>
        </pc:cxnChg>
      </pc:sldChg>
      <pc:sldChg chg="addSp delSp modSp new mod modTransition setBg">
        <pc:chgData name="ANTONIO LANZA" userId="3bedaee3-2570-4681-af0c-a5cbe5fe9148" providerId="ADAL" clId="{3C80D2C2-3092-4E1E-960D-0A285D277E83}" dt="2024-10-18T13:55:30.892" v="3785"/>
        <pc:sldMkLst>
          <pc:docMk/>
          <pc:sldMk cId="1323163141" sldId="257"/>
        </pc:sldMkLst>
        <pc:spChg chg="mod">
          <ac:chgData name="ANTONIO LANZA" userId="3bedaee3-2570-4681-af0c-a5cbe5fe9148" providerId="ADAL" clId="{3C80D2C2-3092-4E1E-960D-0A285D277E83}" dt="2024-10-17T10:39:47.826" v="141" actId="26606"/>
          <ac:spMkLst>
            <pc:docMk/>
            <pc:sldMk cId="1323163141" sldId="257"/>
            <ac:spMk id="2" creationId="{E838A155-6BA8-5E58-BB99-E882022B5409}"/>
          </ac:spMkLst>
        </pc:spChg>
        <pc:spChg chg="mod">
          <ac:chgData name="ANTONIO LANZA" userId="3bedaee3-2570-4681-af0c-a5cbe5fe9148" providerId="ADAL" clId="{3C80D2C2-3092-4E1E-960D-0A285D277E83}" dt="2024-10-17T10:39:47.826" v="141" actId="26606"/>
          <ac:spMkLst>
            <pc:docMk/>
            <pc:sldMk cId="1323163141" sldId="257"/>
            <ac:spMk id="3" creationId="{95542CDD-A721-5271-36AA-F62FC915A24D}"/>
          </ac:spMkLst>
        </pc:spChg>
        <pc:spChg chg="add mod">
          <ac:chgData name="ANTONIO LANZA" userId="3bedaee3-2570-4681-af0c-a5cbe5fe9148" providerId="ADAL" clId="{3C80D2C2-3092-4E1E-960D-0A285D277E83}" dt="2024-10-18T10:54:42.487" v="2035" actId="1076"/>
          <ac:spMkLst>
            <pc:docMk/>
            <pc:sldMk cId="1323163141" sldId="257"/>
            <ac:spMk id="4" creationId="{FFB9ADA7-8BC4-585B-0326-775498E4C950}"/>
          </ac:spMkLst>
        </pc:spChg>
        <pc:spChg chg="add del">
          <ac:chgData name="ANTONIO LANZA" userId="3bedaee3-2570-4681-af0c-a5cbe5fe9148" providerId="ADAL" clId="{3C80D2C2-3092-4E1E-960D-0A285D277E83}" dt="2024-10-17T10:39:47.826" v="141" actId="26606"/>
          <ac:spMkLst>
            <pc:docMk/>
            <pc:sldMk cId="1323163141" sldId="257"/>
            <ac:spMk id="12" creationId="{F69F96FE-C3F5-4F02-8428-78ADCB975ED9}"/>
          </ac:spMkLst>
        </pc:spChg>
        <pc:spChg chg="add">
          <ac:chgData name="ANTONIO LANZA" userId="3bedaee3-2570-4681-af0c-a5cbe5fe9148" providerId="ADAL" clId="{3C80D2C2-3092-4E1E-960D-0A285D277E83}" dt="2024-10-17T10:39:47.826" v="141" actId="26606"/>
          <ac:spMkLst>
            <pc:docMk/>
            <pc:sldMk cId="1323163141" sldId="257"/>
            <ac:spMk id="21" creationId="{FF4F1B1F-38C9-4BA3-8793-E2B6FC978C0A}"/>
          </ac:spMkLst>
        </pc:spChg>
        <pc:spChg chg="add">
          <ac:chgData name="ANTONIO LANZA" userId="3bedaee3-2570-4681-af0c-a5cbe5fe9148" providerId="ADAL" clId="{3C80D2C2-3092-4E1E-960D-0A285D277E83}" dt="2024-10-17T10:39:47.826" v="141" actId="26606"/>
          <ac:spMkLst>
            <pc:docMk/>
            <pc:sldMk cId="1323163141" sldId="257"/>
            <ac:spMk id="23" creationId="{40A82C2B-B640-4B39-A4B8-3189B458AC0D}"/>
          </ac:spMkLst>
        </pc:spChg>
        <pc:picChg chg="add mod">
          <ac:chgData name="ANTONIO LANZA" userId="3bedaee3-2570-4681-af0c-a5cbe5fe9148" providerId="ADAL" clId="{3C80D2C2-3092-4E1E-960D-0A285D277E83}" dt="2024-10-18T13:55:30.892" v="3785"/>
          <ac:picMkLst>
            <pc:docMk/>
            <pc:sldMk cId="1323163141" sldId="257"/>
            <ac:picMk id="5" creationId="{BE1C7516-742D-8705-48B0-AA574CE39F5C}"/>
          </ac:picMkLst>
        </pc:picChg>
        <pc:picChg chg="add del mod">
          <ac:chgData name="ANTONIO LANZA" userId="3bedaee3-2570-4681-af0c-a5cbe5fe9148" providerId="ADAL" clId="{3C80D2C2-3092-4E1E-960D-0A285D277E83}" dt="2024-10-18T10:54:22.807" v="2031" actId="478"/>
          <ac:picMkLst>
            <pc:docMk/>
            <pc:sldMk cId="1323163141" sldId="257"/>
            <ac:picMk id="7" creationId="{8A935E01-3918-9198-3387-889B041F9BF7}"/>
          </ac:picMkLst>
        </pc:picChg>
        <pc:cxnChg chg="add del">
          <ac:chgData name="ANTONIO LANZA" userId="3bedaee3-2570-4681-af0c-a5cbe5fe9148" providerId="ADAL" clId="{3C80D2C2-3092-4E1E-960D-0A285D277E83}" dt="2024-10-17T10:39:47.826" v="141" actId="26606"/>
          <ac:cxnSpMkLst>
            <pc:docMk/>
            <pc:sldMk cId="1323163141" sldId="257"/>
            <ac:cxnSpMk id="10" creationId="{EAD4CCDA-06BF-4D2A-B44F-195AEC0B5B22}"/>
          </ac:cxnSpMkLst>
        </pc:cxnChg>
        <pc:cxnChg chg="add del">
          <ac:chgData name="ANTONIO LANZA" userId="3bedaee3-2570-4681-af0c-a5cbe5fe9148" providerId="ADAL" clId="{3C80D2C2-3092-4E1E-960D-0A285D277E83}" dt="2024-10-17T10:39:47.826" v="141" actId="26606"/>
          <ac:cxnSpMkLst>
            <pc:docMk/>
            <pc:sldMk cId="1323163141" sldId="257"/>
            <ac:cxnSpMk id="14" creationId="{16BEECB0-0766-4C59-B86E-5D26B7D8EF4D}"/>
          </ac:cxnSpMkLst>
        </pc:cxnChg>
        <pc:cxnChg chg="add">
          <ac:chgData name="ANTONIO LANZA" userId="3bedaee3-2570-4681-af0c-a5cbe5fe9148" providerId="ADAL" clId="{3C80D2C2-3092-4E1E-960D-0A285D277E83}" dt="2024-10-17T10:39:47.826" v="141" actId="26606"/>
          <ac:cxnSpMkLst>
            <pc:docMk/>
            <pc:sldMk cId="1323163141" sldId="257"/>
            <ac:cxnSpMk id="19" creationId="{EAD4CCDA-06BF-4D2A-B44F-195AEC0B5B22}"/>
          </ac:cxnSpMkLst>
        </pc:cxnChg>
        <pc:cxnChg chg="add">
          <ac:chgData name="ANTONIO LANZA" userId="3bedaee3-2570-4681-af0c-a5cbe5fe9148" providerId="ADAL" clId="{3C80D2C2-3092-4E1E-960D-0A285D277E83}" dt="2024-10-17T10:39:47.826" v="141" actId="26606"/>
          <ac:cxnSpMkLst>
            <pc:docMk/>
            <pc:sldMk cId="1323163141" sldId="257"/>
            <ac:cxnSpMk id="25" creationId="{7091899A-6176-48DA-BF9E-4D278C5FBEFF}"/>
          </ac:cxnSpMkLst>
        </pc:cxnChg>
      </pc:sldChg>
      <pc:sldChg chg="addSp delSp modSp new mod modTransition setBg modClrScheme chgLayout">
        <pc:chgData name="ANTONIO LANZA" userId="3bedaee3-2570-4681-af0c-a5cbe5fe9148" providerId="ADAL" clId="{3C80D2C2-3092-4E1E-960D-0A285D277E83}" dt="2024-10-18T13:56:20.538" v="3791" actId="478"/>
        <pc:sldMkLst>
          <pc:docMk/>
          <pc:sldMk cId="2616788787" sldId="258"/>
        </pc:sldMkLst>
        <pc:spChg chg="mod ord">
          <ac:chgData name="ANTONIO LANZA" userId="3bedaee3-2570-4681-af0c-a5cbe5fe9148" providerId="ADAL" clId="{3C80D2C2-3092-4E1E-960D-0A285D277E83}" dt="2024-10-18T11:10:07.456" v="2523" actId="1076"/>
          <ac:spMkLst>
            <pc:docMk/>
            <pc:sldMk cId="2616788787" sldId="258"/>
            <ac:spMk id="2" creationId="{EC3D814E-FE53-A09D-9109-534FCE14C2E9}"/>
          </ac:spMkLst>
        </pc:spChg>
        <pc:spChg chg="del mod ord">
          <ac:chgData name="ANTONIO LANZA" userId="3bedaee3-2570-4681-af0c-a5cbe5fe9148" providerId="ADAL" clId="{3C80D2C2-3092-4E1E-960D-0A285D277E83}" dt="2024-10-17T10:46:01.957" v="235" actId="22"/>
          <ac:spMkLst>
            <pc:docMk/>
            <pc:sldMk cId="2616788787" sldId="258"/>
            <ac:spMk id="3" creationId="{28C97D85-EE73-5571-03AB-A164EB20A447}"/>
          </ac:spMkLst>
        </pc:spChg>
        <pc:spChg chg="add del mod ord">
          <ac:chgData name="ANTONIO LANZA" userId="3bedaee3-2570-4681-af0c-a5cbe5fe9148" providerId="ADAL" clId="{3C80D2C2-3092-4E1E-960D-0A285D277E83}" dt="2024-10-18T11:09:35.078" v="2516" actId="478"/>
          <ac:spMkLst>
            <pc:docMk/>
            <pc:sldMk cId="2616788787" sldId="258"/>
            <ac:spMk id="4" creationId="{64083D66-0AA0-DB00-2CA0-8EA001B1EE72}"/>
          </ac:spMkLst>
        </pc:spChg>
        <pc:spChg chg="add del mod">
          <ac:chgData name="ANTONIO LANZA" userId="3bedaee3-2570-4681-af0c-a5cbe5fe9148" providerId="ADAL" clId="{3C80D2C2-3092-4E1E-960D-0A285D277E83}" dt="2024-10-18T11:09:40.746" v="2517" actId="21"/>
          <ac:spMkLst>
            <pc:docMk/>
            <pc:sldMk cId="2616788787" sldId="258"/>
            <ac:spMk id="7" creationId="{1258D5BB-7D21-7C91-B5C7-9474B92970A1}"/>
          </ac:spMkLst>
        </pc:spChg>
        <pc:spChg chg="add del mod">
          <ac:chgData name="ANTONIO LANZA" userId="3bedaee3-2570-4681-af0c-a5cbe5fe9148" providerId="ADAL" clId="{3C80D2C2-3092-4E1E-960D-0A285D277E83}" dt="2024-10-17T10:55:43.615" v="378" actId="478"/>
          <ac:spMkLst>
            <pc:docMk/>
            <pc:sldMk cId="2616788787" sldId="258"/>
            <ac:spMk id="8" creationId="{E6DF7394-4EFD-2EED-E8D1-6ED14967DB49}"/>
          </ac:spMkLst>
        </pc:spChg>
        <pc:spChg chg="add">
          <ac:chgData name="ANTONIO LANZA" userId="3bedaee3-2570-4681-af0c-a5cbe5fe9148" providerId="ADAL" clId="{3C80D2C2-3092-4E1E-960D-0A285D277E83}" dt="2024-10-17T10:48:46.565" v="338" actId="26606"/>
          <ac:spMkLst>
            <pc:docMk/>
            <pc:sldMk cId="2616788787" sldId="258"/>
            <ac:spMk id="13" creationId="{BF02845A-8571-40C5-9F56-8F9B3F7C4E4C}"/>
          </ac:spMkLst>
        </pc:spChg>
        <pc:graphicFrameChg chg="add mod modGraphic">
          <ac:chgData name="ANTONIO LANZA" userId="3bedaee3-2570-4681-af0c-a5cbe5fe9148" providerId="ADAL" clId="{3C80D2C2-3092-4E1E-960D-0A285D277E83}" dt="2024-10-18T11:25:35.895" v="2570"/>
          <ac:graphicFrameMkLst>
            <pc:docMk/>
            <pc:sldMk cId="2616788787" sldId="258"/>
            <ac:graphicFrameMk id="3" creationId="{B2F9EFD5-33E2-E762-CCA4-77CAA8BAC5A4}"/>
          </ac:graphicFrameMkLst>
        </pc:graphicFrameChg>
        <pc:picChg chg="add del mod">
          <ac:chgData name="ANTONIO LANZA" userId="3bedaee3-2570-4681-af0c-a5cbe5fe9148" providerId="ADAL" clId="{3C80D2C2-3092-4E1E-960D-0A285D277E83}" dt="2024-10-18T13:56:10.076" v="3789" actId="478"/>
          <ac:picMkLst>
            <pc:docMk/>
            <pc:sldMk cId="2616788787" sldId="258"/>
            <ac:picMk id="4" creationId="{B5E8493A-420B-CFC1-A25F-E4271153525B}"/>
          </ac:picMkLst>
        </pc:picChg>
        <pc:picChg chg="add del mod">
          <ac:chgData name="ANTONIO LANZA" userId="3bedaee3-2570-4681-af0c-a5cbe5fe9148" providerId="ADAL" clId="{3C80D2C2-3092-4E1E-960D-0A285D277E83}" dt="2024-10-18T13:56:20.538" v="3791" actId="478"/>
          <ac:picMkLst>
            <pc:docMk/>
            <pc:sldMk cId="2616788787" sldId="258"/>
            <ac:picMk id="5" creationId="{4CB1DFE7-4F0F-F56B-6CE7-3FAA23835897}"/>
          </ac:picMkLst>
        </pc:picChg>
        <pc:picChg chg="add del mod ord">
          <ac:chgData name="ANTONIO LANZA" userId="3bedaee3-2570-4681-af0c-a5cbe5fe9148" providerId="ADAL" clId="{3C80D2C2-3092-4E1E-960D-0A285D277E83}" dt="2024-10-17T11:07:13.551" v="622" actId="14100"/>
          <ac:picMkLst>
            <pc:docMk/>
            <pc:sldMk cId="2616788787" sldId="258"/>
            <ac:picMk id="6" creationId="{BAAF759D-9DD3-7A20-ED5C-5C09D37DEE1B}"/>
          </ac:picMkLst>
        </pc:picChg>
        <pc:picChg chg="add mod">
          <ac:chgData name="ANTONIO LANZA" userId="3bedaee3-2570-4681-af0c-a5cbe5fe9148" providerId="ADAL" clId="{3C80D2C2-3092-4E1E-960D-0A285D277E83}" dt="2024-10-18T11:21:57.599" v="2560" actId="207"/>
          <ac:picMkLst>
            <pc:docMk/>
            <pc:sldMk cId="2616788787" sldId="258"/>
            <ac:picMk id="9" creationId="{5C1190CE-6841-875C-AC1F-50BA4EB8D5B5}"/>
          </ac:picMkLst>
        </pc:picChg>
        <pc:picChg chg="add del mod ord">
          <ac:chgData name="ANTONIO LANZA" userId="3bedaee3-2570-4681-af0c-a5cbe5fe9148" providerId="ADAL" clId="{3C80D2C2-3092-4E1E-960D-0A285D277E83}" dt="2024-10-17T10:55:42.954" v="377" actId="22"/>
          <ac:picMkLst>
            <pc:docMk/>
            <pc:sldMk cId="2616788787" sldId="258"/>
            <ac:picMk id="10" creationId="{F6492493-B5F1-D517-318A-0DC4ACF94FA5}"/>
          </ac:picMkLst>
        </pc:picChg>
        <pc:picChg chg="add mod">
          <ac:chgData name="ANTONIO LANZA" userId="3bedaee3-2570-4681-af0c-a5cbe5fe9148" providerId="ADAL" clId="{3C80D2C2-3092-4E1E-960D-0A285D277E83}" dt="2024-10-18T11:24:16.089" v="2566" actId="207"/>
          <ac:picMkLst>
            <pc:docMk/>
            <pc:sldMk cId="2616788787" sldId="258"/>
            <ac:picMk id="12" creationId="{F34228EE-9520-B34A-9C5B-B120F348EE85}"/>
          </ac:picMkLst>
        </pc:picChg>
        <pc:picChg chg="add mod">
          <ac:chgData name="ANTONIO LANZA" userId="3bedaee3-2570-4681-af0c-a5cbe5fe9148" providerId="ADAL" clId="{3C80D2C2-3092-4E1E-960D-0A285D277E83}" dt="2024-10-18T11:25:56.721" v="2572" actId="207"/>
          <ac:picMkLst>
            <pc:docMk/>
            <pc:sldMk cId="2616788787" sldId="258"/>
            <ac:picMk id="16" creationId="{23902221-5913-CB3C-06B2-59C216716A61}"/>
          </ac:picMkLst>
        </pc:picChg>
        <pc:cxnChg chg="add">
          <ac:chgData name="ANTONIO LANZA" userId="3bedaee3-2570-4681-af0c-a5cbe5fe9148" providerId="ADAL" clId="{3C80D2C2-3092-4E1E-960D-0A285D277E83}" dt="2024-10-17T10:48:46.565" v="338" actId="26606"/>
          <ac:cxnSpMkLst>
            <pc:docMk/>
            <pc:sldMk cId="2616788787" sldId="258"/>
            <ac:cxnSpMk id="11" creationId="{EAD4CCDA-06BF-4D2A-B44F-195AEC0B5B22}"/>
          </ac:cxnSpMkLst>
        </pc:cxnChg>
        <pc:cxnChg chg="add">
          <ac:chgData name="ANTONIO LANZA" userId="3bedaee3-2570-4681-af0c-a5cbe5fe9148" providerId="ADAL" clId="{3C80D2C2-3092-4E1E-960D-0A285D277E83}" dt="2024-10-17T10:48:46.565" v="338" actId="26606"/>
          <ac:cxnSpMkLst>
            <pc:docMk/>
            <pc:sldMk cId="2616788787" sldId="258"/>
            <ac:cxnSpMk id="15" creationId="{F30BB598-81B4-41BB-BC44-CD9C29AE2EAB}"/>
          </ac:cxnSpMkLst>
        </pc:cxnChg>
      </pc:sldChg>
      <pc:sldChg chg="addSp modSp add mod ord setBg">
        <pc:chgData name="ANTONIO LANZA" userId="3bedaee3-2570-4681-af0c-a5cbe5fe9148" providerId="ADAL" clId="{3C80D2C2-3092-4E1E-960D-0A285D277E83}" dt="2024-10-18T13:56:25.044" v="3792"/>
        <pc:sldMkLst>
          <pc:docMk/>
          <pc:sldMk cId="965660984" sldId="259"/>
        </pc:sldMkLst>
        <pc:spChg chg="mod">
          <ac:chgData name="ANTONIO LANZA" userId="3bedaee3-2570-4681-af0c-a5cbe5fe9148" providerId="ADAL" clId="{3C80D2C2-3092-4E1E-960D-0A285D277E83}" dt="2024-10-17T11:05:15.688" v="549" actId="20577"/>
          <ac:spMkLst>
            <pc:docMk/>
            <pc:sldMk cId="965660984" sldId="259"/>
            <ac:spMk id="2" creationId="{E838A155-6BA8-5E58-BB99-E882022B5409}"/>
          </ac:spMkLst>
        </pc:spChg>
        <pc:spChg chg="mod">
          <ac:chgData name="ANTONIO LANZA" userId="3bedaee3-2570-4681-af0c-a5cbe5fe9148" providerId="ADAL" clId="{3C80D2C2-3092-4E1E-960D-0A285D277E83}" dt="2024-10-17T11:05:45.182" v="620" actId="20577"/>
          <ac:spMkLst>
            <pc:docMk/>
            <pc:sldMk cId="965660984" sldId="259"/>
            <ac:spMk id="3" creationId="{95542CDD-A721-5271-36AA-F62FC915A24D}"/>
          </ac:spMkLst>
        </pc:spChg>
        <pc:picChg chg="add mod">
          <ac:chgData name="ANTONIO LANZA" userId="3bedaee3-2570-4681-af0c-a5cbe5fe9148" providerId="ADAL" clId="{3C80D2C2-3092-4E1E-960D-0A285D277E83}" dt="2024-10-18T13:56:25.044" v="3792"/>
          <ac:picMkLst>
            <pc:docMk/>
            <pc:sldMk cId="965660984" sldId="259"/>
            <ac:picMk id="4" creationId="{2AE4E2E6-9BCE-5DF3-4668-0E4AD8F920BD}"/>
          </ac:picMkLst>
        </pc:picChg>
      </pc:sldChg>
      <pc:sldChg chg="addSp delSp modSp new mod modTransition setBg">
        <pc:chgData name="ANTONIO LANZA" userId="3bedaee3-2570-4681-af0c-a5cbe5fe9148" providerId="ADAL" clId="{3C80D2C2-3092-4E1E-960D-0A285D277E83}" dt="2024-10-18T13:55:28.992" v="3784"/>
        <pc:sldMkLst>
          <pc:docMk/>
          <pc:sldMk cId="1700256613" sldId="260"/>
        </pc:sldMkLst>
        <pc:spChg chg="mod">
          <ac:chgData name="ANTONIO LANZA" userId="3bedaee3-2570-4681-af0c-a5cbe5fe9148" providerId="ADAL" clId="{3C80D2C2-3092-4E1E-960D-0A285D277E83}" dt="2024-10-18T10:33:30.728" v="1844" actId="26606"/>
          <ac:spMkLst>
            <pc:docMk/>
            <pc:sldMk cId="1700256613" sldId="260"/>
            <ac:spMk id="2" creationId="{F10CF45A-0D9B-1216-0467-36955D9FD5D2}"/>
          </ac:spMkLst>
        </pc:spChg>
        <pc:spChg chg="add del mod ord">
          <ac:chgData name="ANTONIO LANZA" userId="3bedaee3-2570-4681-af0c-a5cbe5fe9148" providerId="ADAL" clId="{3C80D2C2-3092-4E1E-960D-0A285D277E83}" dt="2024-10-18T10:33:30.728" v="1844" actId="26606"/>
          <ac:spMkLst>
            <pc:docMk/>
            <pc:sldMk cId="1700256613" sldId="260"/>
            <ac:spMk id="3" creationId="{2B8C084E-EA94-AFEA-715A-255AC5060CF8}"/>
          </ac:spMkLst>
        </pc:spChg>
        <pc:spChg chg="add del">
          <ac:chgData name="ANTONIO LANZA" userId="3bedaee3-2570-4681-af0c-a5cbe5fe9148" providerId="ADAL" clId="{3C80D2C2-3092-4E1E-960D-0A285D277E83}" dt="2024-10-18T10:33:30.728" v="1844" actId="26606"/>
          <ac:spMkLst>
            <pc:docMk/>
            <pc:sldMk cId="1700256613" sldId="260"/>
            <ac:spMk id="8" creationId="{ABE3B514-83FE-45D4-988C-78925DD13254}"/>
          </ac:spMkLst>
        </pc:spChg>
        <pc:spChg chg="add del">
          <ac:chgData name="ANTONIO LANZA" userId="3bedaee3-2570-4681-af0c-a5cbe5fe9148" providerId="ADAL" clId="{3C80D2C2-3092-4E1E-960D-0A285D277E83}" dt="2024-10-17T16:56:34.493" v="1796" actId="26606"/>
          <ac:spMkLst>
            <pc:docMk/>
            <pc:sldMk cId="1700256613" sldId="260"/>
            <ac:spMk id="15" creationId="{BF02845A-8571-40C5-9F56-8F9B3F7C4E4C}"/>
          </ac:spMkLst>
        </pc:spChg>
        <pc:spChg chg="add del">
          <ac:chgData name="ANTONIO LANZA" userId="3bedaee3-2570-4681-af0c-a5cbe5fe9148" providerId="ADAL" clId="{3C80D2C2-3092-4E1E-960D-0A285D277E83}" dt="2024-10-18T10:49:19.279" v="2024" actId="26606"/>
          <ac:spMkLst>
            <pc:docMk/>
            <pc:sldMk cId="1700256613" sldId="260"/>
            <ac:spMk id="16" creationId="{E0BA761B-DE6B-4078-B4C9-0FFE37D23862}"/>
          </ac:spMkLst>
        </pc:spChg>
        <pc:spChg chg="add">
          <ac:chgData name="ANTONIO LANZA" userId="3bedaee3-2570-4681-af0c-a5cbe5fe9148" providerId="ADAL" clId="{3C80D2C2-3092-4E1E-960D-0A285D277E83}" dt="2024-10-18T10:49:19.279" v="2024" actId="26606"/>
          <ac:spMkLst>
            <pc:docMk/>
            <pc:sldMk cId="1700256613" sldId="260"/>
            <ac:spMk id="23" creationId="{E0BA761B-DE6B-4078-B4C9-0FFE37D23862}"/>
          </ac:spMkLst>
        </pc:spChg>
        <pc:graphicFrameChg chg="add mod modGraphic">
          <ac:chgData name="ANTONIO LANZA" userId="3bedaee3-2570-4681-af0c-a5cbe5fe9148" providerId="ADAL" clId="{3C80D2C2-3092-4E1E-960D-0A285D277E83}" dt="2024-10-18T11:39:04.061" v="2580"/>
          <ac:graphicFrameMkLst>
            <pc:docMk/>
            <pc:sldMk cId="1700256613" sldId="260"/>
            <ac:graphicFrameMk id="12" creationId="{B5087A1D-807A-A1BE-2E1F-40AD0704FFDB}"/>
          </ac:graphicFrameMkLst>
        </pc:graphicFrameChg>
        <pc:graphicFrameChg chg="add del">
          <ac:chgData name="ANTONIO LANZA" userId="3bedaee3-2570-4681-af0c-a5cbe5fe9148" providerId="ADAL" clId="{3C80D2C2-3092-4E1E-960D-0A285D277E83}" dt="2024-10-17T16:55:46.808" v="1783" actId="26606"/>
          <ac:graphicFrameMkLst>
            <pc:docMk/>
            <pc:sldMk cId="1700256613" sldId="260"/>
            <ac:graphicFrameMk id="19" creationId="{F31124ED-E18E-D751-CA71-54F6CCB90EAD}"/>
          </ac:graphicFrameMkLst>
        </pc:graphicFrameChg>
        <pc:picChg chg="add mod">
          <ac:chgData name="ANTONIO LANZA" userId="3bedaee3-2570-4681-af0c-a5cbe5fe9148" providerId="ADAL" clId="{3C80D2C2-3092-4E1E-960D-0A285D277E83}" dt="2024-10-18T13:55:28.992" v="3784"/>
          <ac:picMkLst>
            <pc:docMk/>
            <pc:sldMk cId="1700256613" sldId="260"/>
            <ac:picMk id="3" creationId="{E447E917-8091-2DE3-7F97-6CFA5A81CF4B}"/>
          </ac:picMkLst>
        </pc:picChg>
        <pc:picChg chg="add del mod">
          <ac:chgData name="ANTONIO LANZA" userId="3bedaee3-2570-4681-af0c-a5cbe5fe9148" providerId="ADAL" clId="{3C80D2C2-3092-4E1E-960D-0A285D277E83}" dt="2024-10-18T13:50:35.986" v="3766" actId="478"/>
          <ac:picMkLst>
            <pc:docMk/>
            <pc:sldMk cId="1700256613" sldId="260"/>
            <ac:picMk id="4" creationId="{9346FE47-4204-77CA-3880-FF59A7CDA5C8}"/>
          </ac:picMkLst>
        </pc:picChg>
        <pc:picChg chg="add del mod ord">
          <ac:chgData name="ANTONIO LANZA" userId="3bedaee3-2570-4681-af0c-a5cbe5fe9148" providerId="ADAL" clId="{3C80D2C2-3092-4E1E-960D-0A285D277E83}" dt="2024-10-17T16:54:25.884" v="1774" actId="478"/>
          <ac:picMkLst>
            <pc:docMk/>
            <pc:sldMk cId="1700256613" sldId="260"/>
            <ac:picMk id="4" creationId="{CD93E935-E645-FB7E-CC5A-740DF5B9EA7C}"/>
          </ac:picMkLst>
        </pc:picChg>
        <pc:picChg chg="add del mod ord">
          <ac:chgData name="ANTONIO LANZA" userId="3bedaee3-2570-4681-af0c-a5cbe5fe9148" providerId="ADAL" clId="{3C80D2C2-3092-4E1E-960D-0A285D277E83}" dt="2024-10-17T16:58:15.072" v="1822" actId="478"/>
          <ac:picMkLst>
            <pc:docMk/>
            <pc:sldMk cId="1700256613" sldId="260"/>
            <ac:picMk id="5" creationId="{0859D51E-1157-F2D7-82A4-2F9DBD140942}"/>
          </ac:picMkLst>
        </pc:picChg>
        <pc:picChg chg="add del mod">
          <ac:chgData name="ANTONIO LANZA" userId="3bedaee3-2570-4681-af0c-a5cbe5fe9148" providerId="ADAL" clId="{3C80D2C2-3092-4E1E-960D-0A285D277E83}" dt="2024-10-18T10:40:18.901" v="1911" actId="478"/>
          <ac:picMkLst>
            <pc:docMk/>
            <pc:sldMk cId="1700256613" sldId="260"/>
            <ac:picMk id="5" creationId="{943C0CAF-E3AC-A618-CD91-640A9DCF790B}"/>
          </ac:picMkLst>
        </pc:picChg>
        <pc:cxnChg chg="add del">
          <ac:chgData name="ANTONIO LANZA" userId="3bedaee3-2570-4681-af0c-a5cbe5fe9148" providerId="ADAL" clId="{3C80D2C2-3092-4E1E-960D-0A285D277E83}" dt="2024-10-18T10:33:30.728" v="1844" actId="26606"/>
          <ac:cxnSpMkLst>
            <pc:docMk/>
            <pc:sldMk cId="1700256613" sldId="260"/>
            <ac:cxnSpMk id="10" creationId="{787CBF7F-92AD-42B8-AA3E-C4AF7A2AD3E8}"/>
          </ac:cxnSpMkLst>
        </pc:cxnChg>
        <pc:cxnChg chg="add del">
          <ac:chgData name="ANTONIO LANZA" userId="3bedaee3-2570-4681-af0c-a5cbe5fe9148" providerId="ADAL" clId="{3C80D2C2-3092-4E1E-960D-0A285D277E83}" dt="2024-10-17T16:56:34.493" v="1796" actId="26606"/>
          <ac:cxnSpMkLst>
            <pc:docMk/>
            <pc:sldMk cId="1700256613" sldId="260"/>
            <ac:cxnSpMk id="17" creationId="{F30BB598-81B4-41BB-BC44-CD9C29AE2EAB}"/>
          </ac:cxnSpMkLst>
        </pc:cxnChg>
        <pc:cxnChg chg="add del">
          <ac:chgData name="ANTONIO LANZA" userId="3bedaee3-2570-4681-af0c-a5cbe5fe9148" providerId="ADAL" clId="{3C80D2C2-3092-4E1E-960D-0A285D277E83}" dt="2024-10-18T10:49:19.279" v="2024" actId="26606"/>
          <ac:cxnSpMkLst>
            <pc:docMk/>
            <pc:sldMk cId="1700256613" sldId="260"/>
            <ac:cxnSpMk id="18" creationId="{05C630D5-1ADF-4994-883A-6501F0DFCFA0}"/>
          </ac:cxnSpMkLst>
        </pc:cxnChg>
        <pc:cxnChg chg="add">
          <ac:chgData name="ANTONIO LANZA" userId="3bedaee3-2570-4681-af0c-a5cbe5fe9148" providerId="ADAL" clId="{3C80D2C2-3092-4E1E-960D-0A285D277E83}" dt="2024-10-18T10:49:19.279" v="2024" actId="26606"/>
          <ac:cxnSpMkLst>
            <pc:docMk/>
            <pc:sldMk cId="1700256613" sldId="260"/>
            <ac:cxnSpMk id="25" creationId="{05C630D5-1ADF-4994-883A-6501F0DFCFA0}"/>
          </ac:cxnSpMkLst>
        </pc:cxnChg>
      </pc:sldChg>
      <pc:sldChg chg="addSp delSp modSp new del mod">
        <pc:chgData name="ANTONIO LANZA" userId="3bedaee3-2570-4681-af0c-a5cbe5fe9148" providerId="ADAL" clId="{3C80D2C2-3092-4E1E-960D-0A285D277E83}" dt="2024-10-17T15:22:28.715" v="899" actId="2696"/>
        <pc:sldMkLst>
          <pc:docMk/>
          <pc:sldMk cId="813396290" sldId="261"/>
        </pc:sldMkLst>
        <pc:spChg chg="add del mod">
          <ac:chgData name="ANTONIO LANZA" userId="3bedaee3-2570-4681-af0c-a5cbe5fe9148" providerId="ADAL" clId="{3C80D2C2-3092-4E1E-960D-0A285D277E83}" dt="2024-10-17T15:20:56.489" v="886" actId="21"/>
          <ac:spMkLst>
            <pc:docMk/>
            <pc:sldMk cId="813396290" sldId="261"/>
            <ac:spMk id="2" creationId="{D7179BD1-87D6-6652-AB31-4858BD774118}"/>
          </ac:spMkLst>
        </pc:spChg>
        <pc:spChg chg="add mod">
          <ac:chgData name="ANTONIO LANZA" userId="3bedaee3-2570-4681-af0c-a5cbe5fe9148" providerId="ADAL" clId="{3C80D2C2-3092-4E1E-960D-0A285D277E83}" dt="2024-10-17T15:21:58.247" v="898" actId="1076"/>
          <ac:spMkLst>
            <pc:docMk/>
            <pc:sldMk cId="813396290" sldId="261"/>
            <ac:spMk id="7" creationId="{D7179BD1-87D6-6652-AB31-4858BD774118}"/>
          </ac:spMkLst>
        </pc:spChg>
        <pc:picChg chg="add mod ord">
          <ac:chgData name="ANTONIO LANZA" userId="3bedaee3-2570-4681-af0c-a5cbe5fe9148" providerId="ADAL" clId="{3C80D2C2-3092-4E1E-960D-0A285D277E83}" dt="2024-10-17T15:20:19.024" v="882" actId="167"/>
          <ac:picMkLst>
            <pc:docMk/>
            <pc:sldMk cId="813396290" sldId="261"/>
            <ac:picMk id="3" creationId="{6392A58E-773F-90F6-D839-60DC190EB93C}"/>
          </ac:picMkLst>
        </pc:picChg>
      </pc:sldChg>
      <pc:sldChg chg="new del">
        <pc:chgData name="ANTONIO LANZA" userId="3bedaee3-2570-4681-af0c-a5cbe5fe9148" providerId="ADAL" clId="{3C80D2C2-3092-4E1E-960D-0A285D277E83}" dt="2024-10-17T16:12:10.858" v="902" actId="2696"/>
        <pc:sldMkLst>
          <pc:docMk/>
          <pc:sldMk cId="1520551145" sldId="261"/>
        </pc:sldMkLst>
      </pc:sldChg>
      <pc:sldChg chg="addSp delSp modSp new del mod ord">
        <pc:chgData name="ANTONIO LANZA" userId="3bedaee3-2570-4681-af0c-a5cbe5fe9148" providerId="ADAL" clId="{3C80D2C2-3092-4E1E-960D-0A285D277E83}" dt="2024-10-17T16:16:17.477" v="926" actId="2696"/>
        <pc:sldMkLst>
          <pc:docMk/>
          <pc:sldMk cId="4025272997" sldId="261"/>
        </pc:sldMkLst>
        <pc:spChg chg="add del mod">
          <ac:chgData name="ANTONIO LANZA" userId="3bedaee3-2570-4681-af0c-a5cbe5fe9148" providerId="ADAL" clId="{3C80D2C2-3092-4E1E-960D-0A285D277E83}" dt="2024-10-17T16:15:54.453" v="923" actId="21"/>
          <ac:spMkLst>
            <pc:docMk/>
            <pc:sldMk cId="4025272997" sldId="261"/>
            <ac:spMk id="8" creationId="{197595DC-196A-B356-9763-75D03EB8E814}"/>
          </ac:spMkLst>
        </pc:spChg>
      </pc:sldChg>
      <pc:sldChg chg="addSp delSp modSp new add del mod setBg">
        <pc:chgData name="ANTONIO LANZA" userId="3bedaee3-2570-4681-af0c-a5cbe5fe9148" providerId="ADAL" clId="{3C80D2C2-3092-4E1E-960D-0A285D277E83}" dt="2024-10-18T13:54:13.670" v="3783" actId="1076"/>
        <pc:sldMkLst>
          <pc:docMk/>
          <pc:sldMk cId="2210830722" sldId="262"/>
        </pc:sldMkLst>
        <pc:spChg chg="add mod">
          <ac:chgData name="ANTONIO LANZA" userId="3bedaee3-2570-4681-af0c-a5cbe5fe9148" providerId="ADAL" clId="{3C80D2C2-3092-4E1E-960D-0A285D277E83}" dt="2024-10-18T10:47:14.276" v="2016" actId="1076"/>
          <ac:spMkLst>
            <pc:docMk/>
            <pc:sldMk cId="2210830722" sldId="262"/>
            <ac:spMk id="3" creationId="{B419F1F2-DA85-62B5-5337-B8E61C12CD40}"/>
          </ac:spMkLst>
        </pc:spChg>
        <pc:spChg chg="add mod">
          <ac:chgData name="ANTONIO LANZA" userId="3bedaee3-2570-4681-af0c-a5cbe5fe9148" providerId="ADAL" clId="{3C80D2C2-3092-4E1E-960D-0A285D277E83}" dt="2024-10-18T10:47:22.131" v="2018" actId="404"/>
          <ac:spMkLst>
            <pc:docMk/>
            <pc:sldMk cId="2210830722" sldId="262"/>
            <ac:spMk id="4" creationId="{6ED39A82-8E16-B91A-B6BA-CF9C54B0D365}"/>
          </ac:spMkLst>
        </pc:spChg>
        <pc:spChg chg="add mod">
          <ac:chgData name="ANTONIO LANZA" userId="3bedaee3-2570-4681-af0c-a5cbe5fe9148" providerId="ADAL" clId="{3C80D2C2-3092-4E1E-960D-0A285D277E83}" dt="2024-10-18T10:47:35.787" v="2021" actId="1076"/>
          <ac:spMkLst>
            <pc:docMk/>
            <pc:sldMk cId="2210830722" sldId="262"/>
            <ac:spMk id="5" creationId="{790497A5-A3FE-C819-CBB3-1EF1AB7AD545}"/>
          </ac:spMkLst>
        </pc:spChg>
        <pc:spChg chg="add mod">
          <ac:chgData name="ANTONIO LANZA" userId="3bedaee3-2570-4681-af0c-a5cbe5fe9148" providerId="ADAL" clId="{3C80D2C2-3092-4E1E-960D-0A285D277E83}" dt="2024-10-18T10:47:46.605" v="2023" actId="1076"/>
          <ac:spMkLst>
            <pc:docMk/>
            <pc:sldMk cId="2210830722" sldId="262"/>
            <ac:spMk id="6" creationId="{66FBF9AB-6F95-9632-48FF-2FF7A9CE362A}"/>
          </ac:spMkLst>
        </pc:spChg>
        <pc:spChg chg="add del mod ord">
          <ac:chgData name="ANTONIO LANZA" userId="3bedaee3-2570-4681-af0c-a5cbe5fe9148" providerId="ADAL" clId="{3C80D2C2-3092-4E1E-960D-0A285D277E83}" dt="2024-10-18T13:41:22.299" v="3612" actId="11529"/>
          <ac:spMkLst>
            <pc:docMk/>
            <pc:sldMk cId="2210830722" sldId="262"/>
            <ac:spMk id="7" creationId="{076379EE-7567-D282-102B-D922996EDA5B}"/>
          </ac:spMkLst>
        </pc:spChg>
        <pc:spChg chg="add del mod ord">
          <ac:chgData name="ANTONIO LANZA" userId="3bedaee3-2570-4681-af0c-a5cbe5fe9148" providerId="ADAL" clId="{3C80D2C2-3092-4E1E-960D-0A285D277E83}" dt="2024-10-18T13:41:27.682" v="3614" actId="167"/>
          <ac:spMkLst>
            <pc:docMk/>
            <pc:sldMk cId="2210830722" sldId="262"/>
            <ac:spMk id="8" creationId="{197595DC-196A-B356-9763-75D03EB8E814}"/>
          </ac:spMkLst>
        </pc:spChg>
        <pc:picChg chg="add mod ord">
          <ac:chgData name="ANTONIO LANZA" userId="3bedaee3-2570-4681-af0c-a5cbe5fe9148" providerId="ADAL" clId="{3C80D2C2-3092-4E1E-960D-0A285D277E83}" dt="2024-10-18T13:39:10.631" v="3573" actId="167"/>
          <ac:picMkLst>
            <pc:docMk/>
            <pc:sldMk cId="2210830722" sldId="262"/>
            <ac:picMk id="2" creationId="{5B0CEEE7-44BE-FFF1-9F87-17B89FC49CA8}"/>
          </ac:picMkLst>
        </pc:picChg>
        <pc:picChg chg="add del mod ord">
          <ac:chgData name="ANTONIO LANZA" userId="3bedaee3-2570-4681-af0c-a5cbe5fe9148" providerId="ADAL" clId="{3C80D2C2-3092-4E1E-960D-0A285D277E83}" dt="2024-10-17T16:25:52.099" v="1106" actId="478"/>
          <ac:picMkLst>
            <pc:docMk/>
            <pc:sldMk cId="2210830722" sldId="262"/>
            <ac:picMk id="9" creationId="{3AA5E709-87F9-C208-1C73-FA83014BF46F}"/>
          </ac:picMkLst>
        </pc:picChg>
        <pc:picChg chg="add mod">
          <ac:chgData name="ANTONIO LANZA" userId="3bedaee3-2570-4681-af0c-a5cbe5fe9148" providerId="ADAL" clId="{3C80D2C2-3092-4E1E-960D-0A285D277E83}" dt="2024-10-18T13:50:54.580" v="3767" actId="931"/>
          <ac:picMkLst>
            <pc:docMk/>
            <pc:sldMk cId="2210830722" sldId="262"/>
            <ac:picMk id="10" creationId="{95F76ECB-54D3-88A2-8A1B-C6D861E8BE5E}"/>
          </ac:picMkLst>
        </pc:picChg>
        <pc:picChg chg="add del mod ord">
          <ac:chgData name="ANTONIO LANZA" userId="3bedaee3-2570-4681-af0c-a5cbe5fe9148" providerId="ADAL" clId="{3C80D2C2-3092-4E1E-960D-0A285D277E83}" dt="2024-10-18T13:53:02.517" v="3772" actId="478"/>
          <ac:picMkLst>
            <pc:docMk/>
            <pc:sldMk cId="2210830722" sldId="262"/>
            <ac:picMk id="11" creationId="{ACAD43A8-FC84-B5E8-F5EB-43071E249E11}"/>
          </ac:picMkLst>
        </pc:picChg>
        <pc:picChg chg="add del mod">
          <ac:chgData name="ANTONIO LANZA" userId="3bedaee3-2570-4681-af0c-a5cbe5fe9148" providerId="ADAL" clId="{3C80D2C2-3092-4E1E-960D-0A285D277E83}" dt="2024-10-18T13:51:19.016" v="3771" actId="478"/>
          <ac:picMkLst>
            <pc:docMk/>
            <pc:sldMk cId="2210830722" sldId="262"/>
            <ac:picMk id="13" creationId="{0B2B30C2-8D6C-52E3-423C-5B1DBF670949}"/>
          </ac:picMkLst>
        </pc:picChg>
        <pc:picChg chg="add mod">
          <ac:chgData name="ANTONIO LANZA" userId="3bedaee3-2570-4681-af0c-a5cbe5fe9148" providerId="ADAL" clId="{3C80D2C2-3092-4E1E-960D-0A285D277E83}" dt="2024-10-18T13:54:13.670" v="3783" actId="1076"/>
          <ac:picMkLst>
            <pc:docMk/>
            <pc:sldMk cId="2210830722" sldId="262"/>
            <ac:picMk id="15" creationId="{A7CF4366-CFC4-18F9-A504-A31F699D5338}"/>
          </ac:picMkLst>
        </pc:picChg>
      </pc:sldChg>
      <pc:sldChg chg="addSp delSp modSp mod setBg">
        <pc:chgData name="ANTONIO LANZA" userId="3bedaee3-2570-4681-af0c-a5cbe5fe9148" providerId="ADAL" clId="{3C80D2C2-3092-4E1E-960D-0A285D277E83}" dt="2024-10-18T13:55:59.061" v="3787"/>
        <pc:sldMkLst>
          <pc:docMk/>
          <pc:sldMk cId="3016095279" sldId="263"/>
        </pc:sldMkLst>
        <pc:spChg chg="mod">
          <ac:chgData name="ANTONIO LANZA" userId="3bedaee3-2570-4681-af0c-a5cbe5fe9148" providerId="ADAL" clId="{3C80D2C2-3092-4E1E-960D-0A285D277E83}" dt="2024-10-18T11:00:02.086" v="2062" actId="26606"/>
          <ac:spMkLst>
            <pc:docMk/>
            <pc:sldMk cId="3016095279" sldId="263"/>
            <ac:spMk id="2" creationId="{F10CF45A-0D9B-1216-0467-36955D9FD5D2}"/>
          </ac:spMkLst>
        </pc:spChg>
        <pc:spChg chg="del">
          <ac:chgData name="ANTONIO LANZA" userId="3bedaee3-2570-4681-af0c-a5cbe5fe9148" providerId="ADAL" clId="{3C80D2C2-3092-4E1E-960D-0A285D277E83}" dt="2024-10-18T11:00:02.086" v="2062" actId="26606"/>
          <ac:spMkLst>
            <pc:docMk/>
            <pc:sldMk cId="3016095279" sldId="263"/>
            <ac:spMk id="3" creationId="{2B8C084E-EA94-AFEA-715A-255AC5060CF8}"/>
          </ac:spMkLst>
        </pc:spChg>
        <pc:spChg chg="del">
          <ac:chgData name="ANTONIO LANZA" userId="3bedaee3-2570-4681-af0c-a5cbe5fe9148" providerId="ADAL" clId="{3C80D2C2-3092-4E1E-960D-0A285D277E83}" dt="2024-10-18T11:00:02.086" v="2062" actId="26606"/>
          <ac:spMkLst>
            <pc:docMk/>
            <pc:sldMk cId="3016095279" sldId="263"/>
            <ac:spMk id="19" creationId="{ABE3B514-83FE-45D4-988C-78925DD13254}"/>
          </ac:spMkLst>
        </pc:spChg>
        <pc:spChg chg="add">
          <ac:chgData name="ANTONIO LANZA" userId="3bedaee3-2570-4681-af0c-a5cbe5fe9148" providerId="ADAL" clId="{3C80D2C2-3092-4E1E-960D-0A285D277E83}" dt="2024-10-18T11:00:02.086" v="2062" actId="26606"/>
          <ac:spMkLst>
            <pc:docMk/>
            <pc:sldMk cId="3016095279" sldId="263"/>
            <ac:spMk id="26" creationId="{ABE3B514-83FE-45D4-988C-78925DD13254}"/>
          </ac:spMkLst>
        </pc:spChg>
        <pc:graphicFrameChg chg="add mod">
          <ac:chgData name="ANTONIO LANZA" userId="3bedaee3-2570-4681-af0c-a5cbe5fe9148" providerId="ADAL" clId="{3C80D2C2-3092-4E1E-960D-0A285D277E83}" dt="2024-10-18T11:00:37.520" v="2065"/>
          <ac:graphicFrameMkLst>
            <pc:docMk/>
            <pc:sldMk cId="3016095279" sldId="263"/>
            <ac:graphicFrameMk id="22" creationId="{B1FB4B10-4F88-494F-836E-A75CC44659DC}"/>
          </ac:graphicFrameMkLst>
        </pc:graphicFrameChg>
        <pc:picChg chg="add mod">
          <ac:chgData name="ANTONIO LANZA" userId="3bedaee3-2570-4681-af0c-a5cbe5fe9148" providerId="ADAL" clId="{3C80D2C2-3092-4E1E-960D-0A285D277E83}" dt="2024-10-18T13:55:59.061" v="3787"/>
          <ac:picMkLst>
            <pc:docMk/>
            <pc:sldMk cId="3016095279" sldId="263"/>
            <ac:picMk id="3" creationId="{61C42F81-346C-6146-9341-9617BEEB71C5}"/>
          </ac:picMkLst>
        </pc:picChg>
        <pc:cxnChg chg="del">
          <ac:chgData name="ANTONIO LANZA" userId="3bedaee3-2570-4681-af0c-a5cbe5fe9148" providerId="ADAL" clId="{3C80D2C2-3092-4E1E-960D-0A285D277E83}" dt="2024-10-18T11:00:02.086" v="2062" actId="26606"/>
          <ac:cxnSpMkLst>
            <pc:docMk/>
            <pc:sldMk cId="3016095279" sldId="263"/>
            <ac:cxnSpMk id="20" creationId="{787CBF7F-92AD-42B8-AA3E-C4AF7A2AD3E8}"/>
          </ac:cxnSpMkLst>
        </pc:cxnChg>
        <pc:cxnChg chg="add">
          <ac:chgData name="ANTONIO LANZA" userId="3bedaee3-2570-4681-af0c-a5cbe5fe9148" providerId="ADAL" clId="{3C80D2C2-3092-4E1E-960D-0A285D277E83}" dt="2024-10-18T11:00:02.086" v="2062" actId="26606"/>
          <ac:cxnSpMkLst>
            <pc:docMk/>
            <pc:sldMk cId="3016095279" sldId="263"/>
            <ac:cxnSpMk id="28" creationId="{787CBF7F-92AD-42B8-AA3E-C4AF7A2AD3E8}"/>
          </ac:cxnSpMkLst>
        </pc:cxnChg>
      </pc:sldChg>
      <pc:sldChg chg="del">
        <pc:chgData name="ANTONIO LANZA" userId="3bedaee3-2570-4681-af0c-a5cbe5fe9148" providerId="ADAL" clId="{3C80D2C2-3092-4E1E-960D-0A285D277E83}" dt="2024-10-18T10:24:27.021" v="1823" actId="2696"/>
        <pc:sldMkLst>
          <pc:docMk/>
          <pc:sldMk cId="224134303" sldId="264"/>
        </pc:sldMkLst>
      </pc:sldChg>
      <pc:sldChg chg="addSp modSp mod modTransition modNotesTx">
        <pc:chgData name="ANTONIO LANZA" userId="3bedaee3-2570-4681-af0c-a5cbe5fe9148" providerId="ADAL" clId="{3C80D2C2-3092-4E1E-960D-0A285D277E83}" dt="2024-10-18T13:56:39.131" v="3794"/>
        <pc:sldMkLst>
          <pc:docMk/>
          <pc:sldMk cId="2423271011" sldId="265"/>
        </pc:sldMkLst>
        <pc:spChg chg="mod">
          <ac:chgData name="ANTONIO LANZA" userId="3bedaee3-2570-4681-af0c-a5cbe5fe9148" providerId="ADAL" clId="{3C80D2C2-3092-4E1E-960D-0A285D277E83}" dt="2024-10-18T13:07:38.517" v="2721" actId="115"/>
          <ac:spMkLst>
            <pc:docMk/>
            <pc:sldMk cId="2423271011" sldId="265"/>
            <ac:spMk id="3" creationId="{2B8C084E-EA94-AFEA-715A-255AC5060CF8}"/>
          </ac:spMkLst>
        </pc:spChg>
        <pc:picChg chg="add mod">
          <ac:chgData name="ANTONIO LANZA" userId="3bedaee3-2570-4681-af0c-a5cbe5fe9148" providerId="ADAL" clId="{3C80D2C2-3092-4E1E-960D-0A285D277E83}" dt="2024-10-18T13:56:39.131" v="3794"/>
          <ac:picMkLst>
            <pc:docMk/>
            <pc:sldMk cId="2423271011" sldId="265"/>
            <ac:picMk id="4" creationId="{6919D65D-7F67-4C07-35D8-398A6A4DA279}"/>
          </ac:picMkLst>
        </pc:picChg>
      </pc:sldChg>
      <pc:sldChg chg="addSp delSp modSp add del mod">
        <pc:chgData name="ANTONIO LANZA" userId="3bedaee3-2570-4681-af0c-a5cbe5fe9148" providerId="ADAL" clId="{3C80D2C2-3092-4E1E-960D-0A285D277E83}" dt="2024-10-18T10:57:46.009" v="2061" actId="2696"/>
        <pc:sldMkLst>
          <pc:docMk/>
          <pc:sldMk cId="360872134" sldId="266"/>
        </pc:sldMkLst>
        <pc:spChg chg="add del mod">
          <ac:chgData name="ANTONIO LANZA" userId="3bedaee3-2570-4681-af0c-a5cbe5fe9148" providerId="ADAL" clId="{3C80D2C2-3092-4E1E-960D-0A285D277E83}" dt="2024-10-18T10:56:50.878" v="2049" actId="478"/>
          <ac:spMkLst>
            <pc:docMk/>
            <pc:sldMk cId="360872134" sldId="266"/>
            <ac:spMk id="5" creationId="{777BE655-A963-65C1-5A90-A7A102B44BE8}"/>
          </ac:spMkLst>
        </pc:spChg>
        <pc:spChg chg="add mod">
          <ac:chgData name="ANTONIO LANZA" userId="3bedaee3-2570-4681-af0c-a5cbe5fe9148" providerId="ADAL" clId="{3C80D2C2-3092-4E1E-960D-0A285D277E83}" dt="2024-10-18T10:57:06.274" v="2056" actId="1076"/>
          <ac:spMkLst>
            <pc:docMk/>
            <pc:sldMk cId="360872134" sldId="266"/>
            <ac:spMk id="6" creationId="{C96D678B-D725-28AA-E51A-3A3AFABDC264}"/>
          </ac:spMkLst>
        </pc:spChg>
        <pc:spChg chg="add mod">
          <ac:chgData name="ANTONIO LANZA" userId="3bedaee3-2570-4681-af0c-a5cbe5fe9148" providerId="ADAL" clId="{3C80D2C2-3092-4E1E-960D-0A285D277E83}" dt="2024-10-18T10:57:40.672" v="2060" actId="14100"/>
          <ac:spMkLst>
            <pc:docMk/>
            <pc:sldMk cId="360872134" sldId="266"/>
            <ac:spMk id="8" creationId="{A65DD976-D53A-586E-5F42-9683B4020F0F}"/>
          </ac:spMkLst>
        </pc:spChg>
        <pc:graphicFrameChg chg="add del mod">
          <ac:chgData name="ANTONIO LANZA" userId="3bedaee3-2570-4681-af0c-a5cbe5fe9148" providerId="ADAL" clId="{3C80D2C2-3092-4E1E-960D-0A285D277E83}" dt="2024-10-18T10:57:12.106" v="2058" actId="478"/>
          <ac:graphicFrameMkLst>
            <pc:docMk/>
            <pc:sldMk cId="360872134" sldId="266"/>
            <ac:graphicFrameMk id="12" creationId="{B5087A1D-807A-A1BE-2E1F-40AD0704FFDB}"/>
          </ac:graphicFrameMkLst>
        </pc:graphicFrameChg>
      </pc:sldChg>
      <pc:sldChg chg="addSp delSp modSp add mod ord setBg">
        <pc:chgData name="ANTONIO LANZA" userId="3bedaee3-2570-4681-af0c-a5cbe5fe9148" providerId="ADAL" clId="{3C80D2C2-3092-4E1E-960D-0A285D277E83}" dt="2024-10-18T13:34:35.317" v="3564" actId="14100"/>
        <pc:sldMkLst>
          <pc:docMk/>
          <pc:sldMk cId="920878615" sldId="266"/>
        </pc:sldMkLst>
        <pc:spChg chg="mod">
          <ac:chgData name="ANTONIO LANZA" userId="3bedaee3-2570-4681-af0c-a5cbe5fe9148" providerId="ADAL" clId="{3C80D2C2-3092-4E1E-960D-0A285D277E83}" dt="2024-10-18T13:19:55.127" v="2866" actId="20577"/>
          <ac:spMkLst>
            <pc:docMk/>
            <pc:sldMk cId="920878615" sldId="266"/>
            <ac:spMk id="2" creationId="{EC3D814E-FE53-A09D-9109-534FCE14C2E9}"/>
          </ac:spMkLst>
        </pc:spChg>
        <pc:spChg chg="add del mod">
          <ac:chgData name="ANTONIO LANZA" userId="3bedaee3-2570-4681-af0c-a5cbe5fe9148" providerId="ADAL" clId="{3C80D2C2-3092-4E1E-960D-0A285D277E83}" dt="2024-10-18T13:09:26.377" v="2727" actId="931"/>
          <ac:spMkLst>
            <pc:docMk/>
            <pc:sldMk cId="920878615" sldId="266"/>
            <ac:spMk id="5" creationId="{5AD12EFF-8666-5E95-6C74-35A0479B628B}"/>
          </ac:spMkLst>
        </pc:spChg>
        <pc:spChg chg="del">
          <ac:chgData name="ANTONIO LANZA" userId="3bedaee3-2570-4681-af0c-a5cbe5fe9148" providerId="ADAL" clId="{3C80D2C2-3092-4E1E-960D-0A285D277E83}" dt="2024-10-18T11:43:14.513" v="2612" actId="26606"/>
          <ac:spMkLst>
            <pc:docMk/>
            <pc:sldMk cId="920878615" sldId="266"/>
            <ac:spMk id="13" creationId="{BF02845A-8571-40C5-9F56-8F9B3F7C4E4C}"/>
          </ac:spMkLst>
        </pc:spChg>
        <pc:spChg chg="add del">
          <ac:chgData name="ANTONIO LANZA" userId="3bedaee3-2570-4681-af0c-a5cbe5fe9148" providerId="ADAL" clId="{3C80D2C2-3092-4E1E-960D-0A285D277E83}" dt="2024-10-18T13:09:33.332" v="2730" actId="26606"/>
          <ac:spMkLst>
            <pc:docMk/>
            <pc:sldMk cId="920878615" sldId="266"/>
            <ac:spMk id="22" creationId="{BF02845A-8571-40C5-9F56-8F9B3F7C4E4C}"/>
          </ac:spMkLst>
        </pc:spChg>
        <pc:spChg chg="add del mod">
          <ac:chgData name="ANTONIO LANZA" userId="3bedaee3-2570-4681-af0c-a5cbe5fe9148" providerId="ADAL" clId="{3C80D2C2-3092-4E1E-960D-0A285D277E83}" dt="2024-10-18T13:12:38.167" v="2794" actId="478"/>
          <ac:spMkLst>
            <pc:docMk/>
            <pc:sldMk cId="920878615" sldId="266"/>
            <ac:spMk id="26" creationId="{C77CB932-84D6-A733-1F1C-D4688D417949}"/>
          </ac:spMkLst>
        </pc:spChg>
        <pc:spChg chg="add del mod">
          <ac:chgData name="ANTONIO LANZA" userId="3bedaee3-2570-4681-af0c-a5cbe5fe9148" providerId="ADAL" clId="{3C80D2C2-3092-4E1E-960D-0A285D277E83}" dt="2024-10-18T13:12:35.532" v="2793" actId="478"/>
          <ac:spMkLst>
            <pc:docMk/>
            <pc:sldMk cId="920878615" sldId="266"/>
            <ac:spMk id="28" creationId="{453B66E6-B001-CCD7-6A15-F871712E22DF}"/>
          </ac:spMkLst>
        </pc:spChg>
        <pc:spChg chg="add mod">
          <ac:chgData name="ANTONIO LANZA" userId="3bedaee3-2570-4681-af0c-a5cbe5fe9148" providerId="ADAL" clId="{3C80D2C2-3092-4E1E-960D-0A285D277E83}" dt="2024-10-18T13:24:52.250" v="3290"/>
          <ac:spMkLst>
            <pc:docMk/>
            <pc:sldMk cId="920878615" sldId="266"/>
            <ac:spMk id="32" creationId="{902281D4-A233-28AE-B079-60D71465A2CA}"/>
          </ac:spMkLst>
        </pc:spChg>
        <pc:spChg chg="add">
          <ac:chgData name="ANTONIO LANZA" userId="3bedaee3-2570-4681-af0c-a5cbe5fe9148" providerId="ADAL" clId="{3C80D2C2-3092-4E1E-960D-0A285D277E83}" dt="2024-10-18T13:09:33.332" v="2730" actId="26606"/>
          <ac:spMkLst>
            <pc:docMk/>
            <pc:sldMk cId="920878615" sldId="266"/>
            <ac:spMk id="33" creationId="{BF02845A-8571-40C5-9F56-8F9B3F7C4E4C}"/>
          </ac:spMkLst>
        </pc:spChg>
        <pc:spChg chg="add mod">
          <ac:chgData name="ANTONIO LANZA" userId="3bedaee3-2570-4681-af0c-a5cbe5fe9148" providerId="ADAL" clId="{3C80D2C2-3092-4E1E-960D-0A285D277E83}" dt="2024-10-18T13:24:52.250" v="3290"/>
          <ac:spMkLst>
            <pc:docMk/>
            <pc:sldMk cId="920878615" sldId="266"/>
            <ac:spMk id="34" creationId="{E5008C22-8A1A-3446-66A8-693CA50F4047}"/>
          </ac:spMkLst>
        </pc:spChg>
        <pc:spChg chg="add mod">
          <ac:chgData name="ANTONIO LANZA" userId="3bedaee3-2570-4681-af0c-a5cbe5fe9148" providerId="ADAL" clId="{3C80D2C2-3092-4E1E-960D-0A285D277E83}" dt="2024-10-18T13:25:00.784" v="3292"/>
          <ac:spMkLst>
            <pc:docMk/>
            <pc:sldMk cId="920878615" sldId="266"/>
            <ac:spMk id="37" creationId="{A2AE4971-6B64-915C-9F80-86A79715E8E9}"/>
          </ac:spMkLst>
        </pc:spChg>
        <pc:spChg chg="add mod">
          <ac:chgData name="ANTONIO LANZA" userId="3bedaee3-2570-4681-af0c-a5cbe5fe9148" providerId="ADAL" clId="{3C80D2C2-3092-4E1E-960D-0A285D277E83}" dt="2024-10-18T13:25:00.784" v="3292"/>
          <ac:spMkLst>
            <pc:docMk/>
            <pc:sldMk cId="920878615" sldId="266"/>
            <ac:spMk id="38" creationId="{DAC98E38-68B8-63CE-A4A9-819A7FFE43A6}"/>
          </ac:spMkLst>
        </pc:spChg>
        <pc:spChg chg="add mod">
          <ac:chgData name="ANTONIO LANZA" userId="3bedaee3-2570-4681-af0c-a5cbe5fe9148" providerId="ADAL" clId="{3C80D2C2-3092-4E1E-960D-0A285D277E83}" dt="2024-10-18T13:25:14.122" v="3294"/>
          <ac:spMkLst>
            <pc:docMk/>
            <pc:sldMk cId="920878615" sldId="266"/>
            <ac:spMk id="41" creationId="{9510D5B8-572B-986D-301D-C070027C266E}"/>
          </ac:spMkLst>
        </pc:spChg>
        <pc:spChg chg="add mod">
          <ac:chgData name="ANTONIO LANZA" userId="3bedaee3-2570-4681-af0c-a5cbe5fe9148" providerId="ADAL" clId="{3C80D2C2-3092-4E1E-960D-0A285D277E83}" dt="2024-10-18T13:25:14.122" v="3294"/>
          <ac:spMkLst>
            <pc:docMk/>
            <pc:sldMk cId="920878615" sldId="266"/>
            <ac:spMk id="42" creationId="{D3B4DE5A-5624-CD46-1244-1EB391EFC271}"/>
          </ac:spMkLst>
        </pc:spChg>
        <pc:spChg chg="add mod">
          <ac:chgData name="ANTONIO LANZA" userId="3bedaee3-2570-4681-af0c-a5cbe5fe9148" providerId="ADAL" clId="{3C80D2C2-3092-4E1E-960D-0A285D277E83}" dt="2024-10-18T13:25:14.122" v="3294"/>
          <ac:spMkLst>
            <pc:docMk/>
            <pc:sldMk cId="920878615" sldId="266"/>
            <ac:spMk id="43" creationId="{25C5191E-3682-A467-BEE2-C96C3DBEF152}"/>
          </ac:spMkLst>
        </pc:spChg>
        <pc:spChg chg="add mod">
          <ac:chgData name="ANTONIO LANZA" userId="3bedaee3-2570-4681-af0c-a5cbe5fe9148" providerId="ADAL" clId="{3C80D2C2-3092-4E1E-960D-0A285D277E83}" dt="2024-10-18T13:25:14.122" v="3294"/>
          <ac:spMkLst>
            <pc:docMk/>
            <pc:sldMk cId="920878615" sldId="266"/>
            <ac:spMk id="44" creationId="{BA4DB4B6-7BD3-63DC-9CAE-A7261835ACB0}"/>
          </ac:spMkLst>
        </pc:spChg>
        <pc:grpChg chg="add mod">
          <ac:chgData name="ANTONIO LANZA" userId="3bedaee3-2570-4681-af0c-a5cbe5fe9148" providerId="ADAL" clId="{3C80D2C2-3092-4E1E-960D-0A285D277E83}" dt="2024-10-18T13:24:52.250" v="3290"/>
          <ac:grpSpMkLst>
            <pc:docMk/>
            <pc:sldMk cId="920878615" sldId="266"/>
            <ac:grpSpMk id="30" creationId="{06A3FBF3-E600-EDCD-13FA-B6EB34AEA33C}"/>
          </ac:grpSpMkLst>
        </pc:grpChg>
        <pc:grpChg chg="add mod">
          <ac:chgData name="ANTONIO LANZA" userId="3bedaee3-2570-4681-af0c-a5cbe5fe9148" providerId="ADAL" clId="{3C80D2C2-3092-4E1E-960D-0A285D277E83}" dt="2024-10-18T13:25:00.784" v="3292"/>
          <ac:grpSpMkLst>
            <pc:docMk/>
            <pc:sldMk cId="920878615" sldId="266"/>
            <ac:grpSpMk id="36" creationId="{7F559310-11BF-1DBE-CE18-9407CDBDBDC2}"/>
          </ac:grpSpMkLst>
        </pc:grpChg>
        <pc:grpChg chg="add mod">
          <ac:chgData name="ANTONIO LANZA" userId="3bedaee3-2570-4681-af0c-a5cbe5fe9148" providerId="ADAL" clId="{3C80D2C2-3092-4E1E-960D-0A285D277E83}" dt="2024-10-18T13:25:14.122" v="3294"/>
          <ac:grpSpMkLst>
            <pc:docMk/>
            <pc:sldMk cId="920878615" sldId="266"/>
            <ac:grpSpMk id="39" creationId="{9FB3B002-8580-27E9-CC65-C68C82011A54}"/>
          </ac:grpSpMkLst>
        </pc:grpChg>
        <pc:grpChg chg="add mod">
          <ac:chgData name="ANTONIO LANZA" userId="3bedaee3-2570-4681-af0c-a5cbe5fe9148" providerId="ADAL" clId="{3C80D2C2-3092-4E1E-960D-0A285D277E83}" dt="2024-10-18T13:25:14.122" v="3294"/>
          <ac:grpSpMkLst>
            <pc:docMk/>
            <pc:sldMk cId="920878615" sldId="266"/>
            <ac:grpSpMk id="40" creationId="{B390EA0D-D52F-40D2-80D1-EF8E0E6C48F8}"/>
          </ac:grpSpMkLst>
        </pc:grpChg>
        <pc:graphicFrameChg chg="del mod">
          <ac:chgData name="ANTONIO LANZA" userId="3bedaee3-2570-4681-af0c-a5cbe5fe9148" providerId="ADAL" clId="{3C80D2C2-3092-4E1E-960D-0A285D277E83}" dt="2024-10-18T11:42:54.429" v="2610" actId="478"/>
          <ac:graphicFrameMkLst>
            <pc:docMk/>
            <pc:sldMk cId="920878615" sldId="266"/>
            <ac:graphicFrameMk id="3" creationId="{B2F9EFD5-33E2-E762-CCA4-77CAA8BAC5A4}"/>
          </ac:graphicFrameMkLst>
        </pc:graphicFrameChg>
        <pc:graphicFrameChg chg="add del mod">
          <ac:chgData name="ANTONIO LANZA" userId="3bedaee3-2570-4681-af0c-a5cbe5fe9148" providerId="ADAL" clId="{3C80D2C2-3092-4E1E-960D-0A285D277E83}" dt="2024-10-18T13:22:33.787" v="3042" actId="478"/>
          <ac:graphicFrameMkLst>
            <pc:docMk/>
            <pc:sldMk cId="920878615" sldId="266"/>
            <ac:graphicFrameMk id="23" creationId="{0E52CE16-7B1A-1AD3-F225-A140B613AE44}"/>
          </ac:graphicFrameMkLst>
        </pc:graphicFrameChg>
        <pc:graphicFrameChg chg="add mod">
          <ac:chgData name="ANTONIO LANZA" userId="3bedaee3-2570-4681-af0c-a5cbe5fe9148" providerId="ADAL" clId="{3C80D2C2-3092-4E1E-960D-0A285D277E83}" dt="2024-10-18T13:26:01.335" v="3303" actId="1076"/>
          <ac:graphicFrameMkLst>
            <pc:docMk/>
            <pc:sldMk cId="920878615" sldId="266"/>
            <ac:graphicFrameMk id="45" creationId="{7B7A724D-07B1-6BBC-3D1E-C05E6D8C6A3D}"/>
          </ac:graphicFrameMkLst>
        </pc:graphicFrameChg>
        <pc:picChg chg="del">
          <ac:chgData name="ANTONIO LANZA" userId="3bedaee3-2570-4681-af0c-a5cbe5fe9148" providerId="ADAL" clId="{3C80D2C2-3092-4E1E-960D-0A285D277E83}" dt="2024-10-18T11:42:25.521" v="2606" actId="478"/>
          <ac:picMkLst>
            <pc:docMk/>
            <pc:sldMk cId="920878615" sldId="266"/>
            <ac:picMk id="6" creationId="{BAAF759D-9DD3-7A20-ED5C-5C09D37DEE1B}"/>
          </ac:picMkLst>
        </pc:picChg>
        <pc:picChg chg="add del mod">
          <ac:chgData name="ANTONIO LANZA" userId="3bedaee3-2570-4681-af0c-a5cbe5fe9148" providerId="ADAL" clId="{3C80D2C2-3092-4E1E-960D-0A285D277E83}" dt="2024-10-18T11:44:42.902" v="2616" actId="478"/>
          <ac:picMkLst>
            <pc:docMk/>
            <pc:sldMk cId="920878615" sldId="266"/>
            <ac:picMk id="8" creationId="{A95EB4F7-9E42-9BE5-3123-5E0C9AE42BCE}"/>
          </ac:picMkLst>
        </pc:picChg>
        <pc:picChg chg="del">
          <ac:chgData name="ANTONIO LANZA" userId="3bedaee3-2570-4681-af0c-a5cbe5fe9148" providerId="ADAL" clId="{3C80D2C2-3092-4E1E-960D-0A285D277E83}" dt="2024-10-18T11:42:59.721" v="2611" actId="478"/>
          <ac:picMkLst>
            <pc:docMk/>
            <pc:sldMk cId="920878615" sldId="266"/>
            <ac:picMk id="9" creationId="{5C1190CE-6841-875C-AC1F-50BA4EB8D5B5}"/>
          </ac:picMkLst>
        </pc:picChg>
        <pc:picChg chg="del">
          <ac:chgData name="ANTONIO LANZA" userId="3bedaee3-2570-4681-af0c-a5cbe5fe9148" providerId="ADAL" clId="{3C80D2C2-3092-4E1E-960D-0A285D277E83}" dt="2024-10-18T11:42:59.721" v="2611" actId="478"/>
          <ac:picMkLst>
            <pc:docMk/>
            <pc:sldMk cId="920878615" sldId="266"/>
            <ac:picMk id="12" creationId="{F34228EE-9520-B34A-9C5B-B120F348EE85}"/>
          </ac:picMkLst>
        </pc:picChg>
        <pc:picChg chg="add del">
          <ac:chgData name="ANTONIO LANZA" userId="3bedaee3-2570-4681-af0c-a5cbe5fe9148" providerId="ADAL" clId="{3C80D2C2-3092-4E1E-960D-0A285D277E83}" dt="2024-10-18T13:08:03.917" v="2723" actId="478"/>
          <ac:picMkLst>
            <pc:docMk/>
            <pc:sldMk cId="920878615" sldId="266"/>
            <ac:picMk id="14" creationId="{004D5E25-E739-48FE-539F-534A68BE051E}"/>
          </ac:picMkLst>
        </pc:picChg>
        <pc:picChg chg="del">
          <ac:chgData name="ANTONIO LANZA" userId="3bedaee3-2570-4681-af0c-a5cbe5fe9148" providerId="ADAL" clId="{3C80D2C2-3092-4E1E-960D-0A285D277E83}" dt="2024-10-18T11:42:59.721" v="2611" actId="478"/>
          <ac:picMkLst>
            <pc:docMk/>
            <pc:sldMk cId="920878615" sldId="266"/>
            <ac:picMk id="16" creationId="{23902221-5913-CB3C-06B2-59C216716A61}"/>
          </ac:picMkLst>
        </pc:picChg>
        <pc:picChg chg="add del mod">
          <ac:chgData name="ANTONIO LANZA" userId="3bedaee3-2570-4681-af0c-a5cbe5fe9148" providerId="ADAL" clId="{3C80D2C2-3092-4E1E-960D-0A285D277E83}" dt="2024-10-18T13:09:03.357" v="2726" actId="478"/>
          <ac:picMkLst>
            <pc:docMk/>
            <pc:sldMk cId="920878615" sldId="266"/>
            <ac:picMk id="18" creationId="{D2D4AF26-BB6D-82E3-9B8D-252F142C81F4}"/>
          </ac:picMkLst>
        </pc:picChg>
        <pc:picChg chg="add del mod">
          <ac:chgData name="ANTONIO LANZA" userId="3bedaee3-2570-4681-af0c-a5cbe5fe9148" providerId="ADAL" clId="{3C80D2C2-3092-4E1E-960D-0A285D277E83}" dt="2024-10-18T13:33:13.947" v="3555" actId="478"/>
          <ac:picMkLst>
            <pc:docMk/>
            <pc:sldMk cId="920878615" sldId="266"/>
            <ac:picMk id="21" creationId="{B6E171E2-C25E-4F00-05B0-A4D0EBD4BA58}"/>
          </ac:picMkLst>
        </pc:picChg>
        <pc:picChg chg="add del mod">
          <ac:chgData name="ANTONIO LANZA" userId="3bedaee3-2570-4681-af0c-a5cbe5fe9148" providerId="ADAL" clId="{3C80D2C2-3092-4E1E-960D-0A285D277E83}" dt="2024-10-18T13:16:36.997" v="2805" actId="478"/>
          <ac:picMkLst>
            <pc:docMk/>
            <pc:sldMk cId="920878615" sldId="266"/>
            <ac:picMk id="29" creationId="{C7D804E0-FFD0-552B-C472-429269410431}"/>
          </ac:picMkLst>
        </pc:picChg>
        <pc:picChg chg="add mod modCrop">
          <ac:chgData name="ANTONIO LANZA" userId="3bedaee3-2570-4681-af0c-a5cbe5fe9148" providerId="ADAL" clId="{3C80D2C2-3092-4E1E-960D-0A285D277E83}" dt="2024-10-18T13:34:35.317" v="3564" actId="14100"/>
          <ac:picMkLst>
            <pc:docMk/>
            <pc:sldMk cId="920878615" sldId="266"/>
            <ac:picMk id="47" creationId="{62C72BB7-3E94-04FF-2A5A-1928C1E4D626}"/>
          </ac:picMkLst>
        </pc:picChg>
        <pc:cxnChg chg="del">
          <ac:chgData name="ANTONIO LANZA" userId="3bedaee3-2570-4681-af0c-a5cbe5fe9148" providerId="ADAL" clId="{3C80D2C2-3092-4E1E-960D-0A285D277E83}" dt="2024-10-18T11:43:14.513" v="2612" actId="26606"/>
          <ac:cxnSpMkLst>
            <pc:docMk/>
            <pc:sldMk cId="920878615" sldId="266"/>
            <ac:cxnSpMk id="11" creationId="{EAD4CCDA-06BF-4D2A-B44F-195AEC0B5B22}"/>
          </ac:cxnSpMkLst>
        </pc:cxnChg>
        <pc:cxnChg chg="del">
          <ac:chgData name="ANTONIO LANZA" userId="3bedaee3-2570-4681-af0c-a5cbe5fe9148" providerId="ADAL" clId="{3C80D2C2-3092-4E1E-960D-0A285D277E83}" dt="2024-10-18T11:43:14.513" v="2612" actId="26606"/>
          <ac:cxnSpMkLst>
            <pc:docMk/>
            <pc:sldMk cId="920878615" sldId="266"/>
            <ac:cxnSpMk id="15" creationId="{F30BB598-81B4-41BB-BC44-CD9C29AE2EAB}"/>
          </ac:cxnSpMkLst>
        </pc:cxnChg>
        <pc:cxnChg chg="add del">
          <ac:chgData name="ANTONIO LANZA" userId="3bedaee3-2570-4681-af0c-a5cbe5fe9148" providerId="ADAL" clId="{3C80D2C2-3092-4E1E-960D-0A285D277E83}" dt="2024-10-18T13:09:33.332" v="2730" actId="26606"/>
          <ac:cxnSpMkLst>
            <pc:docMk/>
            <pc:sldMk cId="920878615" sldId="266"/>
            <ac:cxnSpMk id="20" creationId="{EAD4CCDA-06BF-4D2A-B44F-195AEC0B5B22}"/>
          </ac:cxnSpMkLst>
        </pc:cxnChg>
        <pc:cxnChg chg="add del">
          <ac:chgData name="ANTONIO LANZA" userId="3bedaee3-2570-4681-af0c-a5cbe5fe9148" providerId="ADAL" clId="{3C80D2C2-3092-4E1E-960D-0A285D277E83}" dt="2024-10-18T13:09:33.332" v="2730" actId="26606"/>
          <ac:cxnSpMkLst>
            <pc:docMk/>
            <pc:sldMk cId="920878615" sldId="266"/>
            <ac:cxnSpMk id="24" creationId="{F30BB598-81B4-41BB-BC44-CD9C29AE2EAB}"/>
          </ac:cxnSpMkLst>
        </pc:cxnChg>
        <pc:cxnChg chg="add">
          <ac:chgData name="ANTONIO LANZA" userId="3bedaee3-2570-4681-af0c-a5cbe5fe9148" providerId="ADAL" clId="{3C80D2C2-3092-4E1E-960D-0A285D277E83}" dt="2024-10-18T13:09:33.332" v="2730" actId="26606"/>
          <ac:cxnSpMkLst>
            <pc:docMk/>
            <pc:sldMk cId="920878615" sldId="266"/>
            <ac:cxnSpMk id="31" creationId="{EAD4CCDA-06BF-4D2A-B44F-195AEC0B5B22}"/>
          </ac:cxnSpMkLst>
        </pc:cxnChg>
        <pc:cxnChg chg="add">
          <ac:chgData name="ANTONIO LANZA" userId="3bedaee3-2570-4681-af0c-a5cbe5fe9148" providerId="ADAL" clId="{3C80D2C2-3092-4E1E-960D-0A285D277E83}" dt="2024-10-18T13:09:33.332" v="2730" actId="26606"/>
          <ac:cxnSpMkLst>
            <pc:docMk/>
            <pc:sldMk cId="920878615" sldId="266"/>
            <ac:cxnSpMk id="35" creationId="{F30BB598-81B4-41BB-BC44-CD9C29AE2EAB}"/>
          </ac:cxnSpMkLst>
        </pc:cxnChg>
      </pc:sldChg>
      <pc:sldChg chg="new del">
        <pc:chgData name="ANTONIO LANZA" userId="3bedaee3-2570-4681-af0c-a5cbe5fe9148" providerId="ADAL" clId="{3C80D2C2-3092-4E1E-960D-0A285D277E83}" dt="2024-10-18T11:40:20.760" v="2582" actId="2696"/>
        <pc:sldMkLst>
          <pc:docMk/>
          <pc:sldMk cId="1446358075" sldId="266"/>
        </pc:sldMkLst>
      </pc:sldChg>
      <pc:sldChg chg="del">
        <pc:chgData name="ANTONIO LANZA" userId="3bedaee3-2570-4681-af0c-a5cbe5fe9148" providerId="ADAL" clId="{3C80D2C2-3092-4E1E-960D-0A285D277E83}" dt="2024-10-18T10:26:58.465" v="1826" actId="2696"/>
        <pc:sldMkLst>
          <pc:docMk/>
          <pc:sldMk cId="1577360214" sldId="266"/>
        </pc:sldMkLst>
      </pc:sldChg>
      <pc:sldChg chg="addSp delSp modSp add del mod setBg">
        <pc:chgData name="ANTONIO LANZA" userId="3bedaee3-2570-4681-af0c-a5cbe5fe9148" providerId="ADAL" clId="{3C80D2C2-3092-4E1E-960D-0A285D277E83}" dt="2024-10-18T13:26:25.748" v="3304" actId="2696"/>
        <pc:sldMkLst>
          <pc:docMk/>
          <pc:sldMk cId="1051874481" sldId="267"/>
        </pc:sldMkLst>
        <pc:spChg chg="mod">
          <ac:chgData name="ANTONIO LANZA" userId="3bedaee3-2570-4681-af0c-a5cbe5fe9148" providerId="ADAL" clId="{3C80D2C2-3092-4E1E-960D-0A285D277E83}" dt="2024-10-18T13:24:39.270" v="3288" actId="26606"/>
          <ac:spMkLst>
            <pc:docMk/>
            <pc:sldMk cId="1051874481" sldId="267"/>
            <ac:spMk id="2" creationId="{F10CF45A-0D9B-1216-0467-36955D9FD5D2}"/>
          </ac:spMkLst>
        </pc:spChg>
        <pc:spChg chg="del mod">
          <ac:chgData name="ANTONIO LANZA" userId="3bedaee3-2570-4681-af0c-a5cbe5fe9148" providerId="ADAL" clId="{3C80D2C2-3092-4E1E-960D-0A285D277E83}" dt="2024-10-18T13:24:39.270" v="3288" actId="26606"/>
          <ac:spMkLst>
            <pc:docMk/>
            <pc:sldMk cId="1051874481" sldId="267"/>
            <ac:spMk id="3" creationId="{2B8C084E-EA94-AFEA-715A-255AC5060CF8}"/>
          </ac:spMkLst>
        </pc:spChg>
        <pc:spChg chg="del">
          <ac:chgData name="ANTONIO LANZA" userId="3bedaee3-2570-4681-af0c-a5cbe5fe9148" providerId="ADAL" clId="{3C80D2C2-3092-4E1E-960D-0A285D277E83}" dt="2024-10-18T13:24:39.270" v="3288" actId="26606"/>
          <ac:spMkLst>
            <pc:docMk/>
            <pc:sldMk cId="1051874481" sldId="267"/>
            <ac:spMk id="8" creationId="{ABE3B514-83FE-45D4-988C-78925DD13254}"/>
          </ac:spMkLst>
        </pc:spChg>
        <pc:spChg chg="add">
          <ac:chgData name="ANTONIO LANZA" userId="3bedaee3-2570-4681-af0c-a5cbe5fe9148" providerId="ADAL" clId="{3C80D2C2-3092-4E1E-960D-0A285D277E83}" dt="2024-10-18T13:24:39.270" v="3288" actId="26606"/>
          <ac:spMkLst>
            <pc:docMk/>
            <pc:sldMk cId="1051874481" sldId="267"/>
            <ac:spMk id="16" creationId="{ABE3B514-83FE-45D4-988C-78925DD13254}"/>
          </ac:spMkLst>
        </pc:spChg>
        <pc:graphicFrameChg chg="add">
          <ac:chgData name="ANTONIO LANZA" userId="3bedaee3-2570-4681-af0c-a5cbe5fe9148" providerId="ADAL" clId="{3C80D2C2-3092-4E1E-960D-0A285D277E83}" dt="2024-10-18T13:24:39.270" v="3288" actId="26606"/>
          <ac:graphicFrameMkLst>
            <pc:docMk/>
            <pc:sldMk cId="1051874481" sldId="267"/>
            <ac:graphicFrameMk id="12" creationId="{1603BD89-BE8C-6D8C-EB5C-B5909F97141B}"/>
          </ac:graphicFrameMkLst>
        </pc:graphicFrameChg>
        <pc:cxnChg chg="del">
          <ac:chgData name="ANTONIO LANZA" userId="3bedaee3-2570-4681-af0c-a5cbe5fe9148" providerId="ADAL" clId="{3C80D2C2-3092-4E1E-960D-0A285D277E83}" dt="2024-10-18T13:24:39.270" v="3288" actId="26606"/>
          <ac:cxnSpMkLst>
            <pc:docMk/>
            <pc:sldMk cId="1051874481" sldId="267"/>
            <ac:cxnSpMk id="10" creationId="{787CBF7F-92AD-42B8-AA3E-C4AF7A2AD3E8}"/>
          </ac:cxnSpMkLst>
        </pc:cxnChg>
        <pc:cxnChg chg="add">
          <ac:chgData name="ANTONIO LANZA" userId="3bedaee3-2570-4681-af0c-a5cbe5fe9148" providerId="ADAL" clId="{3C80D2C2-3092-4E1E-960D-0A285D277E83}" dt="2024-10-18T13:24:39.270" v="3288" actId="26606"/>
          <ac:cxnSpMkLst>
            <pc:docMk/>
            <pc:sldMk cId="1051874481" sldId="267"/>
            <ac:cxnSpMk id="18" creationId="{787CBF7F-92AD-42B8-AA3E-C4AF7A2AD3E8}"/>
          </ac:cxnSpMkLst>
        </pc:cxnChg>
      </pc:sldChg>
      <pc:sldChg chg="addSp delSp modSp add mod setBg">
        <pc:chgData name="ANTONIO LANZA" userId="3bedaee3-2570-4681-af0c-a5cbe5fe9148" providerId="ADAL" clId="{3C80D2C2-3092-4E1E-960D-0A285D277E83}" dt="2024-10-18T13:35:57.448" v="3567" actId="14100"/>
        <pc:sldMkLst>
          <pc:docMk/>
          <pc:sldMk cId="2762670446" sldId="267"/>
        </pc:sldMkLst>
        <pc:spChg chg="mod">
          <ac:chgData name="ANTONIO LANZA" userId="3bedaee3-2570-4681-af0c-a5cbe5fe9148" providerId="ADAL" clId="{3C80D2C2-3092-4E1E-960D-0A285D277E83}" dt="2024-10-18T13:32:02.996" v="3553" actId="26606"/>
          <ac:spMkLst>
            <pc:docMk/>
            <pc:sldMk cId="2762670446" sldId="267"/>
            <ac:spMk id="2" creationId="{EC3D814E-FE53-A09D-9109-534FCE14C2E9}"/>
          </ac:spMkLst>
        </pc:spChg>
        <pc:spChg chg="add mod ord">
          <ac:chgData name="ANTONIO LANZA" userId="3bedaee3-2570-4681-af0c-a5cbe5fe9148" providerId="ADAL" clId="{3C80D2C2-3092-4E1E-960D-0A285D277E83}" dt="2024-10-18T13:32:02.996" v="3553" actId="26606"/>
          <ac:spMkLst>
            <pc:docMk/>
            <pc:sldMk cId="2762670446" sldId="267"/>
            <ac:spMk id="4" creationId="{20EEC941-D889-EFBA-F195-316C451C152D}"/>
          </ac:spMkLst>
        </pc:spChg>
        <pc:spChg chg="del">
          <ac:chgData name="ANTONIO LANZA" userId="3bedaee3-2570-4681-af0c-a5cbe5fe9148" providerId="ADAL" clId="{3C80D2C2-3092-4E1E-960D-0A285D277E83}" dt="2024-10-18T13:32:02.996" v="3553" actId="26606"/>
          <ac:spMkLst>
            <pc:docMk/>
            <pc:sldMk cId="2762670446" sldId="267"/>
            <ac:spMk id="33" creationId="{BF02845A-8571-40C5-9F56-8F9B3F7C4E4C}"/>
          </ac:spMkLst>
        </pc:spChg>
        <pc:spChg chg="add">
          <ac:chgData name="ANTONIO LANZA" userId="3bedaee3-2570-4681-af0c-a5cbe5fe9148" providerId="ADAL" clId="{3C80D2C2-3092-4E1E-960D-0A285D277E83}" dt="2024-10-18T13:32:02.996" v="3553" actId="26606"/>
          <ac:spMkLst>
            <pc:docMk/>
            <pc:sldMk cId="2762670446" sldId="267"/>
            <ac:spMk id="42" creationId="{BF02845A-8571-40C5-9F56-8F9B3F7C4E4C}"/>
          </ac:spMkLst>
        </pc:spChg>
        <pc:graphicFrameChg chg="del mod">
          <ac:chgData name="ANTONIO LANZA" userId="3bedaee3-2570-4681-af0c-a5cbe5fe9148" providerId="ADAL" clId="{3C80D2C2-3092-4E1E-960D-0A285D277E83}" dt="2024-10-18T13:29:21.297" v="3363" actId="478"/>
          <ac:graphicFrameMkLst>
            <pc:docMk/>
            <pc:sldMk cId="2762670446" sldId="267"/>
            <ac:graphicFrameMk id="45" creationId="{7B7A724D-07B1-6BBC-3D1E-C05E6D8C6A3D}"/>
          </ac:graphicFrameMkLst>
        </pc:graphicFrameChg>
        <pc:picChg chg="add mod">
          <ac:chgData name="ANTONIO LANZA" userId="3bedaee3-2570-4681-af0c-a5cbe5fe9148" providerId="ADAL" clId="{3C80D2C2-3092-4E1E-960D-0A285D277E83}" dt="2024-10-18T13:35:57.448" v="3567" actId="14100"/>
          <ac:picMkLst>
            <pc:docMk/>
            <pc:sldMk cId="2762670446" sldId="267"/>
            <ac:picMk id="6" creationId="{C333AE6A-01EB-7FCC-E348-C32B0C183403}"/>
          </ac:picMkLst>
        </pc:picChg>
        <pc:picChg chg="del">
          <ac:chgData name="ANTONIO LANZA" userId="3bedaee3-2570-4681-af0c-a5cbe5fe9148" providerId="ADAL" clId="{3C80D2C2-3092-4E1E-960D-0A285D277E83}" dt="2024-10-18T13:31:42.120" v="3549" actId="478"/>
          <ac:picMkLst>
            <pc:docMk/>
            <pc:sldMk cId="2762670446" sldId="267"/>
            <ac:picMk id="21" creationId="{B6E171E2-C25E-4F00-05B0-A4D0EBD4BA58}"/>
          </ac:picMkLst>
        </pc:picChg>
        <pc:cxnChg chg="del">
          <ac:chgData name="ANTONIO LANZA" userId="3bedaee3-2570-4681-af0c-a5cbe5fe9148" providerId="ADAL" clId="{3C80D2C2-3092-4E1E-960D-0A285D277E83}" dt="2024-10-18T13:32:02.996" v="3553" actId="26606"/>
          <ac:cxnSpMkLst>
            <pc:docMk/>
            <pc:sldMk cId="2762670446" sldId="267"/>
            <ac:cxnSpMk id="31" creationId="{EAD4CCDA-06BF-4D2A-B44F-195AEC0B5B22}"/>
          </ac:cxnSpMkLst>
        </pc:cxnChg>
        <pc:cxnChg chg="del">
          <ac:chgData name="ANTONIO LANZA" userId="3bedaee3-2570-4681-af0c-a5cbe5fe9148" providerId="ADAL" clId="{3C80D2C2-3092-4E1E-960D-0A285D277E83}" dt="2024-10-18T13:32:02.996" v="3553" actId="26606"/>
          <ac:cxnSpMkLst>
            <pc:docMk/>
            <pc:sldMk cId="2762670446" sldId="267"/>
            <ac:cxnSpMk id="35" creationId="{F30BB598-81B4-41BB-BC44-CD9C29AE2EAB}"/>
          </ac:cxnSpMkLst>
        </pc:cxnChg>
        <pc:cxnChg chg="add">
          <ac:chgData name="ANTONIO LANZA" userId="3bedaee3-2570-4681-af0c-a5cbe5fe9148" providerId="ADAL" clId="{3C80D2C2-3092-4E1E-960D-0A285D277E83}" dt="2024-10-18T13:32:02.996" v="3553" actId="26606"/>
          <ac:cxnSpMkLst>
            <pc:docMk/>
            <pc:sldMk cId="2762670446" sldId="267"/>
            <ac:cxnSpMk id="40" creationId="{EAD4CCDA-06BF-4D2A-B44F-195AEC0B5B22}"/>
          </ac:cxnSpMkLst>
        </pc:cxnChg>
        <pc:cxnChg chg="add">
          <ac:chgData name="ANTONIO LANZA" userId="3bedaee3-2570-4681-af0c-a5cbe5fe9148" providerId="ADAL" clId="{3C80D2C2-3092-4E1E-960D-0A285D277E83}" dt="2024-10-18T13:32:02.996" v="3553" actId="26606"/>
          <ac:cxnSpMkLst>
            <pc:docMk/>
            <pc:sldMk cId="2762670446" sldId="267"/>
            <ac:cxnSpMk id="44" creationId="{F30BB598-81B4-41BB-BC44-CD9C29AE2EAB}"/>
          </ac:cxnSpMkLst>
        </pc:cxnChg>
      </pc:sldChg>
      <pc:sldChg chg="addSp delSp modSp add del mod setBg">
        <pc:chgData name="ANTONIO LANZA" userId="3bedaee3-2570-4681-af0c-a5cbe5fe9148" providerId="ADAL" clId="{3C80D2C2-3092-4E1E-960D-0A285D277E83}" dt="2024-10-18T13:12:26.179" v="2790" actId="2696"/>
        <pc:sldMkLst>
          <pc:docMk/>
          <pc:sldMk cId="3531257386" sldId="267"/>
        </pc:sldMkLst>
        <pc:spChg chg="mod">
          <ac:chgData name="ANTONIO LANZA" userId="3bedaee3-2570-4681-af0c-a5cbe5fe9148" providerId="ADAL" clId="{3C80D2C2-3092-4E1E-960D-0A285D277E83}" dt="2024-10-18T13:12:16.907" v="2788" actId="26606"/>
          <ac:spMkLst>
            <pc:docMk/>
            <pc:sldMk cId="3531257386" sldId="267"/>
            <ac:spMk id="2" creationId="{F10CF45A-0D9B-1216-0467-36955D9FD5D2}"/>
          </ac:spMkLst>
        </pc:spChg>
        <pc:spChg chg="del">
          <ac:chgData name="ANTONIO LANZA" userId="3bedaee3-2570-4681-af0c-a5cbe5fe9148" providerId="ADAL" clId="{3C80D2C2-3092-4E1E-960D-0A285D277E83}" dt="2024-10-18T13:11:39.554" v="2786" actId="478"/>
          <ac:spMkLst>
            <pc:docMk/>
            <pc:sldMk cId="3531257386" sldId="267"/>
            <ac:spMk id="3" creationId="{2B8C084E-EA94-AFEA-715A-255AC5060CF8}"/>
          </ac:spMkLst>
        </pc:spChg>
        <pc:spChg chg="add del mod">
          <ac:chgData name="ANTONIO LANZA" userId="3bedaee3-2570-4681-af0c-a5cbe5fe9148" providerId="ADAL" clId="{3C80D2C2-3092-4E1E-960D-0A285D277E83}" dt="2024-10-18T13:12:16.907" v="2788" actId="26606"/>
          <ac:spMkLst>
            <pc:docMk/>
            <pc:sldMk cId="3531257386" sldId="267"/>
            <ac:spMk id="5" creationId="{5FE0CB0C-7ADD-A692-13C0-F34D176886D8}"/>
          </ac:spMkLst>
        </pc:spChg>
        <pc:spChg chg="add del mod">
          <ac:chgData name="ANTONIO LANZA" userId="3bedaee3-2570-4681-af0c-a5cbe5fe9148" providerId="ADAL" clId="{3C80D2C2-3092-4E1E-960D-0A285D277E83}" dt="2024-10-18T13:12:16.907" v="2788" actId="26606"/>
          <ac:spMkLst>
            <pc:docMk/>
            <pc:sldMk cId="3531257386" sldId="267"/>
            <ac:spMk id="6" creationId="{89B79E88-E3AB-0A86-369E-E2D7B007F8E7}"/>
          </ac:spMkLst>
        </pc:spChg>
        <pc:spChg chg="del">
          <ac:chgData name="ANTONIO LANZA" userId="3bedaee3-2570-4681-af0c-a5cbe5fe9148" providerId="ADAL" clId="{3C80D2C2-3092-4E1E-960D-0A285D277E83}" dt="2024-10-18T13:12:16.907" v="2788" actId="26606"/>
          <ac:spMkLst>
            <pc:docMk/>
            <pc:sldMk cId="3531257386" sldId="267"/>
            <ac:spMk id="8" creationId="{ABE3B514-83FE-45D4-988C-78925DD13254}"/>
          </ac:spMkLst>
        </pc:spChg>
        <pc:spChg chg="add">
          <ac:chgData name="ANTONIO LANZA" userId="3bedaee3-2570-4681-af0c-a5cbe5fe9148" providerId="ADAL" clId="{3C80D2C2-3092-4E1E-960D-0A285D277E83}" dt="2024-10-18T13:12:16.907" v="2788" actId="26606"/>
          <ac:spMkLst>
            <pc:docMk/>
            <pc:sldMk cId="3531257386" sldId="267"/>
            <ac:spMk id="16" creationId="{ABE3B514-83FE-45D4-988C-78925DD13254}"/>
          </ac:spMkLst>
        </pc:spChg>
        <pc:graphicFrameChg chg="add del">
          <ac:chgData name="ANTONIO LANZA" userId="3bedaee3-2570-4681-af0c-a5cbe5fe9148" providerId="ADAL" clId="{3C80D2C2-3092-4E1E-960D-0A285D277E83}" dt="2024-10-18T13:12:21.547" v="2789" actId="21"/>
          <ac:graphicFrameMkLst>
            <pc:docMk/>
            <pc:sldMk cId="3531257386" sldId="267"/>
            <ac:graphicFrameMk id="12" creationId="{0E52CE16-7B1A-1AD3-F225-A140B613AE44}"/>
          </ac:graphicFrameMkLst>
        </pc:graphicFrameChg>
        <pc:cxnChg chg="del">
          <ac:chgData name="ANTONIO LANZA" userId="3bedaee3-2570-4681-af0c-a5cbe5fe9148" providerId="ADAL" clId="{3C80D2C2-3092-4E1E-960D-0A285D277E83}" dt="2024-10-18T13:12:16.907" v="2788" actId="26606"/>
          <ac:cxnSpMkLst>
            <pc:docMk/>
            <pc:sldMk cId="3531257386" sldId="267"/>
            <ac:cxnSpMk id="10" creationId="{787CBF7F-92AD-42B8-AA3E-C4AF7A2AD3E8}"/>
          </ac:cxnSpMkLst>
        </pc:cxnChg>
        <pc:cxnChg chg="add">
          <ac:chgData name="ANTONIO LANZA" userId="3bedaee3-2570-4681-af0c-a5cbe5fe9148" providerId="ADAL" clId="{3C80D2C2-3092-4E1E-960D-0A285D277E83}" dt="2024-10-18T13:12:16.907" v="2788" actId="26606"/>
          <ac:cxnSpMkLst>
            <pc:docMk/>
            <pc:sldMk cId="3531257386" sldId="267"/>
            <ac:cxnSpMk id="18" creationId="{787CBF7F-92AD-42B8-AA3E-C4AF7A2AD3E8}"/>
          </ac:cxnSpMkLst>
        </pc:cxnChg>
      </pc:sldChg>
      <pc:sldChg chg="new del">
        <pc:chgData name="ANTONIO LANZA" userId="3bedaee3-2570-4681-af0c-a5cbe5fe9148" providerId="ADAL" clId="{3C80D2C2-3092-4E1E-960D-0A285D277E83}" dt="2024-10-18T13:38:10.927" v="3569" actId="680"/>
        <pc:sldMkLst>
          <pc:docMk/>
          <pc:sldMk cId="351702012" sldId="268"/>
        </pc:sldMkLst>
      </pc:sldChg>
      <pc:sldChg chg="addSp delSp modSp add mod ord setBg">
        <pc:chgData name="ANTONIO LANZA" userId="3bedaee3-2570-4681-af0c-a5cbe5fe9148" providerId="ADAL" clId="{3C80D2C2-3092-4E1E-960D-0A285D277E83}" dt="2024-10-18T13:56:48.636" v="3795"/>
        <pc:sldMkLst>
          <pc:docMk/>
          <pc:sldMk cId="2402796320" sldId="268"/>
        </pc:sldMkLst>
        <pc:spChg chg="mod">
          <ac:chgData name="ANTONIO LANZA" userId="3bedaee3-2570-4681-af0c-a5cbe5fe9148" providerId="ADAL" clId="{3C80D2C2-3092-4E1E-960D-0A285D277E83}" dt="2024-10-18T13:46:31.796" v="3683" actId="20577"/>
          <ac:spMkLst>
            <pc:docMk/>
            <pc:sldMk cId="2402796320" sldId="268"/>
            <ac:spMk id="2" creationId="{F10CF45A-0D9B-1216-0467-36955D9FD5D2}"/>
          </ac:spMkLst>
        </pc:spChg>
        <pc:spChg chg="mod">
          <ac:chgData name="ANTONIO LANZA" userId="3bedaee3-2570-4681-af0c-a5cbe5fe9148" providerId="ADAL" clId="{3C80D2C2-3092-4E1E-960D-0A285D277E83}" dt="2024-10-18T13:46:26.096" v="3681" actId="1076"/>
          <ac:spMkLst>
            <pc:docMk/>
            <pc:sldMk cId="2402796320" sldId="268"/>
            <ac:spMk id="3" creationId="{2B8C084E-EA94-AFEA-715A-255AC5060CF8}"/>
          </ac:spMkLst>
        </pc:spChg>
        <pc:spChg chg="del">
          <ac:chgData name="ANTONIO LANZA" userId="3bedaee3-2570-4681-af0c-a5cbe5fe9148" providerId="ADAL" clId="{3C80D2C2-3092-4E1E-960D-0A285D277E83}" dt="2024-10-18T13:43:44.157" v="3664" actId="26606"/>
          <ac:spMkLst>
            <pc:docMk/>
            <pc:sldMk cId="2402796320" sldId="268"/>
            <ac:spMk id="8" creationId="{ABE3B514-83FE-45D4-988C-78925DD13254}"/>
          </ac:spMkLst>
        </pc:spChg>
        <pc:spChg chg="add del">
          <ac:chgData name="ANTONIO LANZA" userId="3bedaee3-2570-4681-af0c-a5cbe5fe9148" providerId="ADAL" clId="{3C80D2C2-3092-4E1E-960D-0A285D277E83}" dt="2024-10-18T13:44:00.277" v="3667" actId="26606"/>
          <ac:spMkLst>
            <pc:docMk/>
            <pc:sldMk cId="2402796320" sldId="268"/>
            <ac:spMk id="17" creationId="{BF02845A-8571-40C5-9F56-8F9B3F7C4E4C}"/>
          </ac:spMkLst>
        </pc:spChg>
        <pc:spChg chg="add">
          <ac:chgData name="ANTONIO LANZA" userId="3bedaee3-2570-4681-af0c-a5cbe5fe9148" providerId="ADAL" clId="{3C80D2C2-3092-4E1E-960D-0A285D277E83}" dt="2024-10-18T13:44:00.277" v="3667" actId="26606"/>
          <ac:spMkLst>
            <pc:docMk/>
            <pc:sldMk cId="2402796320" sldId="268"/>
            <ac:spMk id="24" creationId="{BF02845A-8571-40C5-9F56-8F9B3F7C4E4C}"/>
          </ac:spMkLst>
        </pc:spChg>
        <pc:picChg chg="add mod">
          <ac:chgData name="ANTONIO LANZA" userId="3bedaee3-2570-4681-af0c-a5cbe5fe9148" providerId="ADAL" clId="{3C80D2C2-3092-4E1E-960D-0A285D277E83}" dt="2024-10-18T13:56:48.636" v="3795"/>
          <ac:picMkLst>
            <pc:docMk/>
            <pc:sldMk cId="2402796320" sldId="268"/>
            <ac:picMk id="4" creationId="{C8370B41-B5B8-4806-4F15-B46B8D7B78EA}"/>
          </ac:picMkLst>
        </pc:picChg>
        <pc:picChg chg="add mod ord">
          <ac:chgData name="ANTONIO LANZA" userId="3bedaee3-2570-4681-af0c-a5cbe5fe9148" providerId="ADAL" clId="{3C80D2C2-3092-4E1E-960D-0A285D277E83}" dt="2024-10-18T13:45:27.892" v="3675" actId="208"/>
          <ac:picMkLst>
            <pc:docMk/>
            <pc:sldMk cId="2402796320" sldId="268"/>
            <ac:picMk id="14" creationId="{0184DAAD-0427-03BD-7D6A-A368A36D5F12}"/>
          </ac:picMkLst>
        </pc:picChg>
        <pc:cxnChg chg="del">
          <ac:chgData name="ANTONIO LANZA" userId="3bedaee3-2570-4681-af0c-a5cbe5fe9148" providerId="ADAL" clId="{3C80D2C2-3092-4E1E-960D-0A285D277E83}" dt="2024-10-18T13:43:44.157" v="3664" actId="26606"/>
          <ac:cxnSpMkLst>
            <pc:docMk/>
            <pc:sldMk cId="2402796320" sldId="268"/>
            <ac:cxnSpMk id="10" creationId="{787CBF7F-92AD-42B8-AA3E-C4AF7A2AD3E8}"/>
          </ac:cxnSpMkLst>
        </pc:cxnChg>
        <pc:cxnChg chg="add del">
          <ac:chgData name="ANTONIO LANZA" userId="3bedaee3-2570-4681-af0c-a5cbe5fe9148" providerId="ADAL" clId="{3C80D2C2-3092-4E1E-960D-0A285D277E83}" dt="2024-10-18T13:44:00.277" v="3667" actId="26606"/>
          <ac:cxnSpMkLst>
            <pc:docMk/>
            <pc:sldMk cId="2402796320" sldId="268"/>
            <ac:cxnSpMk id="19" creationId="{F30BB598-81B4-41BB-BC44-CD9C29AE2EAB}"/>
          </ac:cxnSpMkLst>
        </pc:cxnChg>
        <pc:cxnChg chg="add">
          <ac:chgData name="ANTONIO LANZA" userId="3bedaee3-2570-4681-af0c-a5cbe5fe9148" providerId="ADAL" clId="{3C80D2C2-3092-4E1E-960D-0A285D277E83}" dt="2024-10-18T13:44:00.277" v="3667" actId="26606"/>
          <ac:cxnSpMkLst>
            <pc:docMk/>
            <pc:sldMk cId="2402796320" sldId="268"/>
            <ac:cxnSpMk id="26" creationId="{F30BB598-81B4-41BB-BC44-CD9C29AE2EAB}"/>
          </ac:cxnSpMkLst>
        </pc:cxnChg>
      </pc:sldChg>
      <pc:sldChg chg="addSp modSp add mod">
        <pc:chgData name="ANTONIO LANZA" userId="3bedaee3-2570-4681-af0c-a5cbe5fe9148" providerId="ADAL" clId="{3C80D2C2-3092-4E1E-960D-0A285D277E83}" dt="2024-10-18T13:56:51.016" v="3796"/>
        <pc:sldMkLst>
          <pc:docMk/>
          <pc:sldMk cId="3235385359" sldId="269"/>
        </pc:sldMkLst>
        <pc:spChg chg="mod">
          <ac:chgData name="ANTONIO LANZA" userId="3bedaee3-2570-4681-af0c-a5cbe5fe9148" providerId="ADAL" clId="{3C80D2C2-3092-4E1E-960D-0A285D277E83}" dt="2024-10-18T13:48:08.706" v="3720" actId="20577"/>
          <ac:spMkLst>
            <pc:docMk/>
            <pc:sldMk cId="3235385359" sldId="269"/>
            <ac:spMk id="2" creationId="{F10CF45A-0D9B-1216-0467-36955D9FD5D2}"/>
          </ac:spMkLst>
        </pc:spChg>
        <pc:spChg chg="mod">
          <ac:chgData name="ANTONIO LANZA" userId="3bedaee3-2570-4681-af0c-a5cbe5fe9148" providerId="ADAL" clId="{3C80D2C2-3092-4E1E-960D-0A285D277E83}" dt="2024-10-18T13:47:46.206" v="3687" actId="5793"/>
          <ac:spMkLst>
            <pc:docMk/>
            <pc:sldMk cId="3235385359" sldId="269"/>
            <ac:spMk id="3" creationId="{2B8C084E-EA94-AFEA-715A-255AC5060CF8}"/>
          </ac:spMkLst>
        </pc:spChg>
        <pc:picChg chg="add mod">
          <ac:chgData name="ANTONIO LANZA" userId="3bedaee3-2570-4681-af0c-a5cbe5fe9148" providerId="ADAL" clId="{3C80D2C2-3092-4E1E-960D-0A285D277E83}" dt="2024-10-18T13:56:51.016" v="3796"/>
          <ac:picMkLst>
            <pc:docMk/>
            <pc:sldMk cId="3235385359" sldId="269"/>
            <ac:picMk id="4" creationId="{3B8DFCFC-0459-F4C4-53F8-ED84C16400F2}"/>
          </ac:picMkLst>
        </pc:picChg>
      </pc:sldChg>
      <pc:sldChg chg="addSp modSp add mod">
        <pc:chgData name="ANTONIO LANZA" userId="3bedaee3-2570-4681-af0c-a5cbe5fe9148" providerId="ADAL" clId="{3C80D2C2-3092-4E1E-960D-0A285D277E83}" dt="2024-10-18T14:02:58.320" v="3962" actId="122"/>
        <pc:sldMkLst>
          <pc:docMk/>
          <pc:sldMk cId="269071502" sldId="270"/>
        </pc:sldMkLst>
        <pc:spChg chg="mod">
          <ac:chgData name="ANTONIO LANZA" userId="3bedaee3-2570-4681-af0c-a5cbe5fe9148" providerId="ADAL" clId="{3C80D2C2-3092-4E1E-960D-0A285D277E83}" dt="2024-10-18T14:02:58.320" v="3962" actId="122"/>
          <ac:spMkLst>
            <pc:docMk/>
            <pc:sldMk cId="269071502" sldId="270"/>
            <ac:spMk id="2" creationId="{F10CF45A-0D9B-1216-0467-36955D9FD5D2}"/>
          </ac:spMkLst>
        </pc:spChg>
        <pc:spChg chg="mod">
          <ac:chgData name="ANTONIO LANZA" userId="3bedaee3-2570-4681-af0c-a5cbe5fe9148" providerId="ADAL" clId="{3C80D2C2-3092-4E1E-960D-0A285D277E83}" dt="2024-10-18T13:49:00.484" v="3726" actId="5793"/>
          <ac:spMkLst>
            <pc:docMk/>
            <pc:sldMk cId="269071502" sldId="270"/>
            <ac:spMk id="3" creationId="{2B8C084E-EA94-AFEA-715A-255AC5060CF8}"/>
          </ac:spMkLst>
        </pc:spChg>
        <pc:picChg chg="add mod">
          <ac:chgData name="ANTONIO LANZA" userId="3bedaee3-2570-4681-af0c-a5cbe5fe9148" providerId="ADAL" clId="{3C80D2C2-3092-4E1E-960D-0A285D277E83}" dt="2024-10-18T13:56:52.776" v="3797"/>
          <ac:picMkLst>
            <pc:docMk/>
            <pc:sldMk cId="269071502" sldId="270"/>
            <ac:picMk id="4" creationId="{BA707DB8-0EED-2D9A-A8BA-AF69432CEAE9}"/>
          </ac:picMkLst>
        </pc:picChg>
      </pc:sldChg>
      <pc:sldChg chg="addSp modSp add mod">
        <pc:chgData name="ANTONIO LANZA" userId="3bedaee3-2570-4681-af0c-a5cbe5fe9148" providerId="ADAL" clId="{3C80D2C2-3092-4E1E-960D-0A285D277E83}" dt="2024-10-18T14:02:51.736" v="3960" actId="1076"/>
        <pc:sldMkLst>
          <pc:docMk/>
          <pc:sldMk cId="1613180116" sldId="271"/>
        </pc:sldMkLst>
        <pc:spChg chg="mod">
          <ac:chgData name="ANTONIO LANZA" userId="3bedaee3-2570-4681-af0c-a5cbe5fe9148" providerId="ADAL" clId="{3C80D2C2-3092-4E1E-960D-0A285D277E83}" dt="2024-10-18T14:02:51.736" v="3960" actId="1076"/>
          <ac:spMkLst>
            <pc:docMk/>
            <pc:sldMk cId="1613180116" sldId="271"/>
            <ac:spMk id="2" creationId="{F10CF45A-0D9B-1216-0467-36955D9FD5D2}"/>
          </ac:spMkLst>
        </pc:spChg>
        <pc:spChg chg="mod">
          <ac:chgData name="ANTONIO LANZA" userId="3bedaee3-2570-4681-af0c-a5cbe5fe9148" providerId="ADAL" clId="{3C80D2C2-3092-4E1E-960D-0A285D277E83}" dt="2024-10-18T14:01:51.956" v="3921" actId="1076"/>
          <ac:spMkLst>
            <pc:docMk/>
            <pc:sldMk cId="1613180116" sldId="271"/>
            <ac:spMk id="3" creationId="{2B8C084E-EA94-AFEA-715A-255AC5060CF8}"/>
          </ac:spMkLst>
        </pc:spChg>
        <pc:spChg chg="add mod">
          <ac:chgData name="ANTONIO LANZA" userId="3bedaee3-2570-4681-af0c-a5cbe5fe9148" providerId="ADAL" clId="{3C80D2C2-3092-4E1E-960D-0A285D277E83}" dt="2024-10-18T14:02:01.856" v="3922" actId="1076"/>
          <ac:spMkLst>
            <pc:docMk/>
            <pc:sldMk cId="1613180116" sldId="271"/>
            <ac:spMk id="6" creationId="{FB7BF59E-7B66-599C-D648-005BB6D35368}"/>
          </ac:spMkLst>
        </pc:spChg>
      </pc:sldChg>
      <pc:sldChg chg="modSp add mod">
        <pc:chgData name="ANTONIO LANZA" userId="3bedaee3-2570-4681-af0c-a5cbe5fe9148" providerId="ADAL" clId="{3C80D2C2-3092-4E1E-960D-0A285D277E83}" dt="2024-10-18T14:08:01.252" v="4160" actId="1076"/>
        <pc:sldMkLst>
          <pc:docMk/>
          <pc:sldMk cId="3696803410" sldId="272"/>
        </pc:sldMkLst>
        <pc:spChg chg="mod">
          <ac:chgData name="ANTONIO LANZA" userId="3bedaee3-2570-4681-af0c-a5cbe5fe9148" providerId="ADAL" clId="{3C80D2C2-3092-4E1E-960D-0A285D277E83}" dt="2024-10-18T14:05:14.402" v="4049" actId="1076"/>
          <ac:spMkLst>
            <pc:docMk/>
            <pc:sldMk cId="3696803410" sldId="272"/>
            <ac:spMk id="2" creationId="{F10CF45A-0D9B-1216-0467-36955D9FD5D2}"/>
          </ac:spMkLst>
        </pc:spChg>
        <pc:spChg chg="mod">
          <ac:chgData name="ANTONIO LANZA" userId="3bedaee3-2570-4681-af0c-a5cbe5fe9148" providerId="ADAL" clId="{3C80D2C2-3092-4E1E-960D-0A285D277E83}" dt="2024-10-18T14:07:45.266" v="4158" actId="1076"/>
          <ac:spMkLst>
            <pc:docMk/>
            <pc:sldMk cId="3696803410" sldId="272"/>
            <ac:spMk id="3" creationId="{2B8C084E-EA94-AFEA-715A-255AC5060CF8}"/>
          </ac:spMkLst>
        </pc:spChg>
        <pc:spChg chg="mod">
          <ac:chgData name="ANTONIO LANZA" userId="3bedaee3-2570-4681-af0c-a5cbe5fe9148" providerId="ADAL" clId="{3C80D2C2-3092-4E1E-960D-0A285D277E83}" dt="2024-10-18T14:08:01.252" v="4160" actId="1076"/>
          <ac:spMkLst>
            <pc:docMk/>
            <pc:sldMk cId="3696803410" sldId="272"/>
            <ac:spMk id="6" creationId="{FB7BF59E-7B66-599C-D648-005BB6D35368}"/>
          </ac:spMkLst>
        </pc:spChg>
      </pc:sldChg>
      <pc:sldChg chg="addSp delSp modSp add mod">
        <pc:chgData name="ANTONIO LANZA" userId="3bedaee3-2570-4681-af0c-a5cbe5fe9148" providerId="ADAL" clId="{3C80D2C2-3092-4E1E-960D-0A285D277E83}" dt="2024-10-18T14:09:34.392" v="4183" actId="1076"/>
        <pc:sldMkLst>
          <pc:docMk/>
          <pc:sldMk cId="324349302" sldId="273"/>
        </pc:sldMkLst>
        <pc:spChg chg="mod">
          <ac:chgData name="ANTONIO LANZA" userId="3bedaee3-2570-4681-af0c-a5cbe5fe9148" providerId="ADAL" clId="{3C80D2C2-3092-4E1E-960D-0A285D277E83}" dt="2024-10-18T14:09:02.646" v="4177" actId="20577"/>
          <ac:spMkLst>
            <pc:docMk/>
            <pc:sldMk cId="324349302" sldId="273"/>
            <ac:spMk id="2" creationId="{F10CF45A-0D9B-1216-0467-36955D9FD5D2}"/>
          </ac:spMkLst>
        </pc:spChg>
        <pc:spChg chg="del">
          <ac:chgData name="ANTONIO LANZA" userId="3bedaee3-2570-4681-af0c-a5cbe5fe9148" providerId="ADAL" clId="{3C80D2C2-3092-4E1E-960D-0A285D277E83}" dt="2024-10-18T14:09:08.841" v="4178" actId="478"/>
          <ac:spMkLst>
            <pc:docMk/>
            <pc:sldMk cId="324349302" sldId="273"/>
            <ac:spMk id="3" creationId="{2B8C084E-EA94-AFEA-715A-255AC5060CF8}"/>
          </ac:spMkLst>
        </pc:spChg>
        <pc:spChg chg="mod">
          <ac:chgData name="ANTONIO LANZA" userId="3bedaee3-2570-4681-af0c-a5cbe5fe9148" providerId="ADAL" clId="{3C80D2C2-3092-4E1E-960D-0A285D277E83}" dt="2024-10-18T14:09:34.392" v="4183" actId="1076"/>
          <ac:spMkLst>
            <pc:docMk/>
            <pc:sldMk cId="324349302" sldId="273"/>
            <ac:spMk id="6" creationId="{FB7BF59E-7B66-599C-D648-005BB6D35368}"/>
          </ac:spMkLst>
        </pc:spChg>
        <pc:spChg chg="add del mod">
          <ac:chgData name="ANTONIO LANZA" userId="3bedaee3-2570-4681-af0c-a5cbe5fe9148" providerId="ADAL" clId="{3C80D2C2-3092-4E1E-960D-0A285D277E83}" dt="2024-10-18T14:09:14.326" v="4180" actId="478"/>
          <ac:spMkLst>
            <pc:docMk/>
            <pc:sldMk cId="324349302" sldId="273"/>
            <ac:spMk id="7" creationId="{B3199013-0580-53BA-6B60-20134EF1D937}"/>
          </ac:spMkLst>
        </pc:spChg>
      </pc:sldChg>
      <pc:sldChg chg="addSp delSp modSp add mod ord">
        <pc:chgData name="ANTONIO LANZA" userId="3bedaee3-2570-4681-af0c-a5cbe5fe9148" providerId="ADAL" clId="{3C80D2C2-3092-4E1E-960D-0A285D277E83}" dt="2024-10-18T14:10:58.996" v="4220" actId="20577"/>
        <pc:sldMkLst>
          <pc:docMk/>
          <pc:sldMk cId="3036397731" sldId="274"/>
        </pc:sldMkLst>
        <pc:spChg chg="mod">
          <ac:chgData name="ANTONIO LANZA" userId="3bedaee3-2570-4681-af0c-a5cbe5fe9148" providerId="ADAL" clId="{3C80D2C2-3092-4E1E-960D-0A285D277E83}" dt="2024-10-18T14:10:43.820" v="4197" actId="20577"/>
          <ac:spMkLst>
            <pc:docMk/>
            <pc:sldMk cId="3036397731" sldId="274"/>
            <ac:spMk id="2" creationId="{E838A155-6BA8-5E58-BB99-E882022B5409}"/>
          </ac:spMkLst>
        </pc:spChg>
        <pc:spChg chg="mod">
          <ac:chgData name="ANTONIO LANZA" userId="3bedaee3-2570-4681-af0c-a5cbe5fe9148" providerId="ADAL" clId="{3C80D2C2-3092-4E1E-960D-0A285D277E83}" dt="2024-10-18T14:10:58.996" v="4220" actId="20577"/>
          <ac:spMkLst>
            <pc:docMk/>
            <pc:sldMk cId="3036397731" sldId="274"/>
            <ac:spMk id="3" creationId="{95542CDD-A721-5271-36AA-F62FC915A24D}"/>
          </ac:spMkLst>
        </pc:spChg>
        <pc:spChg chg="del">
          <ac:chgData name="ANTONIO LANZA" userId="3bedaee3-2570-4681-af0c-a5cbe5fe9148" providerId="ADAL" clId="{3C80D2C2-3092-4E1E-960D-0A285D277E83}" dt="2024-10-18T14:10:16.196" v="4189" actId="478"/>
          <ac:spMkLst>
            <pc:docMk/>
            <pc:sldMk cId="3036397731" sldId="274"/>
            <ac:spMk id="4" creationId="{FFB9ADA7-8BC4-585B-0326-775498E4C950}"/>
          </ac:spMkLst>
        </pc:spChg>
        <pc:spChg chg="add mod">
          <ac:chgData name="ANTONIO LANZA" userId="3bedaee3-2570-4681-af0c-a5cbe5fe9148" providerId="ADAL" clId="{3C80D2C2-3092-4E1E-960D-0A285D277E83}" dt="2024-10-18T14:10:38.542" v="4195" actId="14100"/>
          <ac:spMkLst>
            <pc:docMk/>
            <pc:sldMk cId="3036397731" sldId="274"/>
            <ac:spMk id="6" creationId="{40CFCDEB-4ED6-A471-E768-070E7F4A34B0}"/>
          </ac:spMkLst>
        </pc:spChg>
      </pc:sldChg>
      <pc:sldChg chg="addSp delSp modSp new mod setBg">
        <pc:chgData name="ANTONIO LANZA" userId="3bedaee3-2570-4681-af0c-a5cbe5fe9148" providerId="ADAL" clId="{3C80D2C2-3092-4E1E-960D-0A285D277E83}" dt="2024-10-18T14:19:53.265" v="4302"/>
        <pc:sldMkLst>
          <pc:docMk/>
          <pc:sldMk cId="1836149662" sldId="275"/>
        </pc:sldMkLst>
        <pc:spChg chg="mod">
          <ac:chgData name="ANTONIO LANZA" userId="3bedaee3-2570-4681-af0c-a5cbe5fe9148" providerId="ADAL" clId="{3C80D2C2-3092-4E1E-960D-0A285D277E83}" dt="2024-10-18T14:19:44.737" v="4301" actId="122"/>
          <ac:spMkLst>
            <pc:docMk/>
            <pc:sldMk cId="1836149662" sldId="275"/>
            <ac:spMk id="2" creationId="{376A0975-C6C3-4F8A-5884-26F320CEAC7A}"/>
          </ac:spMkLst>
        </pc:spChg>
        <pc:spChg chg="del mod">
          <ac:chgData name="ANTONIO LANZA" userId="3bedaee3-2570-4681-af0c-a5cbe5fe9148" providerId="ADAL" clId="{3C80D2C2-3092-4E1E-960D-0A285D277E83}" dt="2024-10-18T14:16:25.921" v="4243" actId="26606"/>
          <ac:spMkLst>
            <pc:docMk/>
            <pc:sldMk cId="1836149662" sldId="275"/>
            <ac:spMk id="3" creationId="{94A9DE55-D85F-E0B9-4071-55F695FCB58F}"/>
          </ac:spMkLst>
        </pc:spChg>
        <pc:spChg chg="add">
          <ac:chgData name="ANTONIO LANZA" userId="3bedaee3-2570-4681-af0c-a5cbe5fe9148" providerId="ADAL" clId="{3C80D2C2-3092-4E1E-960D-0A285D277E83}" dt="2024-10-18T14:16:25.921" v="4243" actId="26606"/>
          <ac:spMkLst>
            <pc:docMk/>
            <pc:sldMk cId="1836149662" sldId="275"/>
            <ac:spMk id="9" creationId="{E0BA761B-DE6B-4078-B4C9-0FFE37D23862}"/>
          </ac:spMkLst>
        </pc:spChg>
        <pc:graphicFrameChg chg="add mod modGraphic">
          <ac:chgData name="ANTONIO LANZA" userId="3bedaee3-2570-4681-af0c-a5cbe5fe9148" providerId="ADAL" clId="{3C80D2C2-3092-4E1E-960D-0A285D277E83}" dt="2024-10-18T14:19:33.517" v="4300" actId="14100"/>
          <ac:graphicFrameMkLst>
            <pc:docMk/>
            <pc:sldMk cId="1836149662" sldId="275"/>
            <ac:graphicFrameMk id="5" creationId="{5D238AE7-4BF7-97BB-F89E-F5230750A996}"/>
          </ac:graphicFrameMkLst>
        </pc:graphicFrameChg>
        <pc:picChg chg="add mod">
          <ac:chgData name="ANTONIO LANZA" userId="3bedaee3-2570-4681-af0c-a5cbe5fe9148" providerId="ADAL" clId="{3C80D2C2-3092-4E1E-960D-0A285D277E83}" dt="2024-10-18T14:19:53.265" v="4302"/>
          <ac:picMkLst>
            <pc:docMk/>
            <pc:sldMk cId="1836149662" sldId="275"/>
            <ac:picMk id="4" creationId="{6A099530-8C73-30A1-1B5E-C561C9D8F994}"/>
          </ac:picMkLst>
        </pc:picChg>
        <pc:cxnChg chg="add">
          <ac:chgData name="ANTONIO LANZA" userId="3bedaee3-2570-4681-af0c-a5cbe5fe9148" providerId="ADAL" clId="{3C80D2C2-3092-4E1E-960D-0A285D277E83}" dt="2024-10-18T14:16:25.921" v="4243" actId="26606"/>
          <ac:cxnSpMkLst>
            <pc:docMk/>
            <pc:sldMk cId="1836149662" sldId="275"/>
            <ac:cxnSpMk id="11" creationId="{05C630D5-1ADF-4994-883A-6501F0DFCFA0}"/>
          </ac:cxnSpMkLst>
        </pc:cxnChg>
      </pc:sldChg>
      <pc:sldMasterChg chg="del delSldLayout">
        <pc:chgData name="ANTONIO LANZA" userId="3bedaee3-2570-4681-af0c-a5cbe5fe9148" providerId="ADAL" clId="{3C80D2C2-3092-4E1E-960D-0A285D277E83}" dt="2024-10-17T08:52:15.127" v="5" actId="26606"/>
        <pc:sldMasterMkLst>
          <pc:docMk/>
          <pc:sldMasterMk cId="565484382" sldId="2147483648"/>
        </pc:sldMasterMkLst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3581824163" sldId="2147483649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594917694" sldId="2147483650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2015987343" sldId="2147483651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3364372249" sldId="2147483652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1925346036" sldId="2147483653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1814111491" sldId="2147483654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901640162" sldId="2147483655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2814535713" sldId="2147483656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2774883609" sldId="2147483657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266010536" sldId="2147483658"/>
          </pc:sldLayoutMkLst>
        </pc:sldLayoutChg>
        <pc:sldLayoutChg chg="del">
          <pc:chgData name="ANTONIO LANZA" userId="3bedaee3-2570-4681-af0c-a5cbe5fe9148" providerId="ADAL" clId="{3C80D2C2-3092-4E1E-960D-0A285D277E83}" dt="2024-10-17T08:52:15.127" v="5" actId="26606"/>
          <pc:sldLayoutMkLst>
            <pc:docMk/>
            <pc:sldMasterMk cId="565484382" sldId="2147483648"/>
            <pc:sldLayoutMk cId="1569805459" sldId="2147483659"/>
          </pc:sldLayoutMkLst>
        </pc:sldLayoutChg>
      </pc:sldMasterChg>
      <pc:sldMasterChg chg="add setBg addSldLayout modSldLayout">
        <pc:chgData name="ANTONIO LANZA" userId="3bedaee3-2570-4681-af0c-a5cbe5fe9148" providerId="ADAL" clId="{3C80D2C2-3092-4E1E-960D-0A285D277E83}" dt="2024-10-17T15:18:34.705" v="872"/>
        <pc:sldMasterMkLst>
          <pc:docMk/>
          <pc:sldMasterMk cId="1008733321" sldId="2147483738"/>
        </pc:sldMasterMkLst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1895054210" sldId="2147483727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113203602" sldId="2147483728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18211707" sldId="2147483729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3093108416" sldId="2147483730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3180614772" sldId="2147483731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2873793315" sldId="2147483732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3606192458" sldId="2147483733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3559802946" sldId="2147483734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3040879359" sldId="2147483735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55112726" sldId="2147483736"/>
          </pc:sldLayoutMkLst>
        </pc:sldLayoutChg>
        <pc:sldLayoutChg chg="add setBg">
          <pc:chgData name="ANTONIO LANZA" userId="3bedaee3-2570-4681-af0c-a5cbe5fe9148" providerId="ADAL" clId="{3C80D2C2-3092-4E1E-960D-0A285D277E83}" dt="2024-10-17T15:17:40.924" v="869"/>
          <pc:sldLayoutMkLst>
            <pc:docMk/>
            <pc:sldMasterMk cId="1008733321" sldId="2147483738"/>
            <pc:sldLayoutMk cId="269320987" sldId="2147483737"/>
          </pc:sldLayoutMkLst>
        </pc:sldLayoutChg>
      </pc:sldMasterChg>
    </pc:docChg>
  </pc:docChgLst>
  <pc:docChgLst>
    <pc:chgData name="DANIEL LUCA" userId="78733f4f-896c-4094-8820-7f01004358be" providerId="ADAL" clId="{50FCB51C-6EB4-4E8F-8823-7F985AF14E8D}"/>
    <pc:docChg chg="undo custSel addSld delSld modSld sldOrd">
      <pc:chgData name="DANIEL LUCA" userId="78733f4f-896c-4094-8820-7f01004358be" providerId="ADAL" clId="{50FCB51C-6EB4-4E8F-8823-7F985AF14E8D}" dt="2024-10-18T10:09:46.531" v="2021" actId="729"/>
      <pc:docMkLst>
        <pc:docMk/>
      </pc:docMkLst>
      <pc:sldChg chg="addSp delSp ord delDesignElem">
        <pc:chgData name="DANIEL LUCA" userId="78733f4f-896c-4094-8820-7f01004358be" providerId="ADAL" clId="{50FCB51C-6EB4-4E8F-8823-7F985AF14E8D}" dt="2024-10-17T21:56:12.300" v="992"/>
        <pc:sldMkLst>
          <pc:docMk/>
          <pc:sldMk cId="1323163141" sldId="257"/>
        </pc:sldMkLst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1323163141" sldId="257"/>
            <ac:spMk id="21" creationId="{FF4F1B1F-38C9-4BA3-8793-E2B6FC978C0A}"/>
          </ac:spMkLst>
        </pc:spChg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1323163141" sldId="257"/>
            <ac:spMk id="23" creationId="{40A82C2B-B640-4B39-A4B8-3189B458AC0D}"/>
          </ac:spMkLst>
        </pc:sp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1323163141" sldId="257"/>
            <ac:cxnSpMk id="19" creationId="{EAD4CCDA-06BF-4D2A-B44F-195AEC0B5B22}"/>
          </ac:cxnSpMkLst>
        </pc:cxn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1323163141" sldId="257"/>
            <ac:cxnSpMk id="25" creationId="{7091899A-6176-48DA-BF9E-4D278C5FBEFF}"/>
          </ac:cxnSpMkLst>
        </pc:cxnChg>
      </pc:sldChg>
      <pc:sldChg chg="addSp delSp modSp mod delDesignElem modNotesTx">
        <pc:chgData name="DANIEL LUCA" userId="78733f4f-896c-4094-8820-7f01004358be" providerId="ADAL" clId="{50FCB51C-6EB4-4E8F-8823-7F985AF14E8D}" dt="2024-10-17T22:09:34.705" v="1496" actId="20577"/>
        <pc:sldMkLst>
          <pc:docMk/>
          <pc:sldMk cId="2616788787" sldId="258"/>
        </pc:sldMkLst>
        <pc:spChg chg="mod">
          <ac:chgData name="DANIEL LUCA" userId="78733f4f-896c-4094-8820-7f01004358be" providerId="ADAL" clId="{50FCB51C-6EB4-4E8F-8823-7F985AF14E8D}" dt="2024-10-17T21:13:17.601" v="14"/>
          <ac:spMkLst>
            <pc:docMk/>
            <pc:sldMk cId="2616788787" sldId="258"/>
            <ac:spMk id="4" creationId="{64083D66-0AA0-DB00-2CA0-8EA001B1EE72}"/>
          </ac:spMkLst>
        </pc:spChg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2616788787" sldId="258"/>
            <ac:spMk id="13" creationId="{BF02845A-8571-40C5-9F56-8F9B3F7C4E4C}"/>
          </ac:spMkLst>
        </pc:sp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2616788787" sldId="258"/>
            <ac:cxnSpMk id="11" creationId="{EAD4CCDA-06BF-4D2A-B44F-195AEC0B5B22}"/>
          </ac:cxnSpMkLst>
        </pc:cxn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2616788787" sldId="258"/>
            <ac:cxnSpMk id="15" creationId="{F30BB598-81B4-41BB-BC44-CD9C29AE2EAB}"/>
          </ac:cxnSpMkLst>
        </pc:cxnChg>
      </pc:sldChg>
      <pc:sldChg chg="addSp delSp modSp mod delDesignElem">
        <pc:chgData name="DANIEL LUCA" userId="78733f4f-896c-4094-8820-7f01004358be" providerId="ADAL" clId="{50FCB51C-6EB4-4E8F-8823-7F985AF14E8D}" dt="2024-10-17T21:13:17.601" v="14"/>
        <pc:sldMkLst>
          <pc:docMk/>
          <pc:sldMk cId="965660984" sldId="259"/>
        </pc:sldMkLst>
        <pc:spChg chg="mod">
          <ac:chgData name="DANIEL LUCA" userId="78733f4f-896c-4094-8820-7f01004358be" providerId="ADAL" clId="{50FCB51C-6EB4-4E8F-8823-7F985AF14E8D}" dt="2024-10-17T21:13:17.601" v="14"/>
          <ac:spMkLst>
            <pc:docMk/>
            <pc:sldMk cId="965660984" sldId="259"/>
            <ac:spMk id="3" creationId="{95542CDD-A721-5271-36AA-F62FC915A24D}"/>
          </ac:spMkLst>
        </pc:spChg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965660984" sldId="259"/>
            <ac:spMk id="21" creationId="{FF4F1B1F-38C9-4BA3-8793-E2B6FC978C0A}"/>
          </ac:spMkLst>
        </pc:spChg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965660984" sldId="259"/>
            <ac:spMk id="23" creationId="{40A82C2B-B640-4B39-A4B8-3189B458AC0D}"/>
          </ac:spMkLst>
        </pc:sp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965660984" sldId="259"/>
            <ac:cxnSpMk id="19" creationId="{EAD4CCDA-06BF-4D2A-B44F-195AEC0B5B22}"/>
          </ac:cxnSpMkLst>
        </pc:cxn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965660984" sldId="259"/>
            <ac:cxnSpMk id="25" creationId="{7091899A-6176-48DA-BF9E-4D278C5FBEFF}"/>
          </ac:cxnSpMkLst>
        </pc:cxnChg>
      </pc:sldChg>
      <pc:sldChg chg="addSp delSp modSp mod delDesignElem">
        <pc:chgData name="DANIEL LUCA" userId="78733f4f-896c-4094-8820-7f01004358be" providerId="ADAL" clId="{50FCB51C-6EB4-4E8F-8823-7F985AF14E8D}" dt="2024-10-17T21:36:09.335" v="467" actId="1076"/>
        <pc:sldMkLst>
          <pc:docMk/>
          <pc:sldMk cId="1700256613" sldId="260"/>
        </pc:sldMkLst>
        <pc:spChg chg="mod">
          <ac:chgData name="DANIEL LUCA" userId="78733f4f-896c-4094-8820-7f01004358be" providerId="ADAL" clId="{50FCB51C-6EB4-4E8F-8823-7F985AF14E8D}" dt="2024-10-17T21:27:55.331" v="126" actId="20577"/>
          <ac:spMkLst>
            <pc:docMk/>
            <pc:sldMk cId="1700256613" sldId="260"/>
            <ac:spMk id="2" creationId="{F10CF45A-0D9B-1216-0467-36955D9FD5D2}"/>
          </ac:spMkLst>
        </pc:spChg>
        <pc:spChg chg="mod">
          <ac:chgData name="DANIEL LUCA" userId="78733f4f-896c-4094-8820-7f01004358be" providerId="ADAL" clId="{50FCB51C-6EB4-4E8F-8823-7F985AF14E8D}" dt="2024-10-17T21:36:09.335" v="467" actId="1076"/>
          <ac:spMkLst>
            <pc:docMk/>
            <pc:sldMk cId="1700256613" sldId="260"/>
            <ac:spMk id="3" creationId="{2B8C084E-EA94-AFEA-715A-255AC5060CF8}"/>
          </ac:spMkLst>
        </pc:spChg>
        <pc:spChg chg="add del">
          <ac:chgData name="DANIEL LUCA" userId="78733f4f-896c-4094-8820-7f01004358be" providerId="ADAL" clId="{50FCB51C-6EB4-4E8F-8823-7F985AF14E8D}" dt="2024-10-17T21:13:17.601" v="14"/>
          <ac:spMkLst>
            <pc:docMk/>
            <pc:sldMk cId="1700256613" sldId="260"/>
            <ac:spMk id="8" creationId="{ABE3B514-83FE-45D4-988C-78925DD13254}"/>
          </ac:spMkLst>
        </pc:spChg>
        <pc:cxnChg chg="add del">
          <ac:chgData name="DANIEL LUCA" userId="78733f4f-896c-4094-8820-7f01004358be" providerId="ADAL" clId="{50FCB51C-6EB4-4E8F-8823-7F985AF14E8D}" dt="2024-10-17T21:13:17.601" v="14"/>
          <ac:cxnSpMkLst>
            <pc:docMk/>
            <pc:sldMk cId="1700256613" sldId="260"/>
            <ac:cxnSpMk id="10" creationId="{787CBF7F-92AD-42B8-AA3E-C4AF7A2AD3E8}"/>
          </ac:cxnSpMkLst>
        </pc:cxnChg>
      </pc:sldChg>
      <pc:sldChg chg="addSp delSp modSp add mod setBg delDesignElem modNotesTx">
        <pc:chgData name="DANIEL LUCA" userId="78733f4f-896c-4094-8820-7f01004358be" providerId="ADAL" clId="{50FCB51C-6EB4-4E8F-8823-7F985AF14E8D}" dt="2024-10-18T09:32:40.984" v="1546" actId="20577"/>
        <pc:sldMkLst>
          <pc:docMk/>
          <pc:sldMk cId="3016095279" sldId="263"/>
        </pc:sldMkLst>
        <pc:spChg chg="mod">
          <ac:chgData name="DANIEL LUCA" userId="78733f4f-896c-4094-8820-7f01004358be" providerId="ADAL" clId="{50FCB51C-6EB4-4E8F-8823-7F985AF14E8D}" dt="2024-10-18T09:32:40.984" v="1546" actId="20577"/>
          <ac:spMkLst>
            <pc:docMk/>
            <pc:sldMk cId="3016095279" sldId="263"/>
            <ac:spMk id="2" creationId="{F10CF45A-0D9B-1216-0467-36955D9FD5D2}"/>
          </ac:spMkLst>
        </pc:spChg>
        <pc:spChg chg="add del mod">
          <ac:chgData name="DANIEL LUCA" userId="78733f4f-896c-4094-8820-7f01004358be" providerId="ADAL" clId="{50FCB51C-6EB4-4E8F-8823-7F985AF14E8D}" dt="2024-10-17T22:08:29.561" v="1448" actId="20577"/>
          <ac:spMkLst>
            <pc:docMk/>
            <pc:sldMk cId="3016095279" sldId="263"/>
            <ac:spMk id="3" creationId="{2B8C084E-EA94-AFEA-715A-255AC5060CF8}"/>
          </ac:spMkLst>
        </pc:spChg>
        <pc:spChg chg="add del">
          <ac:chgData name="DANIEL LUCA" userId="78733f4f-896c-4094-8820-7f01004358be" providerId="ADAL" clId="{50FCB51C-6EB4-4E8F-8823-7F985AF14E8D}" dt="2024-10-17T21:36:53.975" v="472" actId="26606"/>
          <ac:spMkLst>
            <pc:docMk/>
            <pc:sldMk cId="3016095279" sldId="263"/>
            <ac:spMk id="8" creationId="{ABE3B514-83FE-45D4-988C-78925DD13254}"/>
          </ac:spMkLst>
        </pc:spChg>
        <pc:spChg chg="add del">
          <ac:chgData name="DANIEL LUCA" userId="78733f4f-896c-4094-8820-7f01004358be" providerId="ADAL" clId="{50FCB51C-6EB4-4E8F-8823-7F985AF14E8D}" dt="2024-10-17T21:36:53.975" v="471" actId="26606"/>
          <ac:spMkLst>
            <pc:docMk/>
            <pc:sldMk cId="3016095279" sldId="263"/>
            <ac:spMk id="15" creationId="{ABE3B514-83FE-45D4-988C-78925DD13254}"/>
          </ac:spMkLst>
        </pc:spChg>
        <pc:spChg chg="add del">
          <ac:chgData name="DANIEL LUCA" userId="78733f4f-896c-4094-8820-7f01004358be" providerId="ADAL" clId="{50FCB51C-6EB4-4E8F-8823-7F985AF14E8D}" dt="2024-10-17T21:36:38.397" v="469" actId="26606"/>
          <ac:spMkLst>
            <pc:docMk/>
            <pc:sldMk cId="3016095279" sldId="263"/>
            <ac:spMk id="16" creationId="{E0BA761B-DE6B-4078-B4C9-0FFE37D23862}"/>
          </ac:spMkLst>
        </pc:spChg>
        <pc:spChg chg="add">
          <ac:chgData name="DANIEL LUCA" userId="78733f4f-896c-4094-8820-7f01004358be" providerId="ADAL" clId="{50FCB51C-6EB4-4E8F-8823-7F985AF14E8D}" dt="2024-10-17T21:36:53.975" v="472" actId="26606"/>
          <ac:spMkLst>
            <pc:docMk/>
            <pc:sldMk cId="3016095279" sldId="263"/>
            <ac:spMk id="19" creationId="{ABE3B514-83FE-45D4-988C-78925DD13254}"/>
          </ac:spMkLst>
        </pc:spChg>
        <pc:graphicFrameChg chg="add del">
          <ac:chgData name="DANIEL LUCA" userId="78733f4f-896c-4094-8820-7f01004358be" providerId="ADAL" clId="{50FCB51C-6EB4-4E8F-8823-7F985AF14E8D}" dt="2024-10-17T21:36:38.397" v="469" actId="26606"/>
          <ac:graphicFrameMkLst>
            <pc:docMk/>
            <pc:sldMk cId="3016095279" sldId="263"/>
            <ac:graphicFrameMk id="12" creationId="{CA22DC37-F7C5-3C38-AC41-28A7116439B9}"/>
          </ac:graphicFrameMkLst>
        </pc:graphicFrameChg>
        <pc:cxnChg chg="add del">
          <ac:chgData name="DANIEL LUCA" userId="78733f4f-896c-4094-8820-7f01004358be" providerId="ADAL" clId="{50FCB51C-6EB4-4E8F-8823-7F985AF14E8D}" dt="2024-10-17T21:36:53.975" v="472" actId="26606"/>
          <ac:cxnSpMkLst>
            <pc:docMk/>
            <pc:sldMk cId="3016095279" sldId="263"/>
            <ac:cxnSpMk id="10" creationId="{787CBF7F-92AD-42B8-AA3E-C4AF7A2AD3E8}"/>
          </ac:cxnSpMkLst>
        </pc:cxnChg>
        <pc:cxnChg chg="add del">
          <ac:chgData name="DANIEL LUCA" userId="78733f4f-896c-4094-8820-7f01004358be" providerId="ADAL" clId="{50FCB51C-6EB4-4E8F-8823-7F985AF14E8D}" dt="2024-10-17T21:36:53.975" v="471" actId="26606"/>
          <ac:cxnSpMkLst>
            <pc:docMk/>
            <pc:sldMk cId="3016095279" sldId="263"/>
            <ac:cxnSpMk id="17" creationId="{787CBF7F-92AD-42B8-AA3E-C4AF7A2AD3E8}"/>
          </ac:cxnSpMkLst>
        </pc:cxnChg>
        <pc:cxnChg chg="add del">
          <ac:chgData name="DANIEL LUCA" userId="78733f4f-896c-4094-8820-7f01004358be" providerId="ADAL" clId="{50FCB51C-6EB4-4E8F-8823-7F985AF14E8D}" dt="2024-10-17T21:36:38.397" v="469" actId="26606"/>
          <ac:cxnSpMkLst>
            <pc:docMk/>
            <pc:sldMk cId="3016095279" sldId="263"/>
            <ac:cxnSpMk id="18" creationId="{05C630D5-1ADF-4994-883A-6501F0DFCFA0}"/>
          </ac:cxnSpMkLst>
        </pc:cxnChg>
        <pc:cxnChg chg="add">
          <ac:chgData name="DANIEL LUCA" userId="78733f4f-896c-4094-8820-7f01004358be" providerId="ADAL" clId="{50FCB51C-6EB4-4E8F-8823-7F985AF14E8D}" dt="2024-10-17T21:36:53.975" v="472" actId="26606"/>
          <ac:cxnSpMkLst>
            <pc:docMk/>
            <pc:sldMk cId="3016095279" sldId="263"/>
            <ac:cxnSpMk id="20" creationId="{787CBF7F-92AD-42B8-AA3E-C4AF7A2AD3E8}"/>
          </ac:cxnSpMkLst>
        </pc:cxnChg>
      </pc:sldChg>
      <pc:sldChg chg="new del">
        <pc:chgData name="DANIEL LUCA" userId="78733f4f-896c-4094-8820-7f01004358be" providerId="ADAL" clId="{50FCB51C-6EB4-4E8F-8823-7F985AF14E8D}" dt="2024-10-17T21:12:24.825" v="1" actId="2696"/>
        <pc:sldMkLst>
          <pc:docMk/>
          <pc:sldMk cId="3431755641" sldId="263"/>
        </pc:sldMkLst>
      </pc:sldChg>
      <pc:sldChg chg="add mod modShow">
        <pc:chgData name="DANIEL LUCA" userId="78733f4f-896c-4094-8820-7f01004358be" providerId="ADAL" clId="{50FCB51C-6EB4-4E8F-8823-7F985AF14E8D}" dt="2024-10-17T21:57:49.634" v="993" actId="729"/>
        <pc:sldMkLst>
          <pc:docMk/>
          <pc:sldMk cId="224134303" sldId="264"/>
        </pc:sldMkLst>
      </pc:sldChg>
      <pc:sldChg chg="add del ord">
        <pc:chgData name="DANIEL LUCA" userId="78733f4f-896c-4094-8820-7f01004358be" providerId="ADAL" clId="{50FCB51C-6EB4-4E8F-8823-7F985AF14E8D}" dt="2024-10-18T09:37:31.548" v="1555" actId="2696"/>
        <pc:sldMkLst>
          <pc:docMk/>
          <pc:sldMk cId="1340150468" sldId="265"/>
        </pc:sldMkLst>
      </pc:sldChg>
      <pc:sldChg chg="addSp delSp modSp new del mod setBg">
        <pc:chgData name="DANIEL LUCA" userId="78733f4f-896c-4094-8820-7f01004358be" providerId="ADAL" clId="{50FCB51C-6EB4-4E8F-8823-7F985AF14E8D}" dt="2024-10-18T09:36:48.568" v="1551" actId="2696"/>
        <pc:sldMkLst>
          <pc:docMk/>
          <pc:sldMk cId="2369434079" sldId="265"/>
        </pc:sldMkLst>
        <pc:spChg chg="mod">
          <ac:chgData name="DANIEL LUCA" userId="78733f4f-896c-4094-8820-7f01004358be" providerId="ADAL" clId="{50FCB51C-6EB4-4E8F-8823-7F985AF14E8D}" dt="2024-10-18T09:36:32.268" v="1550" actId="26606"/>
          <ac:spMkLst>
            <pc:docMk/>
            <pc:sldMk cId="2369434079" sldId="265"/>
            <ac:spMk id="2" creationId="{5E7F8D00-1AC6-939C-BFA4-5A81C84DC747}"/>
          </ac:spMkLst>
        </pc:spChg>
        <pc:spChg chg="del">
          <ac:chgData name="DANIEL LUCA" userId="78733f4f-896c-4094-8820-7f01004358be" providerId="ADAL" clId="{50FCB51C-6EB4-4E8F-8823-7F985AF14E8D}" dt="2024-10-18T09:36:32.268" v="1550" actId="26606"/>
          <ac:spMkLst>
            <pc:docMk/>
            <pc:sldMk cId="2369434079" sldId="265"/>
            <ac:spMk id="3" creationId="{BC9A6B3D-64F6-5C16-3393-B5ED26F7571C}"/>
          </ac:spMkLst>
        </pc:spChg>
        <pc:spChg chg="add">
          <ac:chgData name="DANIEL LUCA" userId="78733f4f-896c-4094-8820-7f01004358be" providerId="ADAL" clId="{50FCB51C-6EB4-4E8F-8823-7F985AF14E8D}" dt="2024-10-18T09:36:32.268" v="1550" actId="26606"/>
          <ac:spMkLst>
            <pc:docMk/>
            <pc:sldMk cId="2369434079" sldId="265"/>
            <ac:spMk id="10" creationId="{98C10BD4-F3F8-4089-8DB0-71FB15FD9B0D}"/>
          </ac:spMkLst>
        </pc:spChg>
        <pc:cxnChg chg="add">
          <ac:chgData name="DANIEL LUCA" userId="78733f4f-896c-4094-8820-7f01004358be" providerId="ADAL" clId="{50FCB51C-6EB4-4E8F-8823-7F985AF14E8D}" dt="2024-10-18T09:36:32.268" v="1550" actId="26606"/>
          <ac:cxnSpMkLst>
            <pc:docMk/>
            <pc:sldMk cId="2369434079" sldId="265"/>
            <ac:cxnSpMk id="8" creationId="{EAD4CCDA-06BF-4D2A-B44F-195AEC0B5B22}"/>
          </ac:cxnSpMkLst>
        </pc:cxnChg>
        <pc:cxnChg chg="add">
          <ac:chgData name="DANIEL LUCA" userId="78733f4f-896c-4094-8820-7f01004358be" providerId="ADAL" clId="{50FCB51C-6EB4-4E8F-8823-7F985AF14E8D}" dt="2024-10-18T09:36:32.268" v="1550" actId="26606"/>
          <ac:cxnSpMkLst>
            <pc:docMk/>
            <pc:sldMk cId="2369434079" sldId="265"/>
            <ac:cxnSpMk id="12" creationId="{76A5D06F-DF26-4A88-BF73-C1B592E66DF0}"/>
          </ac:cxnSpMkLst>
        </pc:cxnChg>
      </pc:sldChg>
      <pc:sldChg chg="modSp add mod ord modNotesTx">
        <pc:chgData name="DANIEL LUCA" userId="78733f4f-896c-4094-8820-7f01004358be" providerId="ADAL" clId="{50FCB51C-6EB4-4E8F-8823-7F985AF14E8D}" dt="2024-10-18T09:56:38.261" v="2010" actId="20577"/>
        <pc:sldMkLst>
          <pc:docMk/>
          <pc:sldMk cId="2423271011" sldId="265"/>
        </pc:sldMkLst>
        <pc:spChg chg="mod">
          <ac:chgData name="DANIEL LUCA" userId="78733f4f-896c-4094-8820-7f01004358be" providerId="ADAL" clId="{50FCB51C-6EB4-4E8F-8823-7F985AF14E8D}" dt="2024-10-18T09:38:04.650" v="1563" actId="20577"/>
          <ac:spMkLst>
            <pc:docMk/>
            <pc:sldMk cId="2423271011" sldId="265"/>
            <ac:spMk id="2" creationId="{F10CF45A-0D9B-1216-0467-36955D9FD5D2}"/>
          </ac:spMkLst>
        </pc:spChg>
        <pc:spChg chg="mod">
          <ac:chgData name="DANIEL LUCA" userId="78733f4f-896c-4094-8820-7f01004358be" providerId="ADAL" clId="{50FCB51C-6EB4-4E8F-8823-7F985AF14E8D}" dt="2024-10-18T09:53:49.216" v="1872" actId="1076"/>
          <ac:spMkLst>
            <pc:docMk/>
            <pc:sldMk cId="2423271011" sldId="265"/>
            <ac:spMk id="3" creationId="{2B8C084E-EA94-AFEA-715A-255AC5060CF8}"/>
          </ac:spMkLst>
        </pc:spChg>
      </pc:sldChg>
      <pc:sldChg chg="new del">
        <pc:chgData name="DANIEL LUCA" userId="78733f4f-896c-4094-8820-7f01004358be" providerId="ADAL" clId="{50FCB51C-6EB4-4E8F-8823-7F985AF14E8D}" dt="2024-10-18T09:33:45.233" v="1548" actId="2696"/>
        <pc:sldMkLst>
          <pc:docMk/>
          <pc:sldMk cId="3343097569" sldId="265"/>
        </pc:sldMkLst>
      </pc:sldChg>
      <pc:sldChg chg="modSp add mod ord modShow">
        <pc:chgData name="DANIEL LUCA" userId="78733f4f-896c-4094-8820-7f01004358be" providerId="ADAL" clId="{50FCB51C-6EB4-4E8F-8823-7F985AF14E8D}" dt="2024-10-18T10:09:46.531" v="2021" actId="729"/>
        <pc:sldMkLst>
          <pc:docMk/>
          <pc:sldMk cId="1577360214" sldId="266"/>
        </pc:sldMkLst>
        <pc:picChg chg="mod">
          <ac:chgData name="DANIEL LUCA" userId="78733f4f-896c-4094-8820-7f01004358be" providerId="ADAL" clId="{50FCB51C-6EB4-4E8F-8823-7F985AF14E8D}" dt="2024-10-18T10:04:58.138" v="2020" actId="14826"/>
          <ac:picMkLst>
            <pc:docMk/>
            <pc:sldMk cId="1577360214" sldId="266"/>
            <ac:picMk id="6" creationId="{BAAF759D-9DD3-7A20-ED5C-5C09D37DEE1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defRPr cap="all"/>
          </a:pPr>
          <a:r>
            <a:rPr lang="it-IT"/>
            <a:t>DOWNLOAD DI ALMENO 300 PAPERS RIGUARDANTI UNO STESSO ARGOMENTO</a:t>
          </a:r>
          <a:endParaRPr lang="en-US"/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endParaRPr lang="en-US"/>
        </a:p>
      </dgm:t>
    </dgm:pt>
    <dgm:pt modelId="{340D98BD-37EB-47BF-8815-58F897964C30}">
      <dgm:prSet/>
      <dgm:spPr/>
      <dgm:t>
        <a:bodyPr/>
        <a:lstStyle/>
        <a:p>
          <a:pPr>
            <a:defRPr cap="all"/>
          </a:pPr>
          <a:r>
            <a:rPr lang="it-IT" dirty="0"/>
            <a:t>ESTRAZIONE DI TUTTE LE TABELLE DAI PAPERS E CREAZIONE DI CORRISPETTIVI FILE JSON CONTENENTI INFORMAZIONI RILEVANTI RELATIVE ALLE TABELLE ESTRATTE</a:t>
          </a:r>
          <a:endParaRPr lang="en-US" dirty="0"/>
        </a:p>
      </dgm:t>
    </dgm:pt>
    <dgm:pt modelId="{378E3F95-2E58-4F3D-8DC1-DE70C3E6045C}" type="parTrans" cxnId="{55ACB60A-5328-4656-8A01-40685DDCD466}">
      <dgm:prSet/>
      <dgm:spPr/>
      <dgm:t>
        <a:bodyPr/>
        <a:lstStyle/>
        <a:p>
          <a:endParaRPr lang="en-US"/>
        </a:p>
      </dgm:t>
    </dgm:pt>
    <dgm:pt modelId="{07BBD36A-1EB2-453C-BD67-338911FC44B6}" type="sibTrans" cxnId="{55ACB60A-5328-4656-8A01-40685DDCD466}">
      <dgm:prSet/>
      <dgm:spPr/>
      <dgm:t>
        <a:bodyPr/>
        <a:lstStyle/>
        <a:p>
          <a:endParaRPr lang="en-US"/>
        </a:p>
      </dgm:t>
    </dgm:pt>
    <dgm:pt modelId="{4AF0B81E-0AA0-4A21-A175-3C36AF39F1D5}">
      <dgm:prSet/>
      <dgm:spPr/>
      <dgm:t>
        <a:bodyPr/>
        <a:lstStyle/>
        <a:p>
          <a:pPr>
            <a:defRPr cap="all"/>
          </a:pPr>
          <a:r>
            <a:rPr lang="it-IT"/>
            <a:t>CALCOLO DI ALCUNE STATISTICHE SUI DATI ESTRATTI</a:t>
          </a:r>
          <a:endParaRPr lang="en-US"/>
        </a:p>
      </dgm:t>
    </dgm:pt>
    <dgm:pt modelId="{AD295ABD-6FE9-4398-848A-FABE65AE24AF}" type="parTrans" cxnId="{851152B5-393C-4DA3-8F70-5428001CA670}">
      <dgm:prSet/>
      <dgm:spPr/>
      <dgm:t>
        <a:bodyPr/>
        <a:lstStyle/>
        <a:p>
          <a:endParaRPr lang="en-US"/>
        </a:p>
      </dgm:t>
    </dgm:pt>
    <dgm:pt modelId="{9FE7F485-CFAC-4FCA-AA6B-90130CCA1D8C}" type="sibTrans" cxnId="{851152B5-393C-4DA3-8F70-5428001CA670}">
      <dgm:prSet/>
      <dgm:spPr/>
      <dgm:t>
        <a:bodyPr/>
        <a:lstStyle/>
        <a:p>
          <a:endParaRPr lang="en-US"/>
        </a:p>
      </dgm:t>
    </dgm:pt>
    <dgm:pt modelId="{FFEF6F2E-2AE8-4B18-A001-AE9CC4FA4BB6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0284F97C-2AEB-488F-B6A6-A1FB0D21FA75}" type="pres">
      <dgm:prSet presAssocID="{61271569-C928-44D4-9E44-76F8448F7F83}" presName="compNode" presStyleCnt="0"/>
      <dgm:spPr/>
    </dgm:pt>
    <dgm:pt modelId="{040689CF-BBE0-4432-BEE4-54613B4B56A3}" type="pres">
      <dgm:prSet presAssocID="{61271569-C928-44D4-9E44-76F8448F7F83}" presName="iconBgRect" presStyleLbl="bgShp" presStyleIdx="0" presStyleCnt="3"/>
      <dgm:spPr/>
    </dgm:pt>
    <dgm:pt modelId="{BBA2E1C2-2259-42E3-AB8E-38D1EC57F8E9}" type="pres">
      <dgm:prSet presAssocID="{61271569-C928-44D4-9E44-76F8448F7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45BFB8C-039C-4ED1-A402-709B89B9CB3E}" type="pres">
      <dgm:prSet presAssocID="{61271569-C928-44D4-9E44-76F8448F7F83}" presName="spaceRect" presStyleCnt="0"/>
      <dgm:spPr/>
    </dgm:pt>
    <dgm:pt modelId="{7EB8C424-6BE6-46A8-B8F3-094ACB8398AD}" type="pres">
      <dgm:prSet presAssocID="{61271569-C928-44D4-9E44-76F8448F7F83}" presName="textRect" presStyleLbl="revTx" presStyleIdx="0" presStyleCnt="3">
        <dgm:presLayoutVars>
          <dgm:chMax val="1"/>
          <dgm:chPref val="1"/>
        </dgm:presLayoutVars>
      </dgm:prSet>
      <dgm:spPr/>
    </dgm:pt>
    <dgm:pt modelId="{A4866E47-4C37-44C8-A649-144E77EC6718}" type="pres">
      <dgm:prSet presAssocID="{2768A61E-53ED-4C16-AC0F-92A41C27DC3D}" presName="sibTrans" presStyleCnt="0"/>
      <dgm:spPr/>
    </dgm:pt>
    <dgm:pt modelId="{1822CFC2-1763-4631-ADFD-F2121E39E42B}" type="pres">
      <dgm:prSet presAssocID="{340D98BD-37EB-47BF-8815-58F897964C30}" presName="compNode" presStyleCnt="0"/>
      <dgm:spPr/>
    </dgm:pt>
    <dgm:pt modelId="{2FC67584-5E96-4F8B-A4F6-5CD3963C48FE}" type="pres">
      <dgm:prSet presAssocID="{340D98BD-37EB-47BF-8815-58F897964C30}" presName="iconBgRect" presStyleLbl="bgShp" presStyleIdx="1" presStyleCnt="3"/>
      <dgm:spPr/>
    </dgm:pt>
    <dgm:pt modelId="{055BAC15-E350-45D2-A48C-39B13CC69242}" type="pres">
      <dgm:prSet presAssocID="{340D98BD-37EB-47BF-8815-58F897964C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 con riempimento a tinta unita"/>
        </a:ext>
      </dgm:extLst>
    </dgm:pt>
    <dgm:pt modelId="{2361B2FD-12BF-4206-8253-B379D3511282}" type="pres">
      <dgm:prSet presAssocID="{340D98BD-37EB-47BF-8815-58F897964C30}" presName="spaceRect" presStyleCnt="0"/>
      <dgm:spPr/>
    </dgm:pt>
    <dgm:pt modelId="{8950BDDA-C0B0-4735-8ABC-49B1F06C431F}" type="pres">
      <dgm:prSet presAssocID="{340D98BD-37EB-47BF-8815-58F897964C30}" presName="textRect" presStyleLbl="revTx" presStyleIdx="1" presStyleCnt="3">
        <dgm:presLayoutVars>
          <dgm:chMax val="1"/>
          <dgm:chPref val="1"/>
        </dgm:presLayoutVars>
      </dgm:prSet>
      <dgm:spPr/>
    </dgm:pt>
    <dgm:pt modelId="{C356FCB0-7DE9-409C-903B-64190F3C9BEA}" type="pres">
      <dgm:prSet presAssocID="{07BBD36A-1EB2-453C-BD67-338911FC44B6}" presName="sibTrans" presStyleCnt="0"/>
      <dgm:spPr/>
    </dgm:pt>
    <dgm:pt modelId="{A4295847-16AC-4A47-8524-34BFE2D228E6}" type="pres">
      <dgm:prSet presAssocID="{4AF0B81E-0AA0-4A21-A175-3C36AF39F1D5}" presName="compNode" presStyleCnt="0"/>
      <dgm:spPr/>
    </dgm:pt>
    <dgm:pt modelId="{823052A6-23B5-42DF-987C-A74CEBB9E269}" type="pres">
      <dgm:prSet presAssocID="{4AF0B81E-0AA0-4A21-A175-3C36AF39F1D5}" presName="iconBgRect" presStyleLbl="bgShp" presStyleIdx="2" presStyleCnt="3"/>
      <dgm:spPr/>
    </dgm:pt>
    <dgm:pt modelId="{0D2716DA-2F37-4116-B0C2-D56C9D8D8687}" type="pres">
      <dgm:prSet presAssocID="{4AF0B81E-0AA0-4A21-A175-3C36AF39F1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olatrice"/>
        </a:ext>
      </dgm:extLst>
    </dgm:pt>
    <dgm:pt modelId="{6866AEF0-803E-4BA7-B809-B4A79D2F9A0E}" type="pres">
      <dgm:prSet presAssocID="{4AF0B81E-0AA0-4A21-A175-3C36AF39F1D5}" presName="spaceRect" presStyleCnt="0"/>
      <dgm:spPr/>
    </dgm:pt>
    <dgm:pt modelId="{7C4BE89C-B0E7-42E1-8277-B634CCB1F228}" type="pres">
      <dgm:prSet presAssocID="{4AF0B81E-0AA0-4A21-A175-3C36AF39F1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ACB60A-5328-4656-8A01-40685DDCD466}" srcId="{3E1EE467-5C00-45C0-BE34-CFC27C427970}" destId="{340D98BD-37EB-47BF-8815-58F897964C30}" srcOrd="1" destOrd="0" parTransId="{378E3F95-2E58-4F3D-8DC1-DE70C3E6045C}" sibTransId="{07BBD36A-1EB2-453C-BD67-338911FC44B6}"/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8A10FAA8-78AD-4691-92AC-8715F9BE1354}" type="presOf" srcId="{4AF0B81E-0AA0-4A21-A175-3C36AF39F1D5}" destId="{7C4BE89C-B0E7-42E1-8277-B634CCB1F228}" srcOrd="0" destOrd="0" presId="urn:microsoft.com/office/officeart/2018/5/layout/IconCircleLabelList"/>
    <dgm:cxn modelId="{851152B5-393C-4DA3-8F70-5428001CA670}" srcId="{3E1EE467-5C00-45C0-BE34-CFC27C427970}" destId="{4AF0B81E-0AA0-4A21-A175-3C36AF39F1D5}" srcOrd="2" destOrd="0" parTransId="{AD295ABD-6FE9-4398-848A-FABE65AE24AF}" sibTransId="{9FE7F485-CFAC-4FCA-AA6B-90130CCA1D8C}"/>
    <dgm:cxn modelId="{75BB4EDB-78E8-46DB-8143-12186934BCB9}" type="presOf" srcId="{3E1EE467-5C00-45C0-BE34-CFC27C427970}" destId="{FFEF6F2E-2AE8-4B18-A001-AE9CC4FA4BB6}" srcOrd="0" destOrd="0" presId="urn:microsoft.com/office/officeart/2018/5/layout/IconCircleLabelList"/>
    <dgm:cxn modelId="{4176FBE9-CC6B-4CF5-92D3-5F597E1786BB}" type="presOf" srcId="{340D98BD-37EB-47BF-8815-58F897964C30}" destId="{8950BDDA-C0B0-4735-8ABC-49B1F06C431F}" srcOrd="0" destOrd="0" presId="urn:microsoft.com/office/officeart/2018/5/layout/IconCircleLabelList"/>
    <dgm:cxn modelId="{A17AF6EA-DDE2-437E-9636-E3BF826E104B}" type="presOf" srcId="{61271569-C928-44D4-9E44-76F8448F7F83}" destId="{7EB8C424-6BE6-46A8-B8F3-094ACB8398AD}" srcOrd="0" destOrd="0" presId="urn:microsoft.com/office/officeart/2018/5/layout/IconCircleLabelList"/>
    <dgm:cxn modelId="{B934C1BB-4F5C-49FC-9C84-366AD499FF73}" type="presParOf" srcId="{FFEF6F2E-2AE8-4B18-A001-AE9CC4FA4BB6}" destId="{0284F97C-2AEB-488F-B6A6-A1FB0D21FA75}" srcOrd="0" destOrd="0" presId="urn:microsoft.com/office/officeart/2018/5/layout/IconCircleLabelList"/>
    <dgm:cxn modelId="{4575B907-7670-4C0C-A800-D2DECDB01A42}" type="presParOf" srcId="{0284F97C-2AEB-488F-B6A6-A1FB0D21FA75}" destId="{040689CF-BBE0-4432-BEE4-54613B4B56A3}" srcOrd="0" destOrd="0" presId="urn:microsoft.com/office/officeart/2018/5/layout/IconCircleLabelList"/>
    <dgm:cxn modelId="{FE482B66-03AC-479E-8150-00E7EA5535D1}" type="presParOf" srcId="{0284F97C-2AEB-488F-B6A6-A1FB0D21FA75}" destId="{BBA2E1C2-2259-42E3-AB8E-38D1EC57F8E9}" srcOrd="1" destOrd="0" presId="urn:microsoft.com/office/officeart/2018/5/layout/IconCircleLabelList"/>
    <dgm:cxn modelId="{B32E3D6F-A260-4894-A411-B81088087144}" type="presParOf" srcId="{0284F97C-2AEB-488F-B6A6-A1FB0D21FA75}" destId="{A45BFB8C-039C-4ED1-A402-709B89B9CB3E}" srcOrd="2" destOrd="0" presId="urn:microsoft.com/office/officeart/2018/5/layout/IconCircleLabelList"/>
    <dgm:cxn modelId="{4E7DCE3C-1112-4D02-A5A9-D443BF06CDAE}" type="presParOf" srcId="{0284F97C-2AEB-488F-B6A6-A1FB0D21FA75}" destId="{7EB8C424-6BE6-46A8-B8F3-094ACB8398AD}" srcOrd="3" destOrd="0" presId="urn:microsoft.com/office/officeart/2018/5/layout/IconCircleLabelList"/>
    <dgm:cxn modelId="{BABC3470-1C8B-4696-B0D6-4B7E81966E28}" type="presParOf" srcId="{FFEF6F2E-2AE8-4B18-A001-AE9CC4FA4BB6}" destId="{A4866E47-4C37-44C8-A649-144E77EC6718}" srcOrd="1" destOrd="0" presId="urn:microsoft.com/office/officeart/2018/5/layout/IconCircleLabelList"/>
    <dgm:cxn modelId="{F3EC6831-6031-4994-A2B6-8DF248351E49}" type="presParOf" srcId="{FFEF6F2E-2AE8-4B18-A001-AE9CC4FA4BB6}" destId="{1822CFC2-1763-4631-ADFD-F2121E39E42B}" srcOrd="2" destOrd="0" presId="urn:microsoft.com/office/officeart/2018/5/layout/IconCircleLabelList"/>
    <dgm:cxn modelId="{349A68C2-CBD4-4896-BCD7-A9BDDABFBCA1}" type="presParOf" srcId="{1822CFC2-1763-4631-ADFD-F2121E39E42B}" destId="{2FC67584-5E96-4F8B-A4F6-5CD3963C48FE}" srcOrd="0" destOrd="0" presId="urn:microsoft.com/office/officeart/2018/5/layout/IconCircleLabelList"/>
    <dgm:cxn modelId="{77314441-3DB3-4FC0-B846-1B8844B978A1}" type="presParOf" srcId="{1822CFC2-1763-4631-ADFD-F2121E39E42B}" destId="{055BAC15-E350-45D2-A48C-39B13CC69242}" srcOrd="1" destOrd="0" presId="urn:microsoft.com/office/officeart/2018/5/layout/IconCircleLabelList"/>
    <dgm:cxn modelId="{BA0A7F6E-E81D-473C-B628-17BC7899DF33}" type="presParOf" srcId="{1822CFC2-1763-4631-ADFD-F2121E39E42B}" destId="{2361B2FD-12BF-4206-8253-B379D3511282}" srcOrd="2" destOrd="0" presId="urn:microsoft.com/office/officeart/2018/5/layout/IconCircleLabelList"/>
    <dgm:cxn modelId="{77316E69-E31D-435B-922A-8DC8EB2E0CAE}" type="presParOf" srcId="{1822CFC2-1763-4631-ADFD-F2121E39E42B}" destId="{8950BDDA-C0B0-4735-8ABC-49B1F06C431F}" srcOrd="3" destOrd="0" presId="urn:microsoft.com/office/officeart/2018/5/layout/IconCircleLabelList"/>
    <dgm:cxn modelId="{9760FFE0-360A-45ED-A823-98EE0AADA784}" type="presParOf" srcId="{FFEF6F2E-2AE8-4B18-A001-AE9CC4FA4BB6}" destId="{C356FCB0-7DE9-409C-903B-64190F3C9BEA}" srcOrd="3" destOrd="0" presId="urn:microsoft.com/office/officeart/2018/5/layout/IconCircleLabelList"/>
    <dgm:cxn modelId="{3975E2DB-3361-4150-B84C-8D99FE1B3555}" type="presParOf" srcId="{FFEF6F2E-2AE8-4B18-A001-AE9CC4FA4BB6}" destId="{A4295847-16AC-4A47-8524-34BFE2D228E6}" srcOrd="4" destOrd="0" presId="urn:microsoft.com/office/officeart/2018/5/layout/IconCircleLabelList"/>
    <dgm:cxn modelId="{9CC6158B-2521-417B-A8FB-400C650B0696}" type="presParOf" srcId="{A4295847-16AC-4A47-8524-34BFE2D228E6}" destId="{823052A6-23B5-42DF-987C-A74CEBB9E269}" srcOrd="0" destOrd="0" presId="urn:microsoft.com/office/officeart/2018/5/layout/IconCircleLabelList"/>
    <dgm:cxn modelId="{4CC13EAD-A3FB-48B3-8138-51779D749AC6}" type="presParOf" srcId="{A4295847-16AC-4A47-8524-34BFE2D228E6}" destId="{0D2716DA-2F37-4116-B0C2-D56C9D8D8687}" srcOrd="1" destOrd="0" presId="urn:microsoft.com/office/officeart/2018/5/layout/IconCircleLabelList"/>
    <dgm:cxn modelId="{177FBDC1-6992-44D8-AFFE-8E3DD343F929}" type="presParOf" srcId="{A4295847-16AC-4A47-8524-34BFE2D228E6}" destId="{6866AEF0-803E-4BA7-B809-B4A79D2F9A0E}" srcOrd="2" destOrd="0" presId="urn:microsoft.com/office/officeart/2018/5/layout/IconCircleLabelList"/>
    <dgm:cxn modelId="{0AC48E1F-F2D9-44A8-AB4D-6AF2FE993AD1}" type="presParOf" srcId="{A4295847-16AC-4A47-8524-34BFE2D228E6}" destId="{7C4BE89C-B0E7-42E1-8277-B634CCB1F2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4B4CA-3482-4389-92D0-EA3D39C4CC6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B1D971-E18E-4B8F-ABC0-53869BC75C32}">
      <dgm:prSet/>
      <dgm:spPr>
        <a:solidFill>
          <a:schemeClr val="bg2"/>
        </a:solidFill>
      </dgm:spPr>
      <dgm:t>
        <a:bodyPr/>
        <a:lstStyle/>
        <a:p>
          <a:r>
            <a:rPr lang="it-IT"/>
            <a:t>Il topic da noi selezionato è la </a:t>
          </a:r>
          <a:r>
            <a:rPr lang="it-IT" b="1" i="1"/>
            <a:t>Pose estimation </a:t>
          </a:r>
          <a:r>
            <a:rPr lang="it-IT"/>
            <a:t>di cui abbiamo scaricato 302 paper in maniera automatizzata dal sito ar5iv.org</a:t>
          </a:r>
          <a:endParaRPr lang="en-US"/>
        </a:p>
      </dgm:t>
    </dgm:pt>
    <dgm:pt modelId="{A0C41789-505E-497B-AA65-4A9E49039C31}" type="parTrans" cxnId="{D929DFC0-3306-4796-B448-A21DA3893B10}">
      <dgm:prSet/>
      <dgm:spPr/>
      <dgm:t>
        <a:bodyPr/>
        <a:lstStyle/>
        <a:p>
          <a:endParaRPr lang="en-US"/>
        </a:p>
      </dgm:t>
    </dgm:pt>
    <dgm:pt modelId="{3F10235A-2D66-4690-A07C-E7A3B504F97A}" type="sibTrans" cxnId="{D929DFC0-3306-4796-B448-A21DA3893B10}">
      <dgm:prSet/>
      <dgm:spPr/>
      <dgm:t>
        <a:bodyPr/>
        <a:lstStyle/>
        <a:p>
          <a:endParaRPr lang="en-US"/>
        </a:p>
      </dgm:t>
    </dgm:pt>
    <dgm:pt modelId="{BF44376B-09DC-4592-B1A1-AFF37C37F656}">
      <dgm:prSet/>
      <dgm:spPr>
        <a:solidFill>
          <a:schemeClr val="bg2">
            <a:lumMod val="75000"/>
            <a:lumOff val="25000"/>
          </a:schemeClr>
        </a:solidFill>
      </dgm:spPr>
      <dgm:t>
        <a:bodyPr/>
        <a:lstStyle/>
        <a:p>
          <a:r>
            <a:rPr lang="it-IT"/>
            <a:t>Per rendere il procedimento di download dei papers quanto piu scalabile, abbiamo creato un apposito script in python</a:t>
          </a:r>
          <a:endParaRPr lang="en-US"/>
        </a:p>
      </dgm:t>
    </dgm:pt>
    <dgm:pt modelId="{5E74CF93-EFCD-45BC-AA3B-C07DEACEDC42}" type="parTrans" cxnId="{76DF565F-3231-4C4A-9260-5C5C2259E494}">
      <dgm:prSet/>
      <dgm:spPr/>
      <dgm:t>
        <a:bodyPr/>
        <a:lstStyle/>
        <a:p>
          <a:endParaRPr lang="en-US"/>
        </a:p>
      </dgm:t>
    </dgm:pt>
    <dgm:pt modelId="{216A96AB-D595-4732-939B-8595DAE53EEF}" type="sibTrans" cxnId="{76DF565F-3231-4C4A-9260-5C5C2259E494}">
      <dgm:prSet/>
      <dgm:spPr/>
      <dgm:t>
        <a:bodyPr/>
        <a:lstStyle/>
        <a:p>
          <a:endParaRPr lang="en-US"/>
        </a:p>
      </dgm:t>
    </dgm:pt>
    <dgm:pt modelId="{F3BE9B5A-4214-4DD9-B38D-5137C737B308}" type="pres">
      <dgm:prSet presAssocID="{60F4B4CA-3482-4389-92D0-EA3D39C4CC6B}" presName="outerComposite" presStyleCnt="0">
        <dgm:presLayoutVars>
          <dgm:chMax val="5"/>
          <dgm:dir/>
          <dgm:resizeHandles val="exact"/>
        </dgm:presLayoutVars>
      </dgm:prSet>
      <dgm:spPr/>
    </dgm:pt>
    <dgm:pt modelId="{997FF76F-4F6A-4323-80EC-E73078C49521}" type="pres">
      <dgm:prSet presAssocID="{60F4B4CA-3482-4389-92D0-EA3D39C4CC6B}" presName="dummyMaxCanvas" presStyleCnt="0">
        <dgm:presLayoutVars/>
      </dgm:prSet>
      <dgm:spPr/>
    </dgm:pt>
    <dgm:pt modelId="{1AB4DEBF-17D7-424F-B188-AE2AC85F7BEB}" type="pres">
      <dgm:prSet presAssocID="{60F4B4CA-3482-4389-92D0-EA3D39C4CC6B}" presName="TwoNodes_1" presStyleLbl="node1" presStyleIdx="0" presStyleCnt="2">
        <dgm:presLayoutVars>
          <dgm:bulletEnabled val="1"/>
        </dgm:presLayoutVars>
      </dgm:prSet>
      <dgm:spPr/>
    </dgm:pt>
    <dgm:pt modelId="{05166825-C98E-4DC7-A0E8-19942D3069FE}" type="pres">
      <dgm:prSet presAssocID="{60F4B4CA-3482-4389-92D0-EA3D39C4CC6B}" presName="TwoNodes_2" presStyleLbl="node1" presStyleIdx="1" presStyleCnt="2">
        <dgm:presLayoutVars>
          <dgm:bulletEnabled val="1"/>
        </dgm:presLayoutVars>
      </dgm:prSet>
      <dgm:spPr/>
    </dgm:pt>
    <dgm:pt modelId="{2173CAD2-FCB8-4EF7-9CD5-156C54893F6A}" type="pres">
      <dgm:prSet presAssocID="{60F4B4CA-3482-4389-92D0-EA3D39C4CC6B}" presName="TwoConn_1-2" presStyleLbl="fgAccFollowNode1" presStyleIdx="0" presStyleCnt="1">
        <dgm:presLayoutVars>
          <dgm:bulletEnabled val="1"/>
        </dgm:presLayoutVars>
      </dgm:prSet>
      <dgm:spPr/>
    </dgm:pt>
    <dgm:pt modelId="{87EF2999-0E47-4C88-B568-6739E9D5D142}" type="pres">
      <dgm:prSet presAssocID="{60F4B4CA-3482-4389-92D0-EA3D39C4CC6B}" presName="TwoNodes_1_text" presStyleLbl="node1" presStyleIdx="1" presStyleCnt="2">
        <dgm:presLayoutVars>
          <dgm:bulletEnabled val="1"/>
        </dgm:presLayoutVars>
      </dgm:prSet>
      <dgm:spPr/>
    </dgm:pt>
    <dgm:pt modelId="{F36B132F-889B-448E-A312-8B8E9B4EF3C9}" type="pres">
      <dgm:prSet presAssocID="{60F4B4CA-3482-4389-92D0-EA3D39C4CC6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E7F821E-134B-400D-9B5B-AAF358EFE0DC}" type="presOf" srcId="{3F10235A-2D66-4690-A07C-E7A3B504F97A}" destId="{2173CAD2-FCB8-4EF7-9CD5-156C54893F6A}" srcOrd="0" destOrd="0" presId="urn:microsoft.com/office/officeart/2005/8/layout/vProcess5"/>
    <dgm:cxn modelId="{76DF565F-3231-4C4A-9260-5C5C2259E494}" srcId="{60F4B4CA-3482-4389-92D0-EA3D39C4CC6B}" destId="{BF44376B-09DC-4592-B1A1-AFF37C37F656}" srcOrd="1" destOrd="0" parTransId="{5E74CF93-EFCD-45BC-AA3B-C07DEACEDC42}" sibTransId="{216A96AB-D595-4732-939B-8595DAE53EEF}"/>
    <dgm:cxn modelId="{045C4841-1FA9-433F-B584-6E7E125F45E9}" type="presOf" srcId="{60F4B4CA-3482-4389-92D0-EA3D39C4CC6B}" destId="{F3BE9B5A-4214-4DD9-B38D-5137C737B308}" srcOrd="0" destOrd="0" presId="urn:microsoft.com/office/officeart/2005/8/layout/vProcess5"/>
    <dgm:cxn modelId="{89432649-72DC-4C43-A618-72646B2FDF7F}" type="presOf" srcId="{BF44376B-09DC-4592-B1A1-AFF37C37F656}" destId="{05166825-C98E-4DC7-A0E8-19942D3069FE}" srcOrd="0" destOrd="0" presId="urn:microsoft.com/office/officeart/2005/8/layout/vProcess5"/>
    <dgm:cxn modelId="{E928D49C-8C02-4862-8384-2B5EF54FCB6D}" type="presOf" srcId="{D5B1D971-E18E-4B8F-ABC0-53869BC75C32}" destId="{1AB4DEBF-17D7-424F-B188-AE2AC85F7BEB}" srcOrd="0" destOrd="0" presId="urn:microsoft.com/office/officeart/2005/8/layout/vProcess5"/>
    <dgm:cxn modelId="{D929DFC0-3306-4796-B448-A21DA3893B10}" srcId="{60F4B4CA-3482-4389-92D0-EA3D39C4CC6B}" destId="{D5B1D971-E18E-4B8F-ABC0-53869BC75C32}" srcOrd="0" destOrd="0" parTransId="{A0C41789-505E-497B-AA65-4A9E49039C31}" sibTransId="{3F10235A-2D66-4690-A07C-E7A3B504F97A}"/>
    <dgm:cxn modelId="{CB11C3D5-A281-4E3B-B3C3-C6A01F8FC9A5}" type="presOf" srcId="{BF44376B-09DC-4592-B1A1-AFF37C37F656}" destId="{F36B132F-889B-448E-A312-8B8E9B4EF3C9}" srcOrd="1" destOrd="0" presId="urn:microsoft.com/office/officeart/2005/8/layout/vProcess5"/>
    <dgm:cxn modelId="{7B4205F9-92DC-4E9E-B138-35BEE410F5BB}" type="presOf" srcId="{D5B1D971-E18E-4B8F-ABC0-53869BC75C32}" destId="{87EF2999-0E47-4C88-B568-6739E9D5D142}" srcOrd="1" destOrd="0" presId="urn:microsoft.com/office/officeart/2005/8/layout/vProcess5"/>
    <dgm:cxn modelId="{CEBC2828-F13C-4B58-AB83-D75FE7D94A92}" type="presParOf" srcId="{F3BE9B5A-4214-4DD9-B38D-5137C737B308}" destId="{997FF76F-4F6A-4323-80EC-E73078C49521}" srcOrd="0" destOrd="0" presId="urn:microsoft.com/office/officeart/2005/8/layout/vProcess5"/>
    <dgm:cxn modelId="{85DFA252-2D95-4ED5-8327-D77BB55FE9CD}" type="presParOf" srcId="{F3BE9B5A-4214-4DD9-B38D-5137C737B308}" destId="{1AB4DEBF-17D7-424F-B188-AE2AC85F7BEB}" srcOrd="1" destOrd="0" presId="urn:microsoft.com/office/officeart/2005/8/layout/vProcess5"/>
    <dgm:cxn modelId="{96C0F61D-F470-41CA-8479-3A6CDD720A8E}" type="presParOf" srcId="{F3BE9B5A-4214-4DD9-B38D-5137C737B308}" destId="{05166825-C98E-4DC7-A0E8-19942D3069FE}" srcOrd="2" destOrd="0" presId="urn:microsoft.com/office/officeart/2005/8/layout/vProcess5"/>
    <dgm:cxn modelId="{2BCA3E06-B692-47DF-BBC4-7F30AC368C64}" type="presParOf" srcId="{F3BE9B5A-4214-4DD9-B38D-5137C737B308}" destId="{2173CAD2-FCB8-4EF7-9CD5-156C54893F6A}" srcOrd="3" destOrd="0" presId="urn:microsoft.com/office/officeart/2005/8/layout/vProcess5"/>
    <dgm:cxn modelId="{60CB49FA-A983-4A41-AF7A-337D03004E31}" type="presParOf" srcId="{F3BE9B5A-4214-4DD9-B38D-5137C737B308}" destId="{87EF2999-0E47-4C88-B568-6739E9D5D142}" srcOrd="4" destOrd="0" presId="urn:microsoft.com/office/officeart/2005/8/layout/vProcess5"/>
    <dgm:cxn modelId="{078B9BD0-528A-481E-8074-85DBE09B57C1}" type="presParOf" srcId="{F3BE9B5A-4214-4DD9-B38D-5137C737B308}" destId="{F36B132F-889B-448E-A312-8B8E9B4EF3C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6EC38-AEF1-41FD-8F2E-A969BC098842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055903F-5650-4B25-B73B-7D02D27A98CE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Link all’elenco dei paper</a:t>
          </a:r>
        </a:p>
      </dgm:t>
    </dgm:pt>
    <dgm:pt modelId="{37B31422-5CB6-4B37-8CE4-5C9BE3DD71E9}" type="parTrans" cxnId="{1971C827-AB2E-459F-818D-1B5276B78765}">
      <dgm:prSet/>
      <dgm:spPr/>
      <dgm:t>
        <a:bodyPr/>
        <a:lstStyle/>
        <a:p>
          <a:endParaRPr lang="it-IT"/>
        </a:p>
      </dgm:t>
    </dgm:pt>
    <dgm:pt modelId="{524A21A2-6CAC-4CAD-B2E3-7026EA3ADBEE}" type="sibTrans" cxnId="{1971C827-AB2E-459F-818D-1B5276B78765}">
      <dgm:prSet/>
      <dgm:spPr/>
      <dgm:t>
        <a:bodyPr/>
        <a:lstStyle/>
        <a:p>
          <a:endParaRPr lang="it-IT"/>
        </a:p>
      </dgm:t>
    </dgm:pt>
    <dgm:pt modelId="{A7A784F6-2C0F-4539-AF63-4905DDB7D945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 err="1"/>
            <a:t>Parsing</a:t>
          </a:r>
          <a:r>
            <a:rPr lang="it-IT" dirty="0"/>
            <a:t> dell’HTML per ottenere la lista dei paper</a:t>
          </a:r>
        </a:p>
      </dgm:t>
    </dgm:pt>
    <dgm:pt modelId="{2611170C-A9BE-4028-A5A7-1DC7537F028B}" type="parTrans" cxnId="{BBD601DD-8A70-48B8-926A-1C05513062A4}">
      <dgm:prSet/>
      <dgm:spPr/>
      <dgm:t>
        <a:bodyPr/>
        <a:lstStyle/>
        <a:p>
          <a:endParaRPr lang="it-IT"/>
        </a:p>
      </dgm:t>
    </dgm:pt>
    <dgm:pt modelId="{9AB05603-A061-4425-AEE9-7EF6971DA4A5}" type="sibTrans" cxnId="{BBD601DD-8A70-48B8-926A-1C05513062A4}">
      <dgm:prSet/>
      <dgm:spPr/>
      <dgm:t>
        <a:bodyPr/>
        <a:lstStyle/>
        <a:p>
          <a:endParaRPr lang="it-IT"/>
        </a:p>
      </dgm:t>
    </dgm:pt>
    <dgm:pt modelId="{0BE5D1B7-552D-4A30-A1AB-EA772912E56B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Per ogni elemento della lista:</a:t>
          </a:r>
        </a:p>
      </dgm:t>
    </dgm:pt>
    <dgm:pt modelId="{2D3F9706-D7CF-4FE3-92C5-F2961DA036C8}" type="sibTrans" cxnId="{02450F07-E0EF-487A-A72E-D65473AFD639}">
      <dgm:prSet/>
      <dgm:spPr/>
      <dgm:t>
        <a:bodyPr/>
        <a:lstStyle/>
        <a:p>
          <a:endParaRPr lang="it-IT"/>
        </a:p>
      </dgm:t>
    </dgm:pt>
    <dgm:pt modelId="{D746EF59-9D92-474C-9C79-621085DB0A70}" type="parTrans" cxnId="{02450F07-E0EF-487A-A72E-D65473AFD639}">
      <dgm:prSet/>
      <dgm:spPr/>
      <dgm:t>
        <a:bodyPr/>
        <a:lstStyle/>
        <a:p>
          <a:endParaRPr lang="it-IT"/>
        </a:p>
      </dgm:t>
    </dgm:pt>
    <dgm:pt modelId="{A392026F-EA6A-4E76-B7A8-E9ACFFE53A77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Selezionato il riferimento all’HTML di quell’elemento su Ar5iv</a:t>
          </a:r>
        </a:p>
      </dgm:t>
    </dgm:pt>
    <dgm:pt modelId="{448D0340-338F-4EDD-A209-6110B63FF5B4}" type="parTrans" cxnId="{A292855C-E48F-4996-B491-DA5C789FEE5A}">
      <dgm:prSet/>
      <dgm:spPr/>
      <dgm:t>
        <a:bodyPr/>
        <a:lstStyle/>
        <a:p>
          <a:endParaRPr lang="it-IT"/>
        </a:p>
      </dgm:t>
    </dgm:pt>
    <dgm:pt modelId="{C02D169A-5F56-43F4-8799-F5928FB9FBD5}" type="sibTrans" cxnId="{A292855C-E48F-4996-B491-DA5C789FEE5A}">
      <dgm:prSet/>
      <dgm:spPr/>
      <dgm:t>
        <a:bodyPr/>
        <a:lstStyle/>
        <a:p>
          <a:endParaRPr lang="it-IT"/>
        </a:p>
      </dgm:t>
    </dgm:pt>
    <dgm:pt modelId="{756DD9DD-B4A7-46EB-9B0F-C44A937E3F31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Eliminati i caratteri superflui dal titolo del paper</a:t>
          </a:r>
        </a:p>
      </dgm:t>
    </dgm:pt>
    <dgm:pt modelId="{C53F0F5B-CC9E-49D7-BD72-0D1B82EF0305}" type="parTrans" cxnId="{46E82776-8EBA-4362-85B0-95527BF38663}">
      <dgm:prSet/>
      <dgm:spPr/>
      <dgm:t>
        <a:bodyPr/>
        <a:lstStyle/>
        <a:p>
          <a:endParaRPr lang="it-IT"/>
        </a:p>
      </dgm:t>
    </dgm:pt>
    <dgm:pt modelId="{4CBB478A-BDCD-40AE-AF32-8D817CBE41C6}" type="sibTrans" cxnId="{46E82776-8EBA-4362-85B0-95527BF38663}">
      <dgm:prSet/>
      <dgm:spPr/>
      <dgm:t>
        <a:bodyPr/>
        <a:lstStyle/>
        <a:p>
          <a:endParaRPr lang="it-IT"/>
        </a:p>
      </dgm:t>
    </dgm:pt>
    <dgm:pt modelId="{54450D99-2F2F-4774-AFB5-372D3746F0FD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Verificato che contenesse tabelle</a:t>
          </a:r>
        </a:p>
      </dgm:t>
    </dgm:pt>
    <dgm:pt modelId="{32B30C94-49F4-4DFB-B785-99C0946BFD38}" type="parTrans" cxnId="{1EC1E949-8691-491C-BE28-0BA20AA1FF87}">
      <dgm:prSet/>
      <dgm:spPr/>
      <dgm:t>
        <a:bodyPr/>
        <a:lstStyle/>
        <a:p>
          <a:endParaRPr lang="it-IT"/>
        </a:p>
      </dgm:t>
    </dgm:pt>
    <dgm:pt modelId="{B6082CBF-6D1D-4B4C-A415-852B2CA60653}" type="sibTrans" cxnId="{1EC1E949-8691-491C-BE28-0BA20AA1FF87}">
      <dgm:prSet/>
      <dgm:spPr/>
      <dgm:t>
        <a:bodyPr/>
        <a:lstStyle/>
        <a:p>
          <a:endParaRPr lang="it-IT"/>
        </a:p>
      </dgm:t>
    </dgm:pt>
    <dgm:pt modelId="{1879BF00-21C0-4BD1-934E-AED2618D1DC4}">
      <dgm:prSet phldrT="[Tes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it-IT" dirty="0"/>
            <a:t>Scaricato nella directory sources</a:t>
          </a:r>
        </a:p>
      </dgm:t>
    </dgm:pt>
    <dgm:pt modelId="{1B724F47-A00A-4E8E-BD98-02E8C66411F8}" type="parTrans" cxnId="{9532F7AC-CD92-4E65-9E89-6DA3F21113C1}">
      <dgm:prSet/>
      <dgm:spPr/>
      <dgm:t>
        <a:bodyPr/>
        <a:lstStyle/>
        <a:p>
          <a:endParaRPr lang="it-IT"/>
        </a:p>
      </dgm:t>
    </dgm:pt>
    <dgm:pt modelId="{A9FD5CCD-9F58-4659-BC38-DFD3DA90A15D}" type="sibTrans" cxnId="{9532F7AC-CD92-4E65-9E89-6DA3F21113C1}">
      <dgm:prSet/>
      <dgm:spPr/>
      <dgm:t>
        <a:bodyPr/>
        <a:lstStyle/>
        <a:p>
          <a:endParaRPr lang="it-IT"/>
        </a:p>
      </dgm:t>
    </dgm:pt>
    <dgm:pt modelId="{FB04FD69-8DA7-45BE-818D-07AD1571B027}" type="pres">
      <dgm:prSet presAssocID="{7086EC38-AEF1-41FD-8F2E-A969BC098842}" presName="Name0" presStyleCnt="0">
        <dgm:presLayoutVars>
          <dgm:chMax val="7"/>
          <dgm:chPref val="7"/>
          <dgm:dir/>
        </dgm:presLayoutVars>
      </dgm:prSet>
      <dgm:spPr/>
    </dgm:pt>
    <dgm:pt modelId="{BBEDBC4B-2202-4495-B504-DDEB32568E7E}" type="pres">
      <dgm:prSet presAssocID="{7086EC38-AEF1-41FD-8F2E-A969BC098842}" presName="Name1" presStyleCnt="0"/>
      <dgm:spPr/>
    </dgm:pt>
    <dgm:pt modelId="{A6D821B7-4386-49E7-B42D-BC3E4497287B}" type="pres">
      <dgm:prSet presAssocID="{7086EC38-AEF1-41FD-8F2E-A969BC098842}" presName="cycle" presStyleCnt="0"/>
      <dgm:spPr/>
    </dgm:pt>
    <dgm:pt modelId="{2DB2BA2D-E959-45BE-B5DB-11AE3274D527}" type="pres">
      <dgm:prSet presAssocID="{7086EC38-AEF1-41FD-8F2E-A969BC098842}" presName="srcNode" presStyleLbl="node1" presStyleIdx="0" presStyleCnt="3"/>
      <dgm:spPr/>
    </dgm:pt>
    <dgm:pt modelId="{F4E860B9-C5E5-40DC-BFA6-8258A5DF5E2A}" type="pres">
      <dgm:prSet presAssocID="{7086EC38-AEF1-41FD-8F2E-A969BC098842}" presName="conn" presStyleLbl="parChTrans1D2" presStyleIdx="0" presStyleCnt="1"/>
      <dgm:spPr/>
    </dgm:pt>
    <dgm:pt modelId="{7F16E626-0DC5-4676-AAAE-706D86717253}" type="pres">
      <dgm:prSet presAssocID="{7086EC38-AEF1-41FD-8F2E-A969BC098842}" presName="extraNode" presStyleLbl="node1" presStyleIdx="0" presStyleCnt="3"/>
      <dgm:spPr/>
    </dgm:pt>
    <dgm:pt modelId="{46333627-7AB7-4D49-B3E5-6FD95863FE65}" type="pres">
      <dgm:prSet presAssocID="{7086EC38-AEF1-41FD-8F2E-A969BC098842}" presName="dstNode" presStyleLbl="node1" presStyleIdx="0" presStyleCnt="3"/>
      <dgm:spPr/>
    </dgm:pt>
    <dgm:pt modelId="{129A222A-E081-43D1-B3C9-506194540665}" type="pres">
      <dgm:prSet presAssocID="{7055903F-5650-4B25-B73B-7D02D27A98CE}" presName="text_1" presStyleLbl="node1" presStyleIdx="0" presStyleCnt="3">
        <dgm:presLayoutVars>
          <dgm:bulletEnabled val="1"/>
        </dgm:presLayoutVars>
      </dgm:prSet>
      <dgm:spPr/>
    </dgm:pt>
    <dgm:pt modelId="{4632D767-A1AA-481C-8669-C4853C988EE3}" type="pres">
      <dgm:prSet presAssocID="{7055903F-5650-4B25-B73B-7D02D27A98CE}" presName="accent_1" presStyleCnt="0"/>
      <dgm:spPr/>
    </dgm:pt>
    <dgm:pt modelId="{1D39D123-10D9-47E2-ADFE-C0687CF9EB5D}" type="pres">
      <dgm:prSet presAssocID="{7055903F-5650-4B25-B73B-7D02D27A98CE}" presName="accentRepeatNode" presStyleLbl="solidFgAcc1" presStyleIdx="0" presStyleCnt="3"/>
      <dgm:spPr/>
    </dgm:pt>
    <dgm:pt modelId="{ECBFA3EA-45E1-4A81-91A5-73919AFDF775}" type="pres">
      <dgm:prSet presAssocID="{A7A784F6-2C0F-4539-AF63-4905DDB7D945}" presName="text_2" presStyleLbl="node1" presStyleIdx="1" presStyleCnt="3">
        <dgm:presLayoutVars>
          <dgm:bulletEnabled val="1"/>
        </dgm:presLayoutVars>
      </dgm:prSet>
      <dgm:spPr/>
    </dgm:pt>
    <dgm:pt modelId="{6ABF19AE-006B-4D72-9C11-94086C417B5F}" type="pres">
      <dgm:prSet presAssocID="{A7A784F6-2C0F-4539-AF63-4905DDB7D945}" presName="accent_2" presStyleCnt="0"/>
      <dgm:spPr/>
    </dgm:pt>
    <dgm:pt modelId="{D3025F42-DE7B-4B54-8C3C-230060A6CC98}" type="pres">
      <dgm:prSet presAssocID="{A7A784F6-2C0F-4539-AF63-4905DDB7D945}" presName="accentRepeatNode" presStyleLbl="solidFgAcc1" presStyleIdx="1" presStyleCnt="3"/>
      <dgm:spPr/>
    </dgm:pt>
    <dgm:pt modelId="{2E3DB970-EAFE-460C-80E7-99229E898F30}" type="pres">
      <dgm:prSet presAssocID="{0BE5D1B7-552D-4A30-A1AB-EA772912E56B}" presName="text_3" presStyleLbl="node1" presStyleIdx="2" presStyleCnt="3" custScaleY="149229">
        <dgm:presLayoutVars>
          <dgm:bulletEnabled val="1"/>
        </dgm:presLayoutVars>
      </dgm:prSet>
      <dgm:spPr/>
    </dgm:pt>
    <dgm:pt modelId="{5191B962-35CA-4BCF-A9A4-1104F5AF0200}" type="pres">
      <dgm:prSet presAssocID="{0BE5D1B7-552D-4A30-A1AB-EA772912E56B}" presName="accent_3" presStyleCnt="0"/>
      <dgm:spPr/>
    </dgm:pt>
    <dgm:pt modelId="{0689F3AF-0F19-48FF-B28C-C4A87CEC0BE2}" type="pres">
      <dgm:prSet presAssocID="{0BE5D1B7-552D-4A30-A1AB-EA772912E56B}" presName="accentRepeatNode" presStyleLbl="solidFgAcc1" presStyleIdx="2" presStyleCnt="3"/>
      <dgm:spPr/>
    </dgm:pt>
  </dgm:ptLst>
  <dgm:cxnLst>
    <dgm:cxn modelId="{02450F07-E0EF-487A-A72E-D65473AFD639}" srcId="{7086EC38-AEF1-41FD-8F2E-A969BC098842}" destId="{0BE5D1B7-552D-4A30-A1AB-EA772912E56B}" srcOrd="2" destOrd="0" parTransId="{D746EF59-9D92-474C-9C79-621085DB0A70}" sibTransId="{2D3F9706-D7CF-4FE3-92C5-F2961DA036C8}"/>
    <dgm:cxn modelId="{A0BF9409-B734-4F8E-91F1-3A688A90ABDF}" type="presOf" srcId="{0BE5D1B7-552D-4A30-A1AB-EA772912E56B}" destId="{2E3DB970-EAFE-460C-80E7-99229E898F30}" srcOrd="0" destOrd="0" presId="urn:microsoft.com/office/officeart/2008/layout/VerticalCurvedList"/>
    <dgm:cxn modelId="{EEC3F012-71AD-4EFC-8678-C10CC5BFA2C4}" type="presOf" srcId="{A7A784F6-2C0F-4539-AF63-4905DDB7D945}" destId="{ECBFA3EA-45E1-4A81-91A5-73919AFDF775}" srcOrd="0" destOrd="0" presId="urn:microsoft.com/office/officeart/2008/layout/VerticalCurvedList"/>
    <dgm:cxn modelId="{1971C827-AB2E-459F-818D-1B5276B78765}" srcId="{7086EC38-AEF1-41FD-8F2E-A969BC098842}" destId="{7055903F-5650-4B25-B73B-7D02D27A98CE}" srcOrd="0" destOrd="0" parTransId="{37B31422-5CB6-4B37-8CE4-5C9BE3DD71E9}" sibTransId="{524A21A2-6CAC-4CAD-B2E3-7026EA3ADBEE}"/>
    <dgm:cxn modelId="{627E3B40-DE15-4479-AB55-AD1A56ECAF70}" type="presOf" srcId="{1879BF00-21C0-4BD1-934E-AED2618D1DC4}" destId="{2E3DB970-EAFE-460C-80E7-99229E898F30}" srcOrd="0" destOrd="4" presId="urn:microsoft.com/office/officeart/2008/layout/VerticalCurvedList"/>
    <dgm:cxn modelId="{A292855C-E48F-4996-B491-DA5C789FEE5A}" srcId="{0BE5D1B7-552D-4A30-A1AB-EA772912E56B}" destId="{A392026F-EA6A-4E76-B7A8-E9ACFFE53A77}" srcOrd="0" destOrd="0" parTransId="{448D0340-338F-4EDD-A209-6110B63FF5B4}" sibTransId="{C02D169A-5F56-43F4-8799-F5928FB9FBD5}"/>
    <dgm:cxn modelId="{1EC1E949-8691-491C-BE28-0BA20AA1FF87}" srcId="{0BE5D1B7-552D-4A30-A1AB-EA772912E56B}" destId="{54450D99-2F2F-4774-AFB5-372D3746F0FD}" srcOrd="2" destOrd="0" parTransId="{32B30C94-49F4-4DFB-B785-99C0946BFD38}" sibTransId="{B6082CBF-6D1D-4B4C-A415-852B2CA60653}"/>
    <dgm:cxn modelId="{4FA9D370-8028-4746-BA22-13F9383C2AF1}" type="presOf" srcId="{54450D99-2F2F-4774-AFB5-372D3746F0FD}" destId="{2E3DB970-EAFE-460C-80E7-99229E898F30}" srcOrd="0" destOrd="3" presId="urn:microsoft.com/office/officeart/2008/layout/VerticalCurvedList"/>
    <dgm:cxn modelId="{76A64C52-5E52-4163-9C9F-F6D6BCCB671F}" type="presOf" srcId="{7086EC38-AEF1-41FD-8F2E-A969BC098842}" destId="{FB04FD69-8DA7-45BE-818D-07AD1571B027}" srcOrd="0" destOrd="0" presId="urn:microsoft.com/office/officeart/2008/layout/VerticalCurvedList"/>
    <dgm:cxn modelId="{46E82776-8EBA-4362-85B0-95527BF38663}" srcId="{0BE5D1B7-552D-4A30-A1AB-EA772912E56B}" destId="{756DD9DD-B4A7-46EB-9B0F-C44A937E3F31}" srcOrd="1" destOrd="0" parTransId="{C53F0F5B-CC9E-49D7-BD72-0D1B82EF0305}" sibTransId="{4CBB478A-BDCD-40AE-AF32-8D817CBE41C6}"/>
    <dgm:cxn modelId="{9532F7AC-CD92-4E65-9E89-6DA3F21113C1}" srcId="{0BE5D1B7-552D-4A30-A1AB-EA772912E56B}" destId="{1879BF00-21C0-4BD1-934E-AED2618D1DC4}" srcOrd="3" destOrd="0" parTransId="{1B724F47-A00A-4E8E-BD98-02E8C66411F8}" sibTransId="{A9FD5CCD-9F58-4659-BC38-DFD3DA90A15D}"/>
    <dgm:cxn modelId="{1FE43CB6-68DE-4329-8994-59DC209AF823}" type="presOf" srcId="{756DD9DD-B4A7-46EB-9B0F-C44A937E3F31}" destId="{2E3DB970-EAFE-460C-80E7-99229E898F30}" srcOrd="0" destOrd="2" presId="urn:microsoft.com/office/officeart/2008/layout/VerticalCurvedList"/>
    <dgm:cxn modelId="{BC6100DB-F71E-4011-8F13-6E7D227AB622}" type="presOf" srcId="{7055903F-5650-4B25-B73B-7D02D27A98CE}" destId="{129A222A-E081-43D1-B3C9-506194540665}" srcOrd="0" destOrd="0" presId="urn:microsoft.com/office/officeart/2008/layout/VerticalCurvedList"/>
    <dgm:cxn modelId="{BBD601DD-8A70-48B8-926A-1C05513062A4}" srcId="{7086EC38-AEF1-41FD-8F2E-A969BC098842}" destId="{A7A784F6-2C0F-4539-AF63-4905DDB7D945}" srcOrd="1" destOrd="0" parTransId="{2611170C-A9BE-4028-A5A7-1DC7537F028B}" sibTransId="{9AB05603-A061-4425-AEE9-7EF6971DA4A5}"/>
    <dgm:cxn modelId="{AC70CCDD-F139-498C-878C-BCED70DE3D11}" type="presOf" srcId="{A392026F-EA6A-4E76-B7A8-E9ACFFE53A77}" destId="{2E3DB970-EAFE-460C-80E7-99229E898F30}" srcOrd="0" destOrd="1" presId="urn:microsoft.com/office/officeart/2008/layout/VerticalCurvedList"/>
    <dgm:cxn modelId="{6A8CFCF4-49AF-4619-967D-B30F63475BFE}" type="presOf" srcId="{524A21A2-6CAC-4CAD-B2E3-7026EA3ADBEE}" destId="{F4E860B9-C5E5-40DC-BFA6-8258A5DF5E2A}" srcOrd="0" destOrd="0" presId="urn:microsoft.com/office/officeart/2008/layout/VerticalCurvedList"/>
    <dgm:cxn modelId="{664366B5-7342-4AFC-B2C9-1D820165C737}" type="presParOf" srcId="{FB04FD69-8DA7-45BE-818D-07AD1571B027}" destId="{BBEDBC4B-2202-4495-B504-DDEB32568E7E}" srcOrd="0" destOrd="0" presId="urn:microsoft.com/office/officeart/2008/layout/VerticalCurvedList"/>
    <dgm:cxn modelId="{7A8FB811-5060-4596-84C9-35143FE31983}" type="presParOf" srcId="{BBEDBC4B-2202-4495-B504-DDEB32568E7E}" destId="{A6D821B7-4386-49E7-B42D-BC3E4497287B}" srcOrd="0" destOrd="0" presId="urn:microsoft.com/office/officeart/2008/layout/VerticalCurvedList"/>
    <dgm:cxn modelId="{592BCFE1-4A08-45BD-899B-3CE8C54E19DB}" type="presParOf" srcId="{A6D821B7-4386-49E7-B42D-BC3E4497287B}" destId="{2DB2BA2D-E959-45BE-B5DB-11AE3274D527}" srcOrd="0" destOrd="0" presId="urn:microsoft.com/office/officeart/2008/layout/VerticalCurvedList"/>
    <dgm:cxn modelId="{1CBE7DF7-E49E-419E-B0C5-E44663C1D22E}" type="presParOf" srcId="{A6D821B7-4386-49E7-B42D-BC3E4497287B}" destId="{F4E860B9-C5E5-40DC-BFA6-8258A5DF5E2A}" srcOrd="1" destOrd="0" presId="urn:microsoft.com/office/officeart/2008/layout/VerticalCurvedList"/>
    <dgm:cxn modelId="{5712E883-F7F7-40D8-9610-5311E85AB8ED}" type="presParOf" srcId="{A6D821B7-4386-49E7-B42D-BC3E4497287B}" destId="{7F16E626-0DC5-4676-AAAE-706D86717253}" srcOrd="2" destOrd="0" presId="urn:microsoft.com/office/officeart/2008/layout/VerticalCurvedList"/>
    <dgm:cxn modelId="{3813C9A4-52BD-4409-A7A4-86AC15B32306}" type="presParOf" srcId="{A6D821B7-4386-49E7-B42D-BC3E4497287B}" destId="{46333627-7AB7-4D49-B3E5-6FD95863FE65}" srcOrd="3" destOrd="0" presId="urn:microsoft.com/office/officeart/2008/layout/VerticalCurvedList"/>
    <dgm:cxn modelId="{BD2AFDD6-DD38-4E39-84F1-CE675EF15610}" type="presParOf" srcId="{BBEDBC4B-2202-4495-B504-DDEB32568E7E}" destId="{129A222A-E081-43D1-B3C9-506194540665}" srcOrd="1" destOrd="0" presId="urn:microsoft.com/office/officeart/2008/layout/VerticalCurvedList"/>
    <dgm:cxn modelId="{119BA5B2-BEF7-4862-B8EA-5D5AE35DAF8F}" type="presParOf" srcId="{BBEDBC4B-2202-4495-B504-DDEB32568E7E}" destId="{4632D767-A1AA-481C-8669-C4853C988EE3}" srcOrd="2" destOrd="0" presId="urn:microsoft.com/office/officeart/2008/layout/VerticalCurvedList"/>
    <dgm:cxn modelId="{E9405522-7DC0-497F-9ECA-12C01323C994}" type="presParOf" srcId="{4632D767-A1AA-481C-8669-C4853C988EE3}" destId="{1D39D123-10D9-47E2-ADFE-C0687CF9EB5D}" srcOrd="0" destOrd="0" presId="urn:microsoft.com/office/officeart/2008/layout/VerticalCurvedList"/>
    <dgm:cxn modelId="{627D0216-F998-4E2E-ABEA-BBC782669180}" type="presParOf" srcId="{BBEDBC4B-2202-4495-B504-DDEB32568E7E}" destId="{ECBFA3EA-45E1-4A81-91A5-73919AFDF775}" srcOrd="3" destOrd="0" presId="urn:microsoft.com/office/officeart/2008/layout/VerticalCurvedList"/>
    <dgm:cxn modelId="{E33B3B45-26C7-44B0-8274-E9349A023139}" type="presParOf" srcId="{BBEDBC4B-2202-4495-B504-DDEB32568E7E}" destId="{6ABF19AE-006B-4D72-9C11-94086C417B5F}" srcOrd="4" destOrd="0" presId="urn:microsoft.com/office/officeart/2008/layout/VerticalCurvedList"/>
    <dgm:cxn modelId="{0984D8B4-68D8-466F-AF05-BA45CE8C1885}" type="presParOf" srcId="{6ABF19AE-006B-4D72-9C11-94086C417B5F}" destId="{D3025F42-DE7B-4B54-8C3C-230060A6CC98}" srcOrd="0" destOrd="0" presId="urn:microsoft.com/office/officeart/2008/layout/VerticalCurvedList"/>
    <dgm:cxn modelId="{F70EA498-95E0-47CF-88F2-FF1E78EF35E2}" type="presParOf" srcId="{BBEDBC4B-2202-4495-B504-DDEB32568E7E}" destId="{2E3DB970-EAFE-460C-80E7-99229E898F30}" srcOrd="5" destOrd="0" presId="urn:microsoft.com/office/officeart/2008/layout/VerticalCurvedList"/>
    <dgm:cxn modelId="{9866EDD3-18B4-4A27-87FC-F28029577F72}" type="presParOf" srcId="{BBEDBC4B-2202-4495-B504-DDEB32568E7E}" destId="{5191B962-35CA-4BCF-A9A4-1104F5AF0200}" srcOrd="6" destOrd="0" presId="urn:microsoft.com/office/officeart/2008/layout/VerticalCurvedList"/>
    <dgm:cxn modelId="{FF99F4A5-089D-46FC-8A18-E842BC8874B3}" type="presParOf" srcId="{5191B962-35CA-4BCF-A9A4-1104F5AF0200}" destId="{0689F3AF-0F19-48FF-B28C-C4A87CEC0B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B9FA8E-D843-47DE-BAFB-95B3DF9BB8F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F9FA7F-EA61-4C45-A2E2-09A6369B0D93}">
      <dgm:prSet/>
      <dgm:spPr/>
      <dgm:t>
        <a:bodyPr/>
        <a:lstStyle/>
        <a:p>
          <a:r>
            <a:rPr lang="it-IT" dirty="0"/>
            <a:t>Analizza ogni HTML scaricato</a:t>
          </a:r>
          <a:endParaRPr lang="en-US" dirty="0"/>
        </a:p>
      </dgm:t>
    </dgm:pt>
    <dgm:pt modelId="{009833AF-1E6C-47F5-81BA-1896A1CDCDC0}" type="parTrans" cxnId="{B17CC41A-C49B-47D2-A414-A19F9773B1B1}">
      <dgm:prSet/>
      <dgm:spPr/>
      <dgm:t>
        <a:bodyPr/>
        <a:lstStyle/>
        <a:p>
          <a:endParaRPr lang="en-US"/>
        </a:p>
      </dgm:t>
    </dgm:pt>
    <dgm:pt modelId="{1683E527-36F0-4541-8BA6-19C89B9F15A1}" type="sibTrans" cxnId="{B17CC41A-C49B-47D2-A414-A19F9773B1B1}">
      <dgm:prSet/>
      <dgm:spPr/>
      <dgm:t>
        <a:bodyPr/>
        <a:lstStyle/>
        <a:p>
          <a:endParaRPr lang="en-US"/>
        </a:p>
      </dgm:t>
    </dgm:pt>
    <dgm:pt modelId="{D3C4D250-EE4F-4279-99C9-5F283EB9E1C9}">
      <dgm:prSet/>
      <dgm:spPr/>
      <dgm:t>
        <a:bodyPr/>
        <a:lstStyle/>
        <a:p>
          <a:r>
            <a:rPr lang="it-IT"/>
            <a:t>Per ognuno:</a:t>
          </a:r>
          <a:endParaRPr lang="en-US"/>
        </a:p>
      </dgm:t>
    </dgm:pt>
    <dgm:pt modelId="{88198056-BB64-4C1E-8D23-1A070E65A9C9}" type="parTrans" cxnId="{791A723C-9ABA-4A8E-BC01-5E7239F6A6C9}">
      <dgm:prSet/>
      <dgm:spPr/>
      <dgm:t>
        <a:bodyPr/>
        <a:lstStyle/>
        <a:p>
          <a:endParaRPr lang="en-US"/>
        </a:p>
      </dgm:t>
    </dgm:pt>
    <dgm:pt modelId="{032C581B-419F-4F22-AA7C-FD1BA3619814}" type="sibTrans" cxnId="{791A723C-9ABA-4A8E-BC01-5E7239F6A6C9}">
      <dgm:prSet/>
      <dgm:spPr/>
      <dgm:t>
        <a:bodyPr/>
        <a:lstStyle/>
        <a:p>
          <a:endParaRPr lang="en-US"/>
        </a:p>
      </dgm:t>
    </dgm:pt>
    <dgm:pt modelId="{967DAD57-0D66-450F-A9BD-B44C92A98792}">
      <dgm:prSet/>
      <dgm:spPr/>
      <dgm:t>
        <a:bodyPr/>
        <a:lstStyle/>
        <a:p>
          <a:r>
            <a:rPr lang="it-IT" i="1"/>
            <a:t>Invoca </a:t>
          </a:r>
          <a:r>
            <a:rPr lang="it-IT" b="1" i="1" u="sng"/>
            <a:t>Extract_Information_Function </a:t>
          </a:r>
          <a:r>
            <a:rPr lang="it-IT" i="1"/>
            <a:t>per estrarre le informazioni utili dall’HTML</a:t>
          </a:r>
          <a:endParaRPr lang="en-US"/>
        </a:p>
      </dgm:t>
    </dgm:pt>
    <dgm:pt modelId="{35C434D4-15E5-4536-A0C4-772ED20EE03E}" type="parTrans" cxnId="{A08F3C10-6BDB-46C6-8598-7348386212D5}">
      <dgm:prSet/>
      <dgm:spPr/>
      <dgm:t>
        <a:bodyPr/>
        <a:lstStyle/>
        <a:p>
          <a:endParaRPr lang="en-US"/>
        </a:p>
      </dgm:t>
    </dgm:pt>
    <dgm:pt modelId="{51140D15-1F3E-46F9-B4D7-0AD9A6B2FCF4}" type="sibTrans" cxnId="{A08F3C10-6BDB-46C6-8598-7348386212D5}">
      <dgm:prSet/>
      <dgm:spPr/>
      <dgm:t>
        <a:bodyPr/>
        <a:lstStyle/>
        <a:p>
          <a:endParaRPr lang="en-US"/>
        </a:p>
      </dgm:t>
    </dgm:pt>
    <dgm:pt modelId="{D72399EC-6A16-41CE-A988-B7D8EE9FAC7D}">
      <dgm:prSet/>
      <dgm:spPr/>
      <dgm:t>
        <a:bodyPr/>
        <a:lstStyle/>
        <a:p>
          <a:r>
            <a:rPr lang="it-IT" i="1"/>
            <a:t>Prende il risultato dell’invocazione precedente e lo salva nel corrispettivo .JSON</a:t>
          </a:r>
          <a:endParaRPr lang="en-US"/>
        </a:p>
      </dgm:t>
    </dgm:pt>
    <dgm:pt modelId="{6A198772-F2A0-440F-9207-C1282470292F}" type="parTrans" cxnId="{562EFCF2-BED5-4724-AB72-A5532D856223}">
      <dgm:prSet/>
      <dgm:spPr/>
      <dgm:t>
        <a:bodyPr/>
        <a:lstStyle/>
        <a:p>
          <a:endParaRPr lang="en-US"/>
        </a:p>
      </dgm:t>
    </dgm:pt>
    <dgm:pt modelId="{754341A6-26B5-42C0-8DB4-6A829BC86BB2}" type="sibTrans" cxnId="{562EFCF2-BED5-4724-AB72-A5532D856223}">
      <dgm:prSet/>
      <dgm:spPr/>
      <dgm:t>
        <a:bodyPr/>
        <a:lstStyle/>
        <a:p>
          <a:endParaRPr lang="en-US"/>
        </a:p>
      </dgm:t>
    </dgm:pt>
    <dgm:pt modelId="{AD3FB166-C180-4FBE-ACC5-02C3A1BDD382}" type="pres">
      <dgm:prSet presAssocID="{58B9FA8E-D843-47DE-BAFB-95B3DF9BB8FF}" presName="Name0" presStyleCnt="0">
        <dgm:presLayoutVars>
          <dgm:dir/>
          <dgm:animLvl val="lvl"/>
          <dgm:resizeHandles val="exact"/>
        </dgm:presLayoutVars>
      </dgm:prSet>
      <dgm:spPr/>
    </dgm:pt>
    <dgm:pt modelId="{AF4B9DC6-AB26-4EA6-BE8B-EE8126CD9FFC}" type="pres">
      <dgm:prSet presAssocID="{D3C4D250-EE4F-4279-99C9-5F283EB9E1C9}" presName="boxAndChildren" presStyleCnt="0"/>
      <dgm:spPr/>
    </dgm:pt>
    <dgm:pt modelId="{51992654-4DE3-42B7-A6C0-DF57242464CF}" type="pres">
      <dgm:prSet presAssocID="{D3C4D250-EE4F-4279-99C9-5F283EB9E1C9}" presName="parentTextBox" presStyleLbl="node1" presStyleIdx="0" presStyleCnt="2"/>
      <dgm:spPr/>
    </dgm:pt>
    <dgm:pt modelId="{6D30DECA-9A48-40B5-B491-490D28C1D356}" type="pres">
      <dgm:prSet presAssocID="{D3C4D250-EE4F-4279-99C9-5F283EB9E1C9}" presName="entireBox" presStyleLbl="node1" presStyleIdx="0" presStyleCnt="2" custLinFactNeighborX="-562" custLinFactNeighborY="22008"/>
      <dgm:spPr/>
    </dgm:pt>
    <dgm:pt modelId="{CE186C0F-5F94-4DC4-8333-685E68ADC8A9}" type="pres">
      <dgm:prSet presAssocID="{D3C4D250-EE4F-4279-99C9-5F283EB9E1C9}" presName="descendantBox" presStyleCnt="0"/>
      <dgm:spPr/>
    </dgm:pt>
    <dgm:pt modelId="{3054C3BF-11BF-4D09-BFB1-B8459FE8DD75}" type="pres">
      <dgm:prSet presAssocID="{967DAD57-0D66-450F-A9BD-B44C92A98792}" presName="childTextBox" presStyleLbl="fgAccFollowNode1" presStyleIdx="0" presStyleCnt="2">
        <dgm:presLayoutVars>
          <dgm:bulletEnabled val="1"/>
        </dgm:presLayoutVars>
      </dgm:prSet>
      <dgm:spPr/>
    </dgm:pt>
    <dgm:pt modelId="{D0CA7BE6-E831-49D9-965B-9F3E520E6542}" type="pres">
      <dgm:prSet presAssocID="{D72399EC-6A16-41CE-A988-B7D8EE9FAC7D}" presName="childTextBox" presStyleLbl="fgAccFollowNode1" presStyleIdx="1" presStyleCnt="2">
        <dgm:presLayoutVars>
          <dgm:bulletEnabled val="1"/>
        </dgm:presLayoutVars>
      </dgm:prSet>
      <dgm:spPr/>
    </dgm:pt>
    <dgm:pt modelId="{B3BC5515-2D5D-4F27-A96F-2A0E1CAC5553}" type="pres">
      <dgm:prSet presAssocID="{1683E527-36F0-4541-8BA6-19C89B9F15A1}" presName="sp" presStyleCnt="0"/>
      <dgm:spPr/>
    </dgm:pt>
    <dgm:pt modelId="{26AF4644-24B6-4C91-8988-4B2372ABF168}" type="pres">
      <dgm:prSet presAssocID="{08F9FA7F-EA61-4C45-A2E2-09A6369B0D93}" presName="arrowAndChildren" presStyleCnt="0"/>
      <dgm:spPr/>
    </dgm:pt>
    <dgm:pt modelId="{E6278AC3-BB52-4F00-9FCB-0E4939EC19EC}" type="pres">
      <dgm:prSet presAssocID="{08F9FA7F-EA61-4C45-A2E2-09A6369B0D93}" presName="parentTextArrow" presStyleLbl="node1" presStyleIdx="1" presStyleCnt="2" custLinFactNeighborX="-1093" custLinFactNeighborY="-94"/>
      <dgm:spPr/>
    </dgm:pt>
  </dgm:ptLst>
  <dgm:cxnLst>
    <dgm:cxn modelId="{D22CE80F-818B-4F17-B863-E899B9E8A57D}" type="presOf" srcId="{967DAD57-0D66-450F-A9BD-B44C92A98792}" destId="{3054C3BF-11BF-4D09-BFB1-B8459FE8DD75}" srcOrd="0" destOrd="0" presId="urn:microsoft.com/office/officeart/2005/8/layout/process4"/>
    <dgm:cxn modelId="{A08F3C10-6BDB-46C6-8598-7348386212D5}" srcId="{D3C4D250-EE4F-4279-99C9-5F283EB9E1C9}" destId="{967DAD57-0D66-450F-A9BD-B44C92A98792}" srcOrd="0" destOrd="0" parTransId="{35C434D4-15E5-4536-A0C4-772ED20EE03E}" sibTransId="{51140D15-1F3E-46F9-B4D7-0AD9A6B2FCF4}"/>
    <dgm:cxn modelId="{B17CC41A-C49B-47D2-A414-A19F9773B1B1}" srcId="{58B9FA8E-D843-47DE-BAFB-95B3DF9BB8FF}" destId="{08F9FA7F-EA61-4C45-A2E2-09A6369B0D93}" srcOrd="0" destOrd="0" parTransId="{009833AF-1E6C-47F5-81BA-1896A1CDCDC0}" sibTransId="{1683E527-36F0-4541-8BA6-19C89B9F15A1}"/>
    <dgm:cxn modelId="{F5779720-4AB1-4E01-B7AC-019A1B4196D1}" type="presOf" srcId="{D3C4D250-EE4F-4279-99C9-5F283EB9E1C9}" destId="{51992654-4DE3-42B7-A6C0-DF57242464CF}" srcOrd="0" destOrd="0" presId="urn:microsoft.com/office/officeart/2005/8/layout/process4"/>
    <dgm:cxn modelId="{ACC7D731-3B2D-4B85-B08E-AFEC030C42F6}" type="presOf" srcId="{58B9FA8E-D843-47DE-BAFB-95B3DF9BB8FF}" destId="{AD3FB166-C180-4FBE-ACC5-02C3A1BDD382}" srcOrd="0" destOrd="0" presId="urn:microsoft.com/office/officeart/2005/8/layout/process4"/>
    <dgm:cxn modelId="{791A723C-9ABA-4A8E-BC01-5E7239F6A6C9}" srcId="{58B9FA8E-D843-47DE-BAFB-95B3DF9BB8FF}" destId="{D3C4D250-EE4F-4279-99C9-5F283EB9E1C9}" srcOrd="1" destOrd="0" parTransId="{88198056-BB64-4C1E-8D23-1A070E65A9C9}" sibTransId="{032C581B-419F-4F22-AA7C-FD1BA3619814}"/>
    <dgm:cxn modelId="{D804007E-1743-406D-AA20-EC896D6EF142}" type="presOf" srcId="{D3C4D250-EE4F-4279-99C9-5F283EB9E1C9}" destId="{6D30DECA-9A48-40B5-B491-490D28C1D356}" srcOrd="1" destOrd="0" presId="urn:microsoft.com/office/officeart/2005/8/layout/process4"/>
    <dgm:cxn modelId="{F1A1B6CB-5307-4077-B564-BB96CE9D89E8}" type="presOf" srcId="{08F9FA7F-EA61-4C45-A2E2-09A6369B0D93}" destId="{E6278AC3-BB52-4F00-9FCB-0E4939EC19EC}" srcOrd="0" destOrd="0" presId="urn:microsoft.com/office/officeart/2005/8/layout/process4"/>
    <dgm:cxn modelId="{B57769DE-2927-467C-9BE3-3183C93513A2}" type="presOf" srcId="{D72399EC-6A16-41CE-A988-B7D8EE9FAC7D}" destId="{D0CA7BE6-E831-49D9-965B-9F3E520E6542}" srcOrd="0" destOrd="0" presId="urn:microsoft.com/office/officeart/2005/8/layout/process4"/>
    <dgm:cxn modelId="{562EFCF2-BED5-4724-AB72-A5532D856223}" srcId="{D3C4D250-EE4F-4279-99C9-5F283EB9E1C9}" destId="{D72399EC-6A16-41CE-A988-B7D8EE9FAC7D}" srcOrd="1" destOrd="0" parTransId="{6A198772-F2A0-440F-9207-C1282470292F}" sibTransId="{754341A6-26B5-42C0-8DB4-6A829BC86BB2}"/>
    <dgm:cxn modelId="{B30214CD-BAFE-4686-9F6E-88A32C30C983}" type="presParOf" srcId="{AD3FB166-C180-4FBE-ACC5-02C3A1BDD382}" destId="{AF4B9DC6-AB26-4EA6-BE8B-EE8126CD9FFC}" srcOrd="0" destOrd="0" presId="urn:microsoft.com/office/officeart/2005/8/layout/process4"/>
    <dgm:cxn modelId="{BFBCB152-5E71-42A0-9E3C-E4E984428657}" type="presParOf" srcId="{AF4B9DC6-AB26-4EA6-BE8B-EE8126CD9FFC}" destId="{51992654-4DE3-42B7-A6C0-DF57242464CF}" srcOrd="0" destOrd="0" presId="urn:microsoft.com/office/officeart/2005/8/layout/process4"/>
    <dgm:cxn modelId="{CC336064-385E-4A1A-94CF-B61F0F6EC3D0}" type="presParOf" srcId="{AF4B9DC6-AB26-4EA6-BE8B-EE8126CD9FFC}" destId="{6D30DECA-9A48-40B5-B491-490D28C1D356}" srcOrd="1" destOrd="0" presId="urn:microsoft.com/office/officeart/2005/8/layout/process4"/>
    <dgm:cxn modelId="{41193D0F-3268-4FE7-8CB6-A1BC64886FB5}" type="presParOf" srcId="{AF4B9DC6-AB26-4EA6-BE8B-EE8126CD9FFC}" destId="{CE186C0F-5F94-4DC4-8333-685E68ADC8A9}" srcOrd="2" destOrd="0" presId="urn:microsoft.com/office/officeart/2005/8/layout/process4"/>
    <dgm:cxn modelId="{3A084E39-3E36-47A0-B887-386EFE90E5F4}" type="presParOf" srcId="{CE186C0F-5F94-4DC4-8333-685E68ADC8A9}" destId="{3054C3BF-11BF-4D09-BFB1-B8459FE8DD75}" srcOrd="0" destOrd="0" presId="urn:microsoft.com/office/officeart/2005/8/layout/process4"/>
    <dgm:cxn modelId="{F77CC8B8-5D3B-4BC0-8267-08F4A1AE75C1}" type="presParOf" srcId="{CE186C0F-5F94-4DC4-8333-685E68ADC8A9}" destId="{D0CA7BE6-E831-49D9-965B-9F3E520E6542}" srcOrd="1" destOrd="0" presId="urn:microsoft.com/office/officeart/2005/8/layout/process4"/>
    <dgm:cxn modelId="{DE9CAF21-042A-46FA-8E10-7E6532E85A3C}" type="presParOf" srcId="{AD3FB166-C180-4FBE-ACC5-02C3A1BDD382}" destId="{B3BC5515-2D5D-4F27-A96F-2A0E1CAC5553}" srcOrd="1" destOrd="0" presId="urn:microsoft.com/office/officeart/2005/8/layout/process4"/>
    <dgm:cxn modelId="{FCA23E7D-EE19-4C69-8C66-CA7EBE745751}" type="presParOf" srcId="{AD3FB166-C180-4FBE-ACC5-02C3A1BDD382}" destId="{26AF4644-24B6-4C91-8988-4B2372ABF168}" srcOrd="2" destOrd="0" presId="urn:microsoft.com/office/officeart/2005/8/layout/process4"/>
    <dgm:cxn modelId="{061C7762-6848-41E0-B98A-B9DA04C2915B}" type="presParOf" srcId="{26AF4644-24B6-4C91-8988-4B2372ABF168}" destId="{E6278AC3-BB52-4F00-9FCB-0E4939EC19E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247259-2C51-488F-AE1D-23DF3BEC6E4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D84D1F-A68C-4171-BD41-580A390A0303}">
      <dgm:prSet custT="1"/>
      <dgm:spPr/>
      <dgm:t>
        <a:bodyPr/>
        <a:lstStyle/>
        <a:p>
          <a:pPr>
            <a:defRPr cap="all"/>
          </a:pPr>
          <a:r>
            <a:rPr lang="it-IT" sz="1400" dirty="0"/>
            <a:t>Totale tabelle Estratte: 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b="1" u="sng" dirty="0"/>
            <a:t>1496</a:t>
          </a:r>
          <a:endParaRPr lang="en-US" sz="1400" b="1" u="sng" dirty="0"/>
        </a:p>
      </dgm:t>
    </dgm:pt>
    <dgm:pt modelId="{76C8EF99-7EF8-4D17-B905-957C4786E15B}" type="parTrans" cxnId="{389444D8-2CC0-48FC-8145-60D7218DAB7B}">
      <dgm:prSet/>
      <dgm:spPr/>
      <dgm:t>
        <a:bodyPr/>
        <a:lstStyle/>
        <a:p>
          <a:endParaRPr lang="en-US"/>
        </a:p>
      </dgm:t>
    </dgm:pt>
    <dgm:pt modelId="{7AEAF8D9-8625-4FDA-B133-1611A27886AB}" type="sibTrans" cxnId="{389444D8-2CC0-48FC-8145-60D7218DAB7B}">
      <dgm:prSet/>
      <dgm:spPr/>
      <dgm:t>
        <a:bodyPr/>
        <a:lstStyle/>
        <a:p>
          <a:endParaRPr lang="en-US"/>
        </a:p>
      </dgm:t>
    </dgm:pt>
    <dgm:pt modelId="{1126B5BB-62E5-4090-9550-50BA6DB8132E}">
      <dgm:prSet custT="1"/>
      <dgm:spPr/>
      <dgm:t>
        <a:bodyPr/>
        <a:lstStyle/>
        <a:p>
          <a:pPr>
            <a:defRPr cap="all"/>
          </a:pPr>
          <a:r>
            <a:rPr lang="it-IT" sz="1400" dirty="0"/>
            <a:t>Totale </a:t>
          </a:r>
          <a:r>
            <a:rPr lang="it-IT" sz="1400" dirty="0" err="1"/>
            <a:t>footnotes</a:t>
          </a:r>
          <a:r>
            <a:rPr lang="it-IT" sz="1400" dirty="0"/>
            <a:t> Estratti: 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b="1" u="sng" dirty="0"/>
            <a:t>5087</a:t>
          </a:r>
          <a:endParaRPr lang="en-US" sz="1400" b="1" u="sng" dirty="0"/>
        </a:p>
      </dgm:t>
    </dgm:pt>
    <dgm:pt modelId="{04F1C6FE-0BD5-4856-8979-BB0854979569}" type="parTrans" cxnId="{1A843D5D-2EA6-4D30-B178-9E1B767E7BC3}">
      <dgm:prSet/>
      <dgm:spPr/>
      <dgm:t>
        <a:bodyPr/>
        <a:lstStyle/>
        <a:p>
          <a:endParaRPr lang="en-US"/>
        </a:p>
      </dgm:t>
    </dgm:pt>
    <dgm:pt modelId="{9D6A9109-18E1-42C9-97B3-1D2D3AE3F8AD}" type="sibTrans" cxnId="{1A843D5D-2EA6-4D30-B178-9E1B767E7BC3}">
      <dgm:prSet/>
      <dgm:spPr/>
      <dgm:t>
        <a:bodyPr/>
        <a:lstStyle/>
        <a:p>
          <a:endParaRPr lang="en-US"/>
        </a:p>
      </dgm:t>
    </dgm:pt>
    <dgm:pt modelId="{F3AE93A0-E689-4101-BF6C-FDB8A334237E}">
      <dgm:prSet custT="1"/>
      <dgm:spPr/>
      <dgm:t>
        <a:bodyPr/>
        <a:lstStyle/>
        <a:p>
          <a:pPr>
            <a:defRPr cap="all"/>
          </a:pPr>
          <a:r>
            <a:rPr lang="it-IT" sz="1400" dirty="0"/>
            <a:t>Totale </a:t>
          </a:r>
          <a:r>
            <a:rPr lang="it-IT" sz="1400" dirty="0" err="1"/>
            <a:t>references</a:t>
          </a:r>
          <a:r>
            <a:rPr lang="it-IT" sz="1400" dirty="0"/>
            <a:t> Estratte: 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b="1" u="sng" dirty="0"/>
            <a:t>1408</a:t>
          </a:r>
          <a:endParaRPr lang="en-US" sz="1400" b="1" u="sng" dirty="0"/>
        </a:p>
      </dgm:t>
    </dgm:pt>
    <dgm:pt modelId="{0C6894AF-BE49-43A5-965C-48B422F70E37}" type="parTrans" cxnId="{14023EF2-9BB0-4078-B9F1-521FEE6E8121}">
      <dgm:prSet/>
      <dgm:spPr/>
      <dgm:t>
        <a:bodyPr/>
        <a:lstStyle/>
        <a:p>
          <a:endParaRPr lang="en-US"/>
        </a:p>
      </dgm:t>
    </dgm:pt>
    <dgm:pt modelId="{451BB969-D909-4877-BB7C-462CFC9931C7}" type="sibTrans" cxnId="{14023EF2-9BB0-4078-B9F1-521FEE6E8121}">
      <dgm:prSet/>
      <dgm:spPr/>
      <dgm:t>
        <a:bodyPr/>
        <a:lstStyle/>
        <a:p>
          <a:endParaRPr lang="en-US"/>
        </a:p>
      </dgm:t>
    </dgm:pt>
    <dgm:pt modelId="{8C4852FC-8B8E-49F6-9C88-898B78325297}">
      <dgm:prSet custT="1"/>
      <dgm:spPr/>
      <dgm:t>
        <a:bodyPr/>
        <a:lstStyle/>
        <a:p>
          <a:pPr>
            <a:defRPr cap="all"/>
          </a:pPr>
          <a:r>
            <a:rPr lang="it-IT" sz="1400" dirty="0"/>
            <a:t>Percentuale di Tabelle senza </a:t>
          </a:r>
          <a:r>
            <a:rPr lang="it-IT" sz="1400" dirty="0" err="1"/>
            <a:t>Footnotes</a:t>
          </a:r>
          <a:r>
            <a:rPr lang="it-IT" sz="1400" dirty="0"/>
            <a:t>: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dirty="0"/>
            <a:t> </a:t>
          </a:r>
          <a:r>
            <a:rPr lang="it-IT" sz="1400" b="1" u="sng" dirty="0"/>
            <a:t>48.32 %</a:t>
          </a:r>
          <a:endParaRPr lang="en-US" sz="1400" b="1" u="sng" dirty="0"/>
        </a:p>
      </dgm:t>
    </dgm:pt>
    <dgm:pt modelId="{EC1EC6D1-5655-40DE-B33E-B7001C88724B}" type="parTrans" cxnId="{DC967A8D-FE27-4319-B3FA-97CC8E53A9A0}">
      <dgm:prSet/>
      <dgm:spPr/>
      <dgm:t>
        <a:bodyPr/>
        <a:lstStyle/>
        <a:p>
          <a:endParaRPr lang="en-US"/>
        </a:p>
      </dgm:t>
    </dgm:pt>
    <dgm:pt modelId="{5540162C-0DE1-4B16-AA2D-38D30FFB1C80}" type="sibTrans" cxnId="{DC967A8D-FE27-4319-B3FA-97CC8E53A9A0}">
      <dgm:prSet/>
      <dgm:spPr/>
      <dgm:t>
        <a:bodyPr/>
        <a:lstStyle/>
        <a:p>
          <a:endParaRPr lang="en-US"/>
        </a:p>
      </dgm:t>
    </dgm:pt>
    <dgm:pt modelId="{F221471A-3EDA-418E-A73D-B02FFD5A3C6F}">
      <dgm:prSet custT="1"/>
      <dgm:spPr/>
      <dgm:t>
        <a:bodyPr/>
        <a:lstStyle/>
        <a:p>
          <a:pPr>
            <a:defRPr cap="all"/>
          </a:pPr>
          <a:r>
            <a:rPr lang="it-IT" sz="1400" dirty="0"/>
            <a:t>Percentuale di Tabelle senza </a:t>
          </a:r>
          <a:r>
            <a:rPr lang="it-IT" sz="1400" dirty="0" err="1"/>
            <a:t>References</a:t>
          </a:r>
          <a:r>
            <a:rPr lang="it-IT" sz="1400" dirty="0"/>
            <a:t>: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b="1" u="sng" dirty="0"/>
            <a:t> 34.29 %</a:t>
          </a:r>
          <a:endParaRPr lang="en-US" sz="1400" b="1" u="sng" dirty="0"/>
        </a:p>
      </dgm:t>
    </dgm:pt>
    <dgm:pt modelId="{5F6A1928-EAA7-4134-81A6-8DDD92CEDCAA}" type="parTrans" cxnId="{E7AF9A86-0B36-4545-9B17-32FFE6F3B138}">
      <dgm:prSet/>
      <dgm:spPr/>
      <dgm:t>
        <a:bodyPr/>
        <a:lstStyle/>
        <a:p>
          <a:endParaRPr lang="en-US"/>
        </a:p>
      </dgm:t>
    </dgm:pt>
    <dgm:pt modelId="{E39BCA79-BAEC-4B98-8B4E-DF117BB7FA53}" type="sibTrans" cxnId="{E7AF9A86-0B36-4545-9B17-32FFE6F3B138}">
      <dgm:prSet/>
      <dgm:spPr/>
      <dgm:t>
        <a:bodyPr/>
        <a:lstStyle/>
        <a:p>
          <a:endParaRPr lang="en-US"/>
        </a:p>
      </dgm:t>
    </dgm:pt>
    <dgm:pt modelId="{956B9EDE-5B92-41E1-9D81-3ACDCBE353EC}">
      <dgm:prSet custT="1"/>
      <dgm:spPr/>
      <dgm:t>
        <a:bodyPr/>
        <a:lstStyle/>
        <a:p>
          <a:pPr>
            <a:defRPr cap="all"/>
          </a:pPr>
          <a:r>
            <a:rPr lang="it-IT" sz="1400" dirty="0"/>
            <a:t>Numero Medio di Tabelle per ogni file:</a:t>
          </a:r>
        </a:p>
        <a:p>
          <a:pPr>
            <a:defRPr cap="all"/>
          </a:pPr>
          <a:endParaRPr lang="it-IT" sz="1400" dirty="0"/>
        </a:p>
        <a:p>
          <a:pPr>
            <a:defRPr cap="all"/>
          </a:pPr>
          <a:r>
            <a:rPr lang="it-IT" sz="1400" dirty="0"/>
            <a:t> </a:t>
          </a:r>
          <a:r>
            <a:rPr lang="it-IT" sz="1400" b="1" u="sng" dirty="0"/>
            <a:t>4.95</a:t>
          </a:r>
          <a:endParaRPr lang="en-US" sz="1400" b="1" u="sng" dirty="0"/>
        </a:p>
      </dgm:t>
    </dgm:pt>
    <dgm:pt modelId="{EA98E824-6AE2-4D84-A755-897B1D3F9016}" type="parTrans" cxnId="{A5225DF5-18FA-4653-A8CA-CD66B64B5BA4}">
      <dgm:prSet/>
      <dgm:spPr/>
      <dgm:t>
        <a:bodyPr/>
        <a:lstStyle/>
        <a:p>
          <a:endParaRPr lang="en-US"/>
        </a:p>
      </dgm:t>
    </dgm:pt>
    <dgm:pt modelId="{4CD1B572-37CF-4D17-AFFE-5672C9C3196A}" type="sibTrans" cxnId="{A5225DF5-18FA-4653-A8CA-CD66B64B5BA4}">
      <dgm:prSet/>
      <dgm:spPr/>
      <dgm:t>
        <a:bodyPr/>
        <a:lstStyle/>
        <a:p>
          <a:endParaRPr lang="en-US"/>
        </a:p>
      </dgm:t>
    </dgm:pt>
    <dgm:pt modelId="{520D9243-1DAA-45A6-8DF2-743C4BAEAB52}" type="pres">
      <dgm:prSet presAssocID="{E6247259-2C51-488F-AE1D-23DF3BEC6E43}" presName="root" presStyleCnt="0">
        <dgm:presLayoutVars>
          <dgm:dir/>
          <dgm:resizeHandles val="exact"/>
        </dgm:presLayoutVars>
      </dgm:prSet>
      <dgm:spPr/>
    </dgm:pt>
    <dgm:pt modelId="{D369E83F-7C28-4305-B1D6-9D3DFC2BB8D9}" type="pres">
      <dgm:prSet presAssocID="{EED84D1F-A68C-4171-BD41-580A390A0303}" presName="compNode" presStyleCnt="0"/>
      <dgm:spPr/>
    </dgm:pt>
    <dgm:pt modelId="{CA8B50FB-E101-414E-B934-142A3744675D}" type="pres">
      <dgm:prSet presAssocID="{EED84D1F-A68C-4171-BD41-580A390A0303}" presName="iconBgRect" presStyleLbl="bgShp" presStyleIdx="0" presStyleCnt="6"/>
      <dgm:spPr/>
    </dgm:pt>
    <dgm:pt modelId="{3C6EBA21-1E60-495C-AB5A-655CA307DB8A}" type="pres">
      <dgm:prSet presAssocID="{EED84D1F-A68C-4171-BD41-580A390A03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752AB3-A93F-4ACF-8B9E-8D059B9B57DD}" type="pres">
      <dgm:prSet presAssocID="{EED84D1F-A68C-4171-BD41-580A390A0303}" presName="spaceRect" presStyleCnt="0"/>
      <dgm:spPr/>
    </dgm:pt>
    <dgm:pt modelId="{4096DF1A-87ED-4B05-8ECC-F1DB826EA29E}" type="pres">
      <dgm:prSet presAssocID="{EED84D1F-A68C-4171-BD41-580A390A0303}" presName="textRect" presStyleLbl="revTx" presStyleIdx="0" presStyleCnt="6">
        <dgm:presLayoutVars>
          <dgm:chMax val="1"/>
          <dgm:chPref val="1"/>
        </dgm:presLayoutVars>
      </dgm:prSet>
      <dgm:spPr/>
    </dgm:pt>
    <dgm:pt modelId="{AD75BECB-12E3-464E-8388-574252047B7F}" type="pres">
      <dgm:prSet presAssocID="{7AEAF8D9-8625-4FDA-B133-1611A27886AB}" presName="sibTrans" presStyleCnt="0"/>
      <dgm:spPr/>
    </dgm:pt>
    <dgm:pt modelId="{55F44A9F-6FA1-4B84-926A-527928595E95}" type="pres">
      <dgm:prSet presAssocID="{1126B5BB-62E5-4090-9550-50BA6DB8132E}" presName="compNode" presStyleCnt="0"/>
      <dgm:spPr/>
    </dgm:pt>
    <dgm:pt modelId="{B0131657-D520-4EE7-BE04-E882AB72A851}" type="pres">
      <dgm:prSet presAssocID="{1126B5BB-62E5-4090-9550-50BA6DB8132E}" presName="iconBgRect" presStyleLbl="bgShp" presStyleIdx="1" presStyleCnt="6"/>
      <dgm:spPr/>
    </dgm:pt>
    <dgm:pt modelId="{BD976DB0-C3FE-4293-AEDD-156EF39F25E6}" type="pres">
      <dgm:prSet presAssocID="{1126B5BB-62E5-4090-9550-50BA6DB8132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1DB56DAC-3C71-40DE-A8B5-54244BE53756}" type="pres">
      <dgm:prSet presAssocID="{1126B5BB-62E5-4090-9550-50BA6DB8132E}" presName="spaceRect" presStyleCnt="0"/>
      <dgm:spPr/>
    </dgm:pt>
    <dgm:pt modelId="{96AC36EA-256E-4714-A4F6-ABB8820109E9}" type="pres">
      <dgm:prSet presAssocID="{1126B5BB-62E5-4090-9550-50BA6DB8132E}" presName="textRect" presStyleLbl="revTx" presStyleIdx="1" presStyleCnt="6">
        <dgm:presLayoutVars>
          <dgm:chMax val="1"/>
          <dgm:chPref val="1"/>
        </dgm:presLayoutVars>
      </dgm:prSet>
      <dgm:spPr/>
    </dgm:pt>
    <dgm:pt modelId="{8C219B39-5C95-458D-A617-FFB63624B538}" type="pres">
      <dgm:prSet presAssocID="{9D6A9109-18E1-42C9-97B3-1D2D3AE3F8AD}" presName="sibTrans" presStyleCnt="0"/>
      <dgm:spPr/>
    </dgm:pt>
    <dgm:pt modelId="{44892CF5-C697-4843-AF64-72FDBC35FB66}" type="pres">
      <dgm:prSet presAssocID="{F3AE93A0-E689-4101-BF6C-FDB8A334237E}" presName="compNode" presStyleCnt="0"/>
      <dgm:spPr/>
    </dgm:pt>
    <dgm:pt modelId="{8CA87F9B-857A-4476-9F35-1F309F802E3D}" type="pres">
      <dgm:prSet presAssocID="{F3AE93A0-E689-4101-BF6C-FDB8A334237E}" presName="iconBgRect" presStyleLbl="bgShp" presStyleIdx="2" presStyleCnt="6"/>
      <dgm:spPr/>
    </dgm:pt>
    <dgm:pt modelId="{7844A681-7AE1-4FC1-81C2-A9235C143D05}" type="pres">
      <dgm:prSet presAssocID="{F3AE93A0-E689-4101-BF6C-FDB8A334237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C867727D-098C-4155-8F47-3633D042ED0B}" type="pres">
      <dgm:prSet presAssocID="{F3AE93A0-E689-4101-BF6C-FDB8A334237E}" presName="spaceRect" presStyleCnt="0"/>
      <dgm:spPr/>
    </dgm:pt>
    <dgm:pt modelId="{4D18FC6C-07C7-4448-BE26-B773CABBD814}" type="pres">
      <dgm:prSet presAssocID="{F3AE93A0-E689-4101-BF6C-FDB8A334237E}" presName="textRect" presStyleLbl="revTx" presStyleIdx="2" presStyleCnt="6">
        <dgm:presLayoutVars>
          <dgm:chMax val="1"/>
          <dgm:chPref val="1"/>
        </dgm:presLayoutVars>
      </dgm:prSet>
      <dgm:spPr/>
    </dgm:pt>
    <dgm:pt modelId="{0F2E2D10-CC38-4182-AA28-8875946EC508}" type="pres">
      <dgm:prSet presAssocID="{451BB969-D909-4877-BB7C-462CFC9931C7}" presName="sibTrans" presStyleCnt="0"/>
      <dgm:spPr/>
    </dgm:pt>
    <dgm:pt modelId="{401B7B9A-9AE7-4D58-A909-7505B7DA375B}" type="pres">
      <dgm:prSet presAssocID="{8C4852FC-8B8E-49F6-9C88-898B78325297}" presName="compNode" presStyleCnt="0"/>
      <dgm:spPr/>
    </dgm:pt>
    <dgm:pt modelId="{5C78DF41-027A-4619-99A5-FD5A5B8BB209}" type="pres">
      <dgm:prSet presAssocID="{8C4852FC-8B8E-49F6-9C88-898B78325297}" presName="iconBgRect" presStyleLbl="bgShp" presStyleIdx="3" presStyleCnt="6"/>
      <dgm:spPr/>
    </dgm:pt>
    <dgm:pt modelId="{56D761C9-7DDA-49A9-9D05-CC877AFF95D3}" type="pres">
      <dgm:prSet presAssocID="{8C4852FC-8B8E-49F6-9C88-898B7832529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golette"/>
        </a:ext>
      </dgm:extLst>
    </dgm:pt>
    <dgm:pt modelId="{75D02DD0-C868-423D-876F-EC8B832A0EA1}" type="pres">
      <dgm:prSet presAssocID="{8C4852FC-8B8E-49F6-9C88-898B78325297}" presName="spaceRect" presStyleCnt="0"/>
      <dgm:spPr/>
    </dgm:pt>
    <dgm:pt modelId="{868743C6-5B92-44FC-833F-5819EA3B43AB}" type="pres">
      <dgm:prSet presAssocID="{8C4852FC-8B8E-49F6-9C88-898B78325297}" presName="textRect" presStyleLbl="revTx" presStyleIdx="3" presStyleCnt="6">
        <dgm:presLayoutVars>
          <dgm:chMax val="1"/>
          <dgm:chPref val="1"/>
        </dgm:presLayoutVars>
      </dgm:prSet>
      <dgm:spPr/>
    </dgm:pt>
    <dgm:pt modelId="{CF5A5154-AC7C-4002-8806-1D3A430EB2B2}" type="pres">
      <dgm:prSet presAssocID="{5540162C-0DE1-4B16-AA2D-38D30FFB1C80}" presName="sibTrans" presStyleCnt="0"/>
      <dgm:spPr/>
    </dgm:pt>
    <dgm:pt modelId="{28FD84E7-EC9A-4E57-8B61-F3700B27D5C0}" type="pres">
      <dgm:prSet presAssocID="{F221471A-3EDA-418E-A73D-B02FFD5A3C6F}" presName="compNode" presStyleCnt="0"/>
      <dgm:spPr/>
    </dgm:pt>
    <dgm:pt modelId="{63E22388-FB95-4A7A-99E8-74457A9AADFF}" type="pres">
      <dgm:prSet presAssocID="{F221471A-3EDA-418E-A73D-B02FFD5A3C6F}" presName="iconBgRect" presStyleLbl="bgShp" presStyleIdx="4" presStyleCnt="6"/>
      <dgm:spPr/>
    </dgm:pt>
    <dgm:pt modelId="{93E688AF-1004-41D6-9425-E396DD667614}" type="pres">
      <dgm:prSet presAssocID="{F221471A-3EDA-418E-A73D-B02FFD5A3C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FC7DC5BC-1567-4BAE-8867-448F26376CB7}" type="pres">
      <dgm:prSet presAssocID="{F221471A-3EDA-418E-A73D-B02FFD5A3C6F}" presName="spaceRect" presStyleCnt="0"/>
      <dgm:spPr/>
    </dgm:pt>
    <dgm:pt modelId="{2CE96A64-D815-4B28-8755-C5BDFB5E8503}" type="pres">
      <dgm:prSet presAssocID="{F221471A-3EDA-418E-A73D-B02FFD5A3C6F}" presName="textRect" presStyleLbl="revTx" presStyleIdx="4" presStyleCnt="6">
        <dgm:presLayoutVars>
          <dgm:chMax val="1"/>
          <dgm:chPref val="1"/>
        </dgm:presLayoutVars>
      </dgm:prSet>
      <dgm:spPr/>
    </dgm:pt>
    <dgm:pt modelId="{F306FC61-FB93-4BAD-B7FD-70B29C5308B6}" type="pres">
      <dgm:prSet presAssocID="{E39BCA79-BAEC-4B98-8B4E-DF117BB7FA53}" presName="sibTrans" presStyleCnt="0"/>
      <dgm:spPr/>
    </dgm:pt>
    <dgm:pt modelId="{BABC5BD3-E11B-4186-922E-9F6D2042B9EC}" type="pres">
      <dgm:prSet presAssocID="{956B9EDE-5B92-41E1-9D81-3ACDCBE353EC}" presName="compNode" presStyleCnt="0"/>
      <dgm:spPr/>
    </dgm:pt>
    <dgm:pt modelId="{4D4760F6-D43E-479C-BF69-E59C429CA666}" type="pres">
      <dgm:prSet presAssocID="{956B9EDE-5B92-41E1-9D81-3ACDCBE353EC}" presName="iconBgRect" presStyleLbl="bgShp" presStyleIdx="5" presStyleCnt="6"/>
      <dgm:spPr/>
    </dgm:pt>
    <dgm:pt modelId="{1616C220-B297-4473-8383-F75F6652803A}" type="pres">
      <dgm:prSet presAssocID="{956B9EDE-5B92-41E1-9D81-3ACDCBE353E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a"/>
        </a:ext>
      </dgm:extLst>
    </dgm:pt>
    <dgm:pt modelId="{38FD44BF-3C0A-42A9-B9D4-94F8CDE7E5FE}" type="pres">
      <dgm:prSet presAssocID="{956B9EDE-5B92-41E1-9D81-3ACDCBE353EC}" presName="spaceRect" presStyleCnt="0"/>
      <dgm:spPr/>
    </dgm:pt>
    <dgm:pt modelId="{43FF2C36-4929-4DA7-BDC2-3ACCE364DC2D}" type="pres">
      <dgm:prSet presAssocID="{956B9EDE-5B92-41E1-9D81-3ACDCBE353E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1FA9117-C77C-4D73-9869-16EE86289A1A}" type="presOf" srcId="{E6247259-2C51-488F-AE1D-23DF3BEC6E43}" destId="{520D9243-1DAA-45A6-8DF2-743C4BAEAB52}" srcOrd="0" destOrd="0" presId="urn:microsoft.com/office/officeart/2018/5/layout/IconCircleLabelList"/>
    <dgm:cxn modelId="{1A843D5D-2EA6-4D30-B178-9E1B767E7BC3}" srcId="{E6247259-2C51-488F-AE1D-23DF3BEC6E43}" destId="{1126B5BB-62E5-4090-9550-50BA6DB8132E}" srcOrd="1" destOrd="0" parTransId="{04F1C6FE-0BD5-4856-8979-BB0854979569}" sibTransId="{9D6A9109-18E1-42C9-97B3-1D2D3AE3F8AD}"/>
    <dgm:cxn modelId="{BA5F5963-F77B-4FC8-9754-6749C836BE0F}" type="presOf" srcId="{8C4852FC-8B8E-49F6-9C88-898B78325297}" destId="{868743C6-5B92-44FC-833F-5819EA3B43AB}" srcOrd="0" destOrd="0" presId="urn:microsoft.com/office/officeart/2018/5/layout/IconCircleLabelList"/>
    <dgm:cxn modelId="{432E4765-D279-4D21-9310-DF3217783FDF}" type="presOf" srcId="{F221471A-3EDA-418E-A73D-B02FFD5A3C6F}" destId="{2CE96A64-D815-4B28-8755-C5BDFB5E8503}" srcOrd="0" destOrd="0" presId="urn:microsoft.com/office/officeart/2018/5/layout/IconCircleLabelList"/>
    <dgm:cxn modelId="{B19A2D68-49FE-4818-BF8E-0631CB2AACA9}" type="presOf" srcId="{1126B5BB-62E5-4090-9550-50BA6DB8132E}" destId="{96AC36EA-256E-4714-A4F6-ABB8820109E9}" srcOrd="0" destOrd="0" presId="urn:microsoft.com/office/officeart/2018/5/layout/IconCircleLabelList"/>
    <dgm:cxn modelId="{D96ACC81-06C3-4711-995F-617B68046086}" type="presOf" srcId="{F3AE93A0-E689-4101-BF6C-FDB8A334237E}" destId="{4D18FC6C-07C7-4448-BE26-B773CABBD814}" srcOrd="0" destOrd="0" presId="urn:microsoft.com/office/officeart/2018/5/layout/IconCircleLabelList"/>
    <dgm:cxn modelId="{E7AF9A86-0B36-4545-9B17-32FFE6F3B138}" srcId="{E6247259-2C51-488F-AE1D-23DF3BEC6E43}" destId="{F221471A-3EDA-418E-A73D-B02FFD5A3C6F}" srcOrd="4" destOrd="0" parTransId="{5F6A1928-EAA7-4134-81A6-8DDD92CEDCAA}" sibTransId="{E39BCA79-BAEC-4B98-8B4E-DF117BB7FA53}"/>
    <dgm:cxn modelId="{DC967A8D-FE27-4319-B3FA-97CC8E53A9A0}" srcId="{E6247259-2C51-488F-AE1D-23DF3BEC6E43}" destId="{8C4852FC-8B8E-49F6-9C88-898B78325297}" srcOrd="3" destOrd="0" parTransId="{EC1EC6D1-5655-40DE-B33E-B7001C88724B}" sibTransId="{5540162C-0DE1-4B16-AA2D-38D30FFB1C80}"/>
    <dgm:cxn modelId="{ADB8E0D3-C870-4372-91A1-6741104B84C2}" type="presOf" srcId="{EED84D1F-A68C-4171-BD41-580A390A0303}" destId="{4096DF1A-87ED-4B05-8ECC-F1DB826EA29E}" srcOrd="0" destOrd="0" presId="urn:microsoft.com/office/officeart/2018/5/layout/IconCircleLabelList"/>
    <dgm:cxn modelId="{389444D8-2CC0-48FC-8145-60D7218DAB7B}" srcId="{E6247259-2C51-488F-AE1D-23DF3BEC6E43}" destId="{EED84D1F-A68C-4171-BD41-580A390A0303}" srcOrd="0" destOrd="0" parTransId="{76C8EF99-7EF8-4D17-B905-957C4786E15B}" sibTransId="{7AEAF8D9-8625-4FDA-B133-1611A27886AB}"/>
    <dgm:cxn modelId="{08C10AE5-5949-46FD-816C-5DB210733E02}" type="presOf" srcId="{956B9EDE-5B92-41E1-9D81-3ACDCBE353EC}" destId="{43FF2C36-4929-4DA7-BDC2-3ACCE364DC2D}" srcOrd="0" destOrd="0" presId="urn:microsoft.com/office/officeart/2018/5/layout/IconCircleLabelList"/>
    <dgm:cxn modelId="{14023EF2-9BB0-4078-B9F1-521FEE6E8121}" srcId="{E6247259-2C51-488F-AE1D-23DF3BEC6E43}" destId="{F3AE93A0-E689-4101-BF6C-FDB8A334237E}" srcOrd="2" destOrd="0" parTransId="{0C6894AF-BE49-43A5-965C-48B422F70E37}" sibTransId="{451BB969-D909-4877-BB7C-462CFC9931C7}"/>
    <dgm:cxn modelId="{A5225DF5-18FA-4653-A8CA-CD66B64B5BA4}" srcId="{E6247259-2C51-488F-AE1D-23DF3BEC6E43}" destId="{956B9EDE-5B92-41E1-9D81-3ACDCBE353EC}" srcOrd="5" destOrd="0" parTransId="{EA98E824-6AE2-4D84-A755-897B1D3F9016}" sibTransId="{4CD1B572-37CF-4D17-AFFE-5672C9C3196A}"/>
    <dgm:cxn modelId="{2787B510-097B-485B-B6E8-E825E24D5805}" type="presParOf" srcId="{520D9243-1DAA-45A6-8DF2-743C4BAEAB52}" destId="{D369E83F-7C28-4305-B1D6-9D3DFC2BB8D9}" srcOrd="0" destOrd="0" presId="urn:microsoft.com/office/officeart/2018/5/layout/IconCircleLabelList"/>
    <dgm:cxn modelId="{C54371D6-EABC-4827-81C4-B577E7FC510F}" type="presParOf" srcId="{D369E83F-7C28-4305-B1D6-9D3DFC2BB8D9}" destId="{CA8B50FB-E101-414E-B934-142A3744675D}" srcOrd="0" destOrd="0" presId="urn:microsoft.com/office/officeart/2018/5/layout/IconCircleLabelList"/>
    <dgm:cxn modelId="{C910DC31-1271-42A0-AAC1-9BB76D7CF312}" type="presParOf" srcId="{D369E83F-7C28-4305-B1D6-9D3DFC2BB8D9}" destId="{3C6EBA21-1E60-495C-AB5A-655CA307DB8A}" srcOrd="1" destOrd="0" presId="urn:microsoft.com/office/officeart/2018/5/layout/IconCircleLabelList"/>
    <dgm:cxn modelId="{FAB7C36D-07C4-470B-A0A1-E7A44AC00072}" type="presParOf" srcId="{D369E83F-7C28-4305-B1D6-9D3DFC2BB8D9}" destId="{8E752AB3-A93F-4ACF-8B9E-8D059B9B57DD}" srcOrd="2" destOrd="0" presId="urn:microsoft.com/office/officeart/2018/5/layout/IconCircleLabelList"/>
    <dgm:cxn modelId="{FCB631F2-F85B-4B56-846D-5F98FCD747DB}" type="presParOf" srcId="{D369E83F-7C28-4305-B1D6-9D3DFC2BB8D9}" destId="{4096DF1A-87ED-4B05-8ECC-F1DB826EA29E}" srcOrd="3" destOrd="0" presId="urn:microsoft.com/office/officeart/2018/5/layout/IconCircleLabelList"/>
    <dgm:cxn modelId="{68276852-72D7-41A1-8BB6-164EBEBFA441}" type="presParOf" srcId="{520D9243-1DAA-45A6-8DF2-743C4BAEAB52}" destId="{AD75BECB-12E3-464E-8388-574252047B7F}" srcOrd="1" destOrd="0" presId="urn:microsoft.com/office/officeart/2018/5/layout/IconCircleLabelList"/>
    <dgm:cxn modelId="{83B5399B-EED9-4E6D-BBA0-1907CAB83F81}" type="presParOf" srcId="{520D9243-1DAA-45A6-8DF2-743C4BAEAB52}" destId="{55F44A9F-6FA1-4B84-926A-527928595E95}" srcOrd="2" destOrd="0" presId="urn:microsoft.com/office/officeart/2018/5/layout/IconCircleLabelList"/>
    <dgm:cxn modelId="{B9C978EB-A0B4-4502-87EE-E89756EDB102}" type="presParOf" srcId="{55F44A9F-6FA1-4B84-926A-527928595E95}" destId="{B0131657-D520-4EE7-BE04-E882AB72A851}" srcOrd="0" destOrd="0" presId="urn:microsoft.com/office/officeart/2018/5/layout/IconCircleLabelList"/>
    <dgm:cxn modelId="{8FDD3C07-3258-413C-A0D2-47A8A2C69916}" type="presParOf" srcId="{55F44A9F-6FA1-4B84-926A-527928595E95}" destId="{BD976DB0-C3FE-4293-AEDD-156EF39F25E6}" srcOrd="1" destOrd="0" presId="urn:microsoft.com/office/officeart/2018/5/layout/IconCircleLabelList"/>
    <dgm:cxn modelId="{85A8066E-D177-41B5-82F4-2C3BB0FFADA1}" type="presParOf" srcId="{55F44A9F-6FA1-4B84-926A-527928595E95}" destId="{1DB56DAC-3C71-40DE-A8B5-54244BE53756}" srcOrd="2" destOrd="0" presId="urn:microsoft.com/office/officeart/2018/5/layout/IconCircleLabelList"/>
    <dgm:cxn modelId="{5603C287-E117-41DB-BCF9-401313F09B8B}" type="presParOf" srcId="{55F44A9F-6FA1-4B84-926A-527928595E95}" destId="{96AC36EA-256E-4714-A4F6-ABB8820109E9}" srcOrd="3" destOrd="0" presId="urn:microsoft.com/office/officeart/2018/5/layout/IconCircleLabelList"/>
    <dgm:cxn modelId="{A5D8CFD6-8567-43ED-989B-2BECE2F419D4}" type="presParOf" srcId="{520D9243-1DAA-45A6-8DF2-743C4BAEAB52}" destId="{8C219B39-5C95-458D-A617-FFB63624B538}" srcOrd="3" destOrd="0" presId="urn:microsoft.com/office/officeart/2018/5/layout/IconCircleLabelList"/>
    <dgm:cxn modelId="{04AE3269-B7D3-4653-B3DD-4B6DE858FA9B}" type="presParOf" srcId="{520D9243-1DAA-45A6-8DF2-743C4BAEAB52}" destId="{44892CF5-C697-4843-AF64-72FDBC35FB66}" srcOrd="4" destOrd="0" presId="urn:microsoft.com/office/officeart/2018/5/layout/IconCircleLabelList"/>
    <dgm:cxn modelId="{F01141D6-20BA-4816-AF62-3C898845F12C}" type="presParOf" srcId="{44892CF5-C697-4843-AF64-72FDBC35FB66}" destId="{8CA87F9B-857A-4476-9F35-1F309F802E3D}" srcOrd="0" destOrd="0" presId="urn:microsoft.com/office/officeart/2018/5/layout/IconCircleLabelList"/>
    <dgm:cxn modelId="{442D4E59-8F52-4823-9B3D-338E15A0B21B}" type="presParOf" srcId="{44892CF5-C697-4843-AF64-72FDBC35FB66}" destId="{7844A681-7AE1-4FC1-81C2-A9235C143D05}" srcOrd="1" destOrd="0" presId="urn:microsoft.com/office/officeart/2018/5/layout/IconCircleLabelList"/>
    <dgm:cxn modelId="{EBAF1DD9-E327-4982-A3FC-78BFAA064053}" type="presParOf" srcId="{44892CF5-C697-4843-AF64-72FDBC35FB66}" destId="{C867727D-098C-4155-8F47-3633D042ED0B}" srcOrd="2" destOrd="0" presId="urn:microsoft.com/office/officeart/2018/5/layout/IconCircleLabelList"/>
    <dgm:cxn modelId="{0949E491-98A9-4591-A3B2-C63712D79BF4}" type="presParOf" srcId="{44892CF5-C697-4843-AF64-72FDBC35FB66}" destId="{4D18FC6C-07C7-4448-BE26-B773CABBD814}" srcOrd="3" destOrd="0" presId="urn:microsoft.com/office/officeart/2018/5/layout/IconCircleLabelList"/>
    <dgm:cxn modelId="{1C09E677-2E60-4899-8EE5-0BBD328E7747}" type="presParOf" srcId="{520D9243-1DAA-45A6-8DF2-743C4BAEAB52}" destId="{0F2E2D10-CC38-4182-AA28-8875946EC508}" srcOrd="5" destOrd="0" presId="urn:microsoft.com/office/officeart/2018/5/layout/IconCircleLabelList"/>
    <dgm:cxn modelId="{AA5C4ED1-E764-4427-A928-0A919DD3B900}" type="presParOf" srcId="{520D9243-1DAA-45A6-8DF2-743C4BAEAB52}" destId="{401B7B9A-9AE7-4D58-A909-7505B7DA375B}" srcOrd="6" destOrd="0" presId="urn:microsoft.com/office/officeart/2018/5/layout/IconCircleLabelList"/>
    <dgm:cxn modelId="{0E9F7355-B990-4335-8147-41B5ED74907F}" type="presParOf" srcId="{401B7B9A-9AE7-4D58-A909-7505B7DA375B}" destId="{5C78DF41-027A-4619-99A5-FD5A5B8BB209}" srcOrd="0" destOrd="0" presId="urn:microsoft.com/office/officeart/2018/5/layout/IconCircleLabelList"/>
    <dgm:cxn modelId="{100941EE-4C85-43D6-A1D3-3832CBBA7404}" type="presParOf" srcId="{401B7B9A-9AE7-4D58-A909-7505B7DA375B}" destId="{56D761C9-7DDA-49A9-9D05-CC877AFF95D3}" srcOrd="1" destOrd="0" presId="urn:microsoft.com/office/officeart/2018/5/layout/IconCircleLabelList"/>
    <dgm:cxn modelId="{C3528CB2-2073-4E50-8C58-FAC95E8F1017}" type="presParOf" srcId="{401B7B9A-9AE7-4D58-A909-7505B7DA375B}" destId="{75D02DD0-C868-423D-876F-EC8B832A0EA1}" srcOrd="2" destOrd="0" presId="urn:microsoft.com/office/officeart/2018/5/layout/IconCircleLabelList"/>
    <dgm:cxn modelId="{ACA63B52-D6A5-4A17-ACFA-C51E7880D55C}" type="presParOf" srcId="{401B7B9A-9AE7-4D58-A909-7505B7DA375B}" destId="{868743C6-5B92-44FC-833F-5819EA3B43AB}" srcOrd="3" destOrd="0" presId="urn:microsoft.com/office/officeart/2018/5/layout/IconCircleLabelList"/>
    <dgm:cxn modelId="{4B85A82B-E436-4188-B8C5-55433F448C52}" type="presParOf" srcId="{520D9243-1DAA-45A6-8DF2-743C4BAEAB52}" destId="{CF5A5154-AC7C-4002-8806-1D3A430EB2B2}" srcOrd="7" destOrd="0" presId="urn:microsoft.com/office/officeart/2018/5/layout/IconCircleLabelList"/>
    <dgm:cxn modelId="{AE6136F3-584F-433C-A6EA-390FC635B538}" type="presParOf" srcId="{520D9243-1DAA-45A6-8DF2-743C4BAEAB52}" destId="{28FD84E7-EC9A-4E57-8B61-F3700B27D5C0}" srcOrd="8" destOrd="0" presId="urn:microsoft.com/office/officeart/2018/5/layout/IconCircleLabelList"/>
    <dgm:cxn modelId="{9FAC780F-003E-4857-8108-F20D0FA599F9}" type="presParOf" srcId="{28FD84E7-EC9A-4E57-8B61-F3700B27D5C0}" destId="{63E22388-FB95-4A7A-99E8-74457A9AADFF}" srcOrd="0" destOrd="0" presId="urn:microsoft.com/office/officeart/2018/5/layout/IconCircleLabelList"/>
    <dgm:cxn modelId="{3EFC11E8-41F8-4670-AF28-0F05BFFC1D16}" type="presParOf" srcId="{28FD84E7-EC9A-4E57-8B61-F3700B27D5C0}" destId="{93E688AF-1004-41D6-9425-E396DD667614}" srcOrd="1" destOrd="0" presId="urn:microsoft.com/office/officeart/2018/5/layout/IconCircleLabelList"/>
    <dgm:cxn modelId="{EB9305B2-9332-4749-B974-A782B8A57910}" type="presParOf" srcId="{28FD84E7-EC9A-4E57-8B61-F3700B27D5C0}" destId="{FC7DC5BC-1567-4BAE-8867-448F26376CB7}" srcOrd="2" destOrd="0" presId="urn:microsoft.com/office/officeart/2018/5/layout/IconCircleLabelList"/>
    <dgm:cxn modelId="{12451500-4574-459A-9251-B808D6652440}" type="presParOf" srcId="{28FD84E7-EC9A-4E57-8B61-F3700B27D5C0}" destId="{2CE96A64-D815-4B28-8755-C5BDFB5E8503}" srcOrd="3" destOrd="0" presId="urn:microsoft.com/office/officeart/2018/5/layout/IconCircleLabelList"/>
    <dgm:cxn modelId="{A5436A1A-4140-448B-8325-79662F0DF207}" type="presParOf" srcId="{520D9243-1DAA-45A6-8DF2-743C4BAEAB52}" destId="{F306FC61-FB93-4BAD-B7FD-70B29C5308B6}" srcOrd="9" destOrd="0" presId="urn:microsoft.com/office/officeart/2018/5/layout/IconCircleLabelList"/>
    <dgm:cxn modelId="{D7EC5907-1341-4E6C-BEEE-EE87D15C41CD}" type="presParOf" srcId="{520D9243-1DAA-45A6-8DF2-743C4BAEAB52}" destId="{BABC5BD3-E11B-4186-922E-9F6D2042B9EC}" srcOrd="10" destOrd="0" presId="urn:microsoft.com/office/officeart/2018/5/layout/IconCircleLabelList"/>
    <dgm:cxn modelId="{54AD4A9B-5FD3-4E62-8C93-C60F073635E6}" type="presParOf" srcId="{BABC5BD3-E11B-4186-922E-9F6D2042B9EC}" destId="{4D4760F6-D43E-479C-BF69-E59C429CA666}" srcOrd="0" destOrd="0" presId="urn:microsoft.com/office/officeart/2018/5/layout/IconCircleLabelList"/>
    <dgm:cxn modelId="{7F7D4AA5-F475-44A5-A316-376DE281C2C0}" type="presParOf" srcId="{BABC5BD3-E11B-4186-922E-9F6D2042B9EC}" destId="{1616C220-B297-4473-8383-F75F6652803A}" srcOrd="1" destOrd="0" presId="urn:microsoft.com/office/officeart/2018/5/layout/IconCircleLabelList"/>
    <dgm:cxn modelId="{695F8ED7-4058-474F-AD58-45675BD37598}" type="presParOf" srcId="{BABC5BD3-E11B-4186-922E-9F6D2042B9EC}" destId="{38FD44BF-3C0A-42A9-B9D4-94F8CDE7E5FE}" srcOrd="2" destOrd="0" presId="urn:microsoft.com/office/officeart/2018/5/layout/IconCircleLabelList"/>
    <dgm:cxn modelId="{2AC9FD38-0982-4695-825C-C3E3E0298545}" type="presParOf" srcId="{BABC5BD3-E11B-4186-922E-9F6D2042B9EC}" destId="{43FF2C36-4929-4DA7-BDC2-3ACCE364DC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689CF-BBE0-4432-BEE4-54613B4B56A3}">
      <dsp:nvSpPr>
        <dsp:cNvPr id="0" name=""/>
        <dsp:cNvSpPr/>
      </dsp:nvSpPr>
      <dsp:spPr>
        <a:xfrm>
          <a:off x="667049" y="220779"/>
          <a:ext cx="1852875" cy="18528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2E1C2-2259-42E3-AB8E-38D1EC57F8E9}">
      <dsp:nvSpPr>
        <dsp:cNvPr id="0" name=""/>
        <dsp:cNvSpPr/>
      </dsp:nvSpPr>
      <dsp:spPr>
        <a:xfrm>
          <a:off x="1061925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8C424-6BE6-46A8-B8F3-094ACB8398AD}">
      <dsp:nvSpPr>
        <dsp:cNvPr id="0" name=""/>
        <dsp:cNvSpPr/>
      </dsp:nvSpPr>
      <dsp:spPr>
        <a:xfrm>
          <a:off x="74737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DOWNLOAD DI ALMENO 300 PAPERS RIGUARDANTI UNO STESSO ARGOMENTO</a:t>
          </a:r>
          <a:endParaRPr lang="en-US" sz="1200" kern="1200"/>
        </a:p>
      </dsp:txBody>
      <dsp:txXfrm>
        <a:off x="74737" y="2650779"/>
        <a:ext cx="3037500" cy="720000"/>
      </dsp:txXfrm>
    </dsp:sp>
    <dsp:sp modelId="{2FC67584-5E96-4F8B-A4F6-5CD3963C48FE}">
      <dsp:nvSpPr>
        <dsp:cNvPr id="0" name=""/>
        <dsp:cNvSpPr/>
      </dsp:nvSpPr>
      <dsp:spPr>
        <a:xfrm>
          <a:off x="4236112" y="220779"/>
          <a:ext cx="1852875" cy="1852875"/>
        </a:xfrm>
        <a:prstGeom prst="ellipse">
          <a:avLst/>
        </a:prstGeom>
        <a:solidFill>
          <a:schemeClr val="accent5">
            <a:hueOff val="-742827"/>
            <a:satOff val="3178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BAC15-E350-45D2-A48C-39B13CC69242}">
      <dsp:nvSpPr>
        <dsp:cNvPr id="0" name=""/>
        <dsp:cNvSpPr/>
      </dsp:nvSpPr>
      <dsp:spPr>
        <a:xfrm>
          <a:off x="4630987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0BDDA-C0B0-4735-8ABC-49B1F06C431F}">
      <dsp:nvSpPr>
        <dsp:cNvPr id="0" name=""/>
        <dsp:cNvSpPr/>
      </dsp:nvSpPr>
      <dsp:spPr>
        <a:xfrm>
          <a:off x="3643800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dirty="0"/>
            <a:t>ESTRAZIONE DI TUTTE LE TABELLE DAI PAPERS E CREAZIONE DI CORRISPETTIVI FILE JSON CONTENENTI INFORMAZIONI RILEVANTI RELATIVE ALLE TABELLE ESTRATTE</a:t>
          </a:r>
          <a:endParaRPr lang="en-US" sz="1200" kern="1200" dirty="0"/>
        </a:p>
      </dsp:txBody>
      <dsp:txXfrm>
        <a:off x="3643800" y="2650779"/>
        <a:ext cx="3037500" cy="720000"/>
      </dsp:txXfrm>
    </dsp:sp>
    <dsp:sp modelId="{823052A6-23B5-42DF-987C-A74CEBB9E269}">
      <dsp:nvSpPr>
        <dsp:cNvPr id="0" name=""/>
        <dsp:cNvSpPr/>
      </dsp:nvSpPr>
      <dsp:spPr>
        <a:xfrm>
          <a:off x="7805175" y="220779"/>
          <a:ext cx="1852875" cy="1852875"/>
        </a:xfrm>
        <a:prstGeom prst="ellipse">
          <a:avLst/>
        </a:prstGeom>
        <a:solidFill>
          <a:schemeClr val="accent5">
            <a:hueOff val="-1485655"/>
            <a:satOff val="6356"/>
            <a:lumOff val="-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716DA-2F37-4116-B0C2-D56C9D8D8687}">
      <dsp:nvSpPr>
        <dsp:cNvPr id="0" name=""/>
        <dsp:cNvSpPr/>
      </dsp:nvSpPr>
      <dsp:spPr>
        <a:xfrm>
          <a:off x="8200050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BE89C-B0E7-42E1-8277-B634CCB1F228}">
      <dsp:nvSpPr>
        <dsp:cNvPr id="0" name=""/>
        <dsp:cNvSpPr/>
      </dsp:nvSpPr>
      <dsp:spPr>
        <a:xfrm>
          <a:off x="7212862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CALCOLO DI ALCUNE STATISTICHE SUI DATI ESTRATTI</a:t>
          </a:r>
          <a:endParaRPr lang="en-US" sz="1200" kern="1200"/>
        </a:p>
      </dsp:txBody>
      <dsp:txXfrm>
        <a:off x="7212862" y="2650779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4DEBF-17D7-424F-B188-AE2AC85F7BEB}">
      <dsp:nvSpPr>
        <dsp:cNvPr id="0" name=""/>
        <dsp:cNvSpPr/>
      </dsp:nvSpPr>
      <dsp:spPr>
        <a:xfrm>
          <a:off x="0" y="0"/>
          <a:ext cx="7579939" cy="1560637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Il topic da noi selezionato è la </a:t>
          </a:r>
          <a:r>
            <a:rPr lang="it-IT" sz="2800" b="1" i="1" kern="1200"/>
            <a:t>Pose estimation </a:t>
          </a:r>
          <a:r>
            <a:rPr lang="it-IT" sz="2800" kern="1200"/>
            <a:t>di cui abbiamo scaricato 302 paper in maniera automatizzata dal sito ar5iv.org</a:t>
          </a:r>
          <a:endParaRPr lang="en-US" sz="2800" kern="1200"/>
        </a:p>
      </dsp:txBody>
      <dsp:txXfrm>
        <a:off x="45709" y="45709"/>
        <a:ext cx="5966899" cy="1469219"/>
      </dsp:txXfrm>
    </dsp:sp>
    <dsp:sp modelId="{05166825-C98E-4DC7-A0E8-19942D3069FE}">
      <dsp:nvSpPr>
        <dsp:cNvPr id="0" name=""/>
        <dsp:cNvSpPr/>
      </dsp:nvSpPr>
      <dsp:spPr>
        <a:xfrm>
          <a:off x="1337636" y="1907446"/>
          <a:ext cx="7579939" cy="1560637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Per rendere il procedimento di download dei papers quanto piu scalabile, abbiamo creato un apposito script in python</a:t>
          </a:r>
          <a:endParaRPr lang="en-US" sz="2800" kern="1200"/>
        </a:p>
      </dsp:txBody>
      <dsp:txXfrm>
        <a:off x="1383345" y="1953155"/>
        <a:ext cx="5136470" cy="1469219"/>
      </dsp:txXfrm>
    </dsp:sp>
    <dsp:sp modelId="{2173CAD2-FCB8-4EF7-9CD5-156C54893F6A}">
      <dsp:nvSpPr>
        <dsp:cNvPr id="0" name=""/>
        <dsp:cNvSpPr/>
      </dsp:nvSpPr>
      <dsp:spPr>
        <a:xfrm>
          <a:off x="6565525" y="1226834"/>
          <a:ext cx="1014414" cy="10144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93768" y="1226834"/>
        <a:ext cx="557928" cy="763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860B9-C5E5-40DC-BFA6-8258A5DF5E2A}">
      <dsp:nvSpPr>
        <dsp:cNvPr id="0" name=""/>
        <dsp:cNvSpPr/>
      </dsp:nvSpPr>
      <dsp:spPr>
        <a:xfrm>
          <a:off x="-4815434" y="-738020"/>
          <a:ext cx="5735465" cy="5735465"/>
        </a:xfrm>
        <a:prstGeom prst="blockArc">
          <a:avLst>
            <a:gd name="adj1" fmla="val 18900000"/>
            <a:gd name="adj2" fmla="val 2700000"/>
            <a:gd name="adj3" fmla="val 37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A222A-E081-43D1-B3C9-506194540665}">
      <dsp:nvSpPr>
        <dsp:cNvPr id="0" name=""/>
        <dsp:cNvSpPr/>
      </dsp:nvSpPr>
      <dsp:spPr>
        <a:xfrm>
          <a:off x="591715" y="425942"/>
          <a:ext cx="3400900" cy="851884"/>
        </a:xfrm>
        <a:prstGeom prst="rect">
          <a:avLst/>
        </a:prstGeom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61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Link all’elenco dei paper</a:t>
          </a:r>
        </a:p>
      </dsp:txBody>
      <dsp:txXfrm>
        <a:off x="591715" y="425942"/>
        <a:ext cx="3400900" cy="851884"/>
      </dsp:txXfrm>
    </dsp:sp>
    <dsp:sp modelId="{1D39D123-10D9-47E2-ADFE-C0687CF9EB5D}">
      <dsp:nvSpPr>
        <dsp:cNvPr id="0" name=""/>
        <dsp:cNvSpPr/>
      </dsp:nvSpPr>
      <dsp:spPr>
        <a:xfrm>
          <a:off x="59287" y="319456"/>
          <a:ext cx="1064856" cy="1064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BFA3EA-45E1-4A81-91A5-73919AFDF775}">
      <dsp:nvSpPr>
        <dsp:cNvPr id="0" name=""/>
        <dsp:cNvSpPr/>
      </dsp:nvSpPr>
      <dsp:spPr>
        <a:xfrm>
          <a:off x="901375" y="1703769"/>
          <a:ext cx="3091240" cy="851884"/>
        </a:xfrm>
        <a:prstGeom prst="rect">
          <a:avLst/>
        </a:prstGeom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61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Parsing</a:t>
          </a:r>
          <a:r>
            <a:rPr lang="it-IT" sz="1600" kern="1200" dirty="0"/>
            <a:t> dell’HTML per ottenere la lista dei paper</a:t>
          </a:r>
        </a:p>
      </dsp:txBody>
      <dsp:txXfrm>
        <a:off x="901375" y="1703769"/>
        <a:ext cx="3091240" cy="851884"/>
      </dsp:txXfrm>
    </dsp:sp>
    <dsp:sp modelId="{D3025F42-DE7B-4B54-8C3C-230060A6CC98}">
      <dsp:nvSpPr>
        <dsp:cNvPr id="0" name=""/>
        <dsp:cNvSpPr/>
      </dsp:nvSpPr>
      <dsp:spPr>
        <a:xfrm>
          <a:off x="368947" y="1597284"/>
          <a:ext cx="1064856" cy="1064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3DB970-EAFE-460C-80E7-99229E898F30}">
      <dsp:nvSpPr>
        <dsp:cNvPr id="0" name=""/>
        <dsp:cNvSpPr/>
      </dsp:nvSpPr>
      <dsp:spPr>
        <a:xfrm>
          <a:off x="591715" y="2771909"/>
          <a:ext cx="3400900" cy="1271259"/>
        </a:xfrm>
        <a:prstGeom prst="rect">
          <a:avLst/>
        </a:prstGeom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6184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Per ogni elemento della lista: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Selezionato il riferimento all’HTML di quell’elemento su Ar5iv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Eliminati i caratteri superflui dal titolo del paper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Verificato che contenesse tabelle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Scaricato nella directory sources</a:t>
          </a:r>
        </a:p>
      </dsp:txBody>
      <dsp:txXfrm>
        <a:off x="591715" y="2771909"/>
        <a:ext cx="3400900" cy="1271259"/>
      </dsp:txXfrm>
    </dsp:sp>
    <dsp:sp modelId="{0689F3AF-0F19-48FF-B28C-C4A87CEC0BE2}">
      <dsp:nvSpPr>
        <dsp:cNvPr id="0" name=""/>
        <dsp:cNvSpPr/>
      </dsp:nvSpPr>
      <dsp:spPr>
        <a:xfrm>
          <a:off x="59287" y="2875111"/>
          <a:ext cx="1064856" cy="1064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0DECA-9A48-40B5-B491-490D28C1D356}">
      <dsp:nvSpPr>
        <dsp:cNvPr id="0" name=""/>
        <dsp:cNvSpPr/>
      </dsp:nvSpPr>
      <dsp:spPr>
        <a:xfrm>
          <a:off x="0" y="2856525"/>
          <a:ext cx="5331540" cy="1872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Per ognuno:</a:t>
          </a:r>
          <a:endParaRPr lang="en-US" sz="3900" kern="1200"/>
        </a:p>
      </dsp:txBody>
      <dsp:txXfrm>
        <a:off x="0" y="2856525"/>
        <a:ext cx="5331540" cy="1011306"/>
      </dsp:txXfrm>
    </dsp:sp>
    <dsp:sp modelId="{3054C3BF-11BF-4D09-BFB1-B8459FE8DD75}">
      <dsp:nvSpPr>
        <dsp:cNvPr id="0" name=""/>
        <dsp:cNvSpPr/>
      </dsp:nvSpPr>
      <dsp:spPr>
        <a:xfrm>
          <a:off x="0" y="3828243"/>
          <a:ext cx="2665769" cy="8614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i="1" kern="1200"/>
            <a:t>Invoca </a:t>
          </a:r>
          <a:r>
            <a:rPr lang="it-IT" sz="1400" b="1" i="1" u="sng" kern="1200"/>
            <a:t>Extract_Information_Function </a:t>
          </a:r>
          <a:r>
            <a:rPr lang="it-IT" sz="1400" i="1" kern="1200"/>
            <a:t>per estrarre le informazioni utili dall’HTML</a:t>
          </a:r>
          <a:endParaRPr lang="en-US" sz="1400" kern="1200"/>
        </a:p>
      </dsp:txBody>
      <dsp:txXfrm>
        <a:off x="0" y="3828243"/>
        <a:ext cx="2665769" cy="861483"/>
      </dsp:txXfrm>
    </dsp:sp>
    <dsp:sp modelId="{D0CA7BE6-E831-49D9-965B-9F3E520E6542}">
      <dsp:nvSpPr>
        <dsp:cNvPr id="0" name=""/>
        <dsp:cNvSpPr/>
      </dsp:nvSpPr>
      <dsp:spPr>
        <a:xfrm>
          <a:off x="2665770" y="3828243"/>
          <a:ext cx="2665769" cy="861483"/>
        </a:xfrm>
        <a:prstGeom prst="rect">
          <a:avLst/>
        </a:prstGeom>
        <a:solidFill>
          <a:schemeClr val="accent2">
            <a:tint val="40000"/>
            <a:alpha val="90000"/>
            <a:hueOff val="-904648"/>
            <a:satOff val="7509"/>
            <a:lumOff val="8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04648"/>
              <a:satOff val="7509"/>
              <a:lumOff val="8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i="1" kern="1200"/>
            <a:t>Prende il risultato dell’invocazione precedente e lo salva nel corrispettivo .JSON</a:t>
          </a:r>
          <a:endParaRPr lang="en-US" sz="1400" kern="1200"/>
        </a:p>
      </dsp:txBody>
      <dsp:txXfrm>
        <a:off x="2665770" y="3828243"/>
        <a:ext cx="2665769" cy="861483"/>
      </dsp:txXfrm>
    </dsp:sp>
    <dsp:sp modelId="{E6278AC3-BB52-4F00-9FCB-0E4939EC19EC}">
      <dsp:nvSpPr>
        <dsp:cNvPr id="0" name=""/>
        <dsp:cNvSpPr/>
      </dsp:nvSpPr>
      <dsp:spPr>
        <a:xfrm rot="10800000">
          <a:off x="0" y="0"/>
          <a:ext cx="5331540" cy="2880352"/>
        </a:xfrm>
        <a:prstGeom prst="upArrowCallout">
          <a:avLst/>
        </a:prstGeom>
        <a:solidFill>
          <a:schemeClr val="accent2">
            <a:hueOff val="-1492263"/>
            <a:satOff val="7057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/>
            <a:t>Analizza ogni HTML scaricato</a:t>
          </a:r>
          <a:endParaRPr lang="en-US" sz="3900" kern="1200" dirty="0"/>
        </a:p>
      </dsp:txBody>
      <dsp:txXfrm rot="10800000">
        <a:off x="0" y="0"/>
        <a:ext cx="5331540" cy="1871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B50FB-E101-414E-B934-142A3744675D}">
      <dsp:nvSpPr>
        <dsp:cNvPr id="0" name=""/>
        <dsp:cNvSpPr/>
      </dsp:nvSpPr>
      <dsp:spPr>
        <a:xfrm>
          <a:off x="330665" y="841771"/>
          <a:ext cx="1020796" cy="10207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EBA21-1E60-495C-AB5A-655CA307DB8A}">
      <dsp:nvSpPr>
        <dsp:cNvPr id="0" name=""/>
        <dsp:cNvSpPr/>
      </dsp:nvSpPr>
      <dsp:spPr>
        <a:xfrm>
          <a:off x="548212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6DF1A-87ED-4B05-8ECC-F1DB826EA29E}">
      <dsp:nvSpPr>
        <dsp:cNvPr id="0" name=""/>
        <dsp:cNvSpPr/>
      </dsp:nvSpPr>
      <dsp:spPr>
        <a:xfrm>
          <a:off x="4345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Totale tabelle Estratte: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u="sng" kern="1200" dirty="0"/>
            <a:t>1496</a:t>
          </a:r>
          <a:endParaRPr lang="en-US" sz="1400" b="1" u="sng" kern="1200" dirty="0"/>
        </a:p>
      </dsp:txBody>
      <dsp:txXfrm>
        <a:off x="4345" y="2180521"/>
        <a:ext cx="1673437" cy="844562"/>
      </dsp:txXfrm>
    </dsp:sp>
    <dsp:sp modelId="{B0131657-D520-4EE7-BE04-E882AB72A851}">
      <dsp:nvSpPr>
        <dsp:cNvPr id="0" name=""/>
        <dsp:cNvSpPr/>
      </dsp:nvSpPr>
      <dsp:spPr>
        <a:xfrm>
          <a:off x="2296954" y="841771"/>
          <a:ext cx="1020796" cy="10207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76DB0-C3FE-4293-AEDD-156EF39F25E6}">
      <dsp:nvSpPr>
        <dsp:cNvPr id="0" name=""/>
        <dsp:cNvSpPr/>
      </dsp:nvSpPr>
      <dsp:spPr>
        <a:xfrm>
          <a:off x="2514501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C36EA-256E-4714-A4F6-ABB8820109E9}">
      <dsp:nvSpPr>
        <dsp:cNvPr id="0" name=""/>
        <dsp:cNvSpPr/>
      </dsp:nvSpPr>
      <dsp:spPr>
        <a:xfrm>
          <a:off x="1970634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Totale </a:t>
          </a:r>
          <a:r>
            <a:rPr lang="it-IT" sz="1400" kern="1200" dirty="0" err="1"/>
            <a:t>footnotes</a:t>
          </a:r>
          <a:r>
            <a:rPr lang="it-IT" sz="1400" kern="1200" dirty="0"/>
            <a:t> Estratti: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u="sng" kern="1200" dirty="0"/>
            <a:t>5087</a:t>
          </a:r>
          <a:endParaRPr lang="en-US" sz="1400" b="1" u="sng" kern="1200" dirty="0"/>
        </a:p>
      </dsp:txBody>
      <dsp:txXfrm>
        <a:off x="1970634" y="2180521"/>
        <a:ext cx="1673437" cy="844562"/>
      </dsp:txXfrm>
    </dsp:sp>
    <dsp:sp modelId="{8CA87F9B-857A-4476-9F35-1F309F802E3D}">
      <dsp:nvSpPr>
        <dsp:cNvPr id="0" name=""/>
        <dsp:cNvSpPr/>
      </dsp:nvSpPr>
      <dsp:spPr>
        <a:xfrm>
          <a:off x="4263244" y="841771"/>
          <a:ext cx="1020796" cy="10207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4A681-7AE1-4FC1-81C2-A9235C143D05}">
      <dsp:nvSpPr>
        <dsp:cNvPr id="0" name=""/>
        <dsp:cNvSpPr/>
      </dsp:nvSpPr>
      <dsp:spPr>
        <a:xfrm>
          <a:off x="4480790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8FC6C-07C7-4448-BE26-B773CABBD814}">
      <dsp:nvSpPr>
        <dsp:cNvPr id="0" name=""/>
        <dsp:cNvSpPr/>
      </dsp:nvSpPr>
      <dsp:spPr>
        <a:xfrm>
          <a:off x="3936923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Totale </a:t>
          </a:r>
          <a:r>
            <a:rPr lang="it-IT" sz="1400" kern="1200" dirty="0" err="1"/>
            <a:t>references</a:t>
          </a:r>
          <a:r>
            <a:rPr lang="it-IT" sz="1400" kern="1200" dirty="0"/>
            <a:t> Estratte: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u="sng" kern="1200" dirty="0"/>
            <a:t>1408</a:t>
          </a:r>
          <a:endParaRPr lang="en-US" sz="1400" b="1" u="sng" kern="1200" dirty="0"/>
        </a:p>
      </dsp:txBody>
      <dsp:txXfrm>
        <a:off x="3936923" y="2180521"/>
        <a:ext cx="1673437" cy="844562"/>
      </dsp:txXfrm>
    </dsp:sp>
    <dsp:sp modelId="{5C78DF41-027A-4619-99A5-FD5A5B8BB209}">
      <dsp:nvSpPr>
        <dsp:cNvPr id="0" name=""/>
        <dsp:cNvSpPr/>
      </dsp:nvSpPr>
      <dsp:spPr>
        <a:xfrm>
          <a:off x="6229533" y="841771"/>
          <a:ext cx="1020796" cy="10207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761C9-7DDA-49A9-9D05-CC877AFF95D3}">
      <dsp:nvSpPr>
        <dsp:cNvPr id="0" name=""/>
        <dsp:cNvSpPr/>
      </dsp:nvSpPr>
      <dsp:spPr>
        <a:xfrm>
          <a:off x="6447079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743C6-5B92-44FC-833F-5819EA3B43AB}">
      <dsp:nvSpPr>
        <dsp:cNvPr id="0" name=""/>
        <dsp:cNvSpPr/>
      </dsp:nvSpPr>
      <dsp:spPr>
        <a:xfrm>
          <a:off x="5903212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Percentuale di Tabelle senza </a:t>
          </a:r>
          <a:r>
            <a:rPr lang="it-IT" sz="1400" kern="1200" dirty="0" err="1"/>
            <a:t>Footnotes</a:t>
          </a:r>
          <a:r>
            <a:rPr lang="it-IT" sz="1400" kern="1200" dirty="0"/>
            <a:t>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 </a:t>
          </a:r>
          <a:r>
            <a:rPr lang="it-IT" sz="1400" b="1" u="sng" kern="1200" dirty="0"/>
            <a:t>48.32 %</a:t>
          </a:r>
          <a:endParaRPr lang="en-US" sz="1400" b="1" u="sng" kern="1200" dirty="0"/>
        </a:p>
      </dsp:txBody>
      <dsp:txXfrm>
        <a:off x="5903212" y="2180521"/>
        <a:ext cx="1673437" cy="844562"/>
      </dsp:txXfrm>
    </dsp:sp>
    <dsp:sp modelId="{63E22388-FB95-4A7A-99E8-74457A9AADFF}">
      <dsp:nvSpPr>
        <dsp:cNvPr id="0" name=""/>
        <dsp:cNvSpPr/>
      </dsp:nvSpPr>
      <dsp:spPr>
        <a:xfrm>
          <a:off x="8195822" y="841771"/>
          <a:ext cx="1020796" cy="10207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688AF-1004-41D6-9425-E396DD667614}">
      <dsp:nvSpPr>
        <dsp:cNvPr id="0" name=""/>
        <dsp:cNvSpPr/>
      </dsp:nvSpPr>
      <dsp:spPr>
        <a:xfrm>
          <a:off x="8413369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96A64-D815-4B28-8755-C5BDFB5E8503}">
      <dsp:nvSpPr>
        <dsp:cNvPr id="0" name=""/>
        <dsp:cNvSpPr/>
      </dsp:nvSpPr>
      <dsp:spPr>
        <a:xfrm>
          <a:off x="7869501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Percentuale di Tabelle senza </a:t>
          </a:r>
          <a:r>
            <a:rPr lang="it-IT" sz="1400" kern="1200" dirty="0" err="1"/>
            <a:t>References</a:t>
          </a:r>
          <a:r>
            <a:rPr lang="it-IT" sz="1400" kern="1200" dirty="0"/>
            <a:t>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u="sng" kern="1200" dirty="0"/>
            <a:t> 34.29 %</a:t>
          </a:r>
          <a:endParaRPr lang="en-US" sz="1400" b="1" u="sng" kern="1200" dirty="0"/>
        </a:p>
      </dsp:txBody>
      <dsp:txXfrm>
        <a:off x="7869501" y="2180521"/>
        <a:ext cx="1673437" cy="844562"/>
      </dsp:txXfrm>
    </dsp:sp>
    <dsp:sp modelId="{4D4760F6-D43E-479C-BF69-E59C429CA666}">
      <dsp:nvSpPr>
        <dsp:cNvPr id="0" name=""/>
        <dsp:cNvSpPr/>
      </dsp:nvSpPr>
      <dsp:spPr>
        <a:xfrm>
          <a:off x="10162111" y="841771"/>
          <a:ext cx="1020796" cy="10207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6C220-B297-4473-8383-F75F6652803A}">
      <dsp:nvSpPr>
        <dsp:cNvPr id="0" name=""/>
        <dsp:cNvSpPr/>
      </dsp:nvSpPr>
      <dsp:spPr>
        <a:xfrm>
          <a:off x="10379658" y="1059318"/>
          <a:ext cx="585703" cy="5857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F2C36-4929-4DA7-BDC2-3ACCE364DC2D}">
      <dsp:nvSpPr>
        <dsp:cNvPr id="0" name=""/>
        <dsp:cNvSpPr/>
      </dsp:nvSpPr>
      <dsp:spPr>
        <a:xfrm>
          <a:off x="9835790" y="2180521"/>
          <a:ext cx="1673437" cy="8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Numero Medio di Tabelle per ogni file: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/>
            <a:t> </a:t>
          </a:r>
          <a:r>
            <a:rPr lang="it-IT" sz="1400" b="1" u="sng" kern="1200" dirty="0"/>
            <a:t>4.95</a:t>
          </a:r>
          <a:endParaRPr lang="en-US" sz="1400" b="1" u="sng" kern="1200" dirty="0"/>
        </a:p>
      </dsp:txBody>
      <dsp:txXfrm>
        <a:off x="9835790" y="2180521"/>
        <a:ext cx="1673437" cy="844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AFD87-01E6-4970-A324-6A64645983E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15B25-EFB2-474E-9B32-D94DD9C86B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potremmo</a:t>
            </a:r>
            <a:r>
              <a:rPr lang="en-US" dirty="0"/>
              <a:t> </a:t>
            </a:r>
            <a:r>
              <a:rPr lang="en-US" dirty="0" err="1"/>
              <a:t>parlare</a:t>
            </a:r>
            <a:r>
              <a:rPr lang="en-US" dirty="0"/>
              <a:t> di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arxiv.org e ar5iv.org e </a:t>
            </a:r>
            <a:r>
              <a:rPr lang="en-US" dirty="0" err="1"/>
              <a:t>spiegare</a:t>
            </a:r>
            <a:r>
              <a:rPr lang="en-US" dirty="0"/>
              <a:t> il 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necessitavamo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file in </a:t>
            </a:r>
            <a:r>
              <a:rPr lang="en-US" dirty="0" err="1"/>
              <a:t>formato</a:t>
            </a:r>
            <a:r>
              <a:rPr lang="en-US" dirty="0"/>
              <a:t> html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58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1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 a voce </a:t>
            </a:r>
            <a:r>
              <a:rPr lang="en-US" dirty="0" err="1"/>
              <a:t>descriviamo</a:t>
            </a:r>
            <a:r>
              <a:rPr lang="en-US" dirty="0"/>
              <a:t> </a:t>
            </a:r>
            <a:r>
              <a:rPr lang="en-US" dirty="0" err="1"/>
              <a:t>meglio</a:t>
            </a:r>
            <a:r>
              <a:rPr lang="en-US" dirty="0"/>
              <a:t> il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5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 a voce </a:t>
            </a:r>
            <a:r>
              <a:rPr lang="en-US" dirty="0" err="1"/>
              <a:t>descriviamo</a:t>
            </a:r>
            <a:r>
              <a:rPr lang="en-US" dirty="0"/>
              <a:t> </a:t>
            </a:r>
            <a:r>
              <a:rPr lang="en-US" dirty="0" err="1"/>
              <a:t>meglio</a:t>
            </a:r>
            <a:r>
              <a:rPr lang="en-US" dirty="0"/>
              <a:t> il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 a voce </a:t>
            </a:r>
            <a:r>
              <a:rPr lang="en-US" dirty="0" err="1"/>
              <a:t>descriviamo</a:t>
            </a:r>
            <a:r>
              <a:rPr lang="en-US" dirty="0"/>
              <a:t> </a:t>
            </a:r>
            <a:r>
              <a:rPr lang="en-US" dirty="0" err="1"/>
              <a:t>meglio</a:t>
            </a:r>
            <a:r>
              <a:rPr lang="en-US" dirty="0"/>
              <a:t> il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8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XSL(</a:t>
            </a:r>
            <a:r>
              <a:rPr lang="en-US" dirty="0" err="1"/>
              <a:t>eXtensible</a:t>
            </a:r>
            <a:r>
              <a:rPr lang="en-US" dirty="0"/>
              <a:t> Stylesheet Language)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XML in </a:t>
            </a:r>
            <a:r>
              <a:rPr lang="en-US" dirty="0" err="1"/>
              <a:t>formati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15B25-EFB2-474E-9B32-D94DD9C86B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0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9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0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33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11.svg"/><Relationship Id="rId4" Type="http://schemas.openxmlformats.org/officeDocument/2006/relationships/diagramData" Target="../diagrams/data3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tardo 7">
            <a:extLst>
              <a:ext uri="{FF2B5EF4-FFF2-40B4-BE49-F238E27FC236}">
                <a16:creationId xmlns:a16="http://schemas.microsoft.com/office/drawing/2014/main" id="{197595DC-196A-B356-9763-75D03EB8E814}"/>
              </a:ext>
            </a:extLst>
          </p:cNvPr>
          <p:cNvSpPr/>
          <p:nvPr/>
        </p:nvSpPr>
        <p:spPr>
          <a:xfrm rot="16200000">
            <a:off x="3407033" y="1245478"/>
            <a:ext cx="5377933" cy="4539418"/>
          </a:xfrm>
          <a:prstGeom prst="flowChartDela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B0CEEE7-44BE-FFF1-9F87-17B89FC49C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3980" r="-2" b="27597"/>
          <a:stretch/>
        </p:blipFill>
        <p:spPr>
          <a:xfrm>
            <a:off x="7711" y="0"/>
            <a:ext cx="12196199" cy="6857990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B419F1F2-DA85-62B5-5337-B8E61C12CD40}"/>
              </a:ext>
            </a:extLst>
          </p:cNvPr>
          <p:cNvSpPr txBox="1">
            <a:spLocks/>
          </p:cNvSpPr>
          <p:nvPr/>
        </p:nvSpPr>
        <p:spPr>
          <a:xfrm>
            <a:off x="3345500" y="1991279"/>
            <a:ext cx="5520617" cy="1750731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FFFF"/>
                </a:solidFill>
              </a:rPr>
              <a:t>HTML 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DATA PARSING WITH XPath: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ED39A82-8E16-B91A-B6BA-CF9C54B0D365}"/>
              </a:ext>
            </a:extLst>
          </p:cNvPr>
          <p:cNvSpPr txBox="1">
            <a:spLocks/>
          </p:cNvSpPr>
          <p:nvPr/>
        </p:nvSpPr>
        <p:spPr>
          <a:xfrm>
            <a:off x="4188519" y="4370040"/>
            <a:ext cx="3834581" cy="61997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6400" b="1" dirty="0">
                <a:solidFill>
                  <a:srgbClr val="FFFFFF"/>
                </a:solidFill>
                <a:latin typeface="+mj-lt"/>
              </a:rPr>
              <a:t>INGEGNERIA DEI DATI: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6400" b="1" dirty="0">
                <a:solidFill>
                  <a:srgbClr val="FFFFFF"/>
                </a:solidFill>
                <a:latin typeface="+mj-lt"/>
              </a:rPr>
              <a:t>HOMEWORK 1</a:t>
            </a:r>
            <a:br>
              <a:rPr lang="en-US" sz="1100" b="1" dirty="0">
                <a:solidFill>
                  <a:srgbClr val="FFFFFF"/>
                </a:solidFill>
                <a:latin typeface="-apple-system"/>
              </a:rPr>
            </a:br>
            <a:br>
              <a:rPr lang="en-US" sz="1100" dirty="0">
                <a:solidFill>
                  <a:srgbClr val="FFFFFF"/>
                </a:solidFill>
                <a:latin typeface="-apple-system"/>
              </a:rPr>
            </a:br>
            <a:endParaRPr lang="it-IT" sz="11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0497A5-A3FE-C819-CBB3-1EF1AB7AD545}"/>
              </a:ext>
            </a:extLst>
          </p:cNvPr>
          <p:cNvSpPr txBox="1"/>
          <p:nvPr/>
        </p:nvSpPr>
        <p:spPr>
          <a:xfrm>
            <a:off x="4188519" y="5618043"/>
            <a:ext cx="139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-apple-system"/>
              </a:rPr>
              <a:t>Luca Daniel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FBF9AB-6F95-9632-48FF-2FF7A9CE362A}"/>
              </a:ext>
            </a:extLst>
          </p:cNvPr>
          <p:cNvSpPr txBox="1"/>
          <p:nvPr/>
        </p:nvSpPr>
        <p:spPr>
          <a:xfrm>
            <a:off x="6465459" y="5631567"/>
            <a:ext cx="155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-apple-system"/>
              </a:rPr>
              <a:t>Lanza Antonio</a:t>
            </a:r>
          </a:p>
        </p:txBody>
      </p:sp>
      <p:pic>
        <p:nvPicPr>
          <p:cNvPr id="15" name="Immagine 1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7CF4366-CFC4-18F9-A504-A31F699D533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3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1"/>
            <a:ext cx="6796985" cy="1553846"/>
          </a:xfrm>
        </p:spPr>
        <p:txBody>
          <a:bodyPr>
            <a:normAutofit/>
          </a:bodyPr>
          <a:lstStyle/>
          <a:p>
            <a:r>
              <a:rPr lang="it-IT" dirty="0"/>
              <a:t>1).  QUERIES PER ESTRARRE LE TABELLE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6" y="4037386"/>
            <a:ext cx="10235377" cy="1984912"/>
          </a:xfrm>
        </p:spPr>
        <p:txBody>
          <a:bodyPr anchor="b">
            <a:normAutofit/>
          </a:bodyPr>
          <a:lstStyle/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"//figure[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(@class,'ltx_table')]"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"id_table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b="1" u="sng" dirty="0"/>
          </a:p>
        </p:txBody>
      </p: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C8370B41-B5B8-4806-4F15-B46B8D7B78E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96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1"/>
            <a:ext cx="6796985" cy="1553846"/>
          </a:xfrm>
        </p:spPr>
        <p:txBody>
          <a:bodyPr>
            <a:normAutofit fontScale="90000"/>
          </a:bodyPr>
          <a:lstStyle/>
          <a:p>
            <a:r>
              <a:rPr lang="it-IT" dirty="0"/>
              <a:t>2).  QUERIES PER ESTRARRE LE CAPTION DI OGNI TABELLA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6" y="4037386"/>
            <a:ext cx="10235377" cy="1984912"/>
          </a:xfrm>
        </p:spPr>
        <p:txBody>
          <a:bodyPr anchor="b">
            <a:normAutofit/>
          </a:bodyPr>
          <a:lstStyle/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"//figure[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(@class,'ltx_table')]"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"id_table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"string(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figcaption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b="1" u="sng" dirty="0"/>
          </a:p>
        </p:txBody>
      </p: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3B8DFCFC-0459-F4C4-53F8-ED84C16400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85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1"/>
            <a:ext cx="6796985" cy="1553846"/>
          </a:xfrm>
        </p:spPr>
        <p:txBody>
          <a:bodyPr>
            <a:normAutofit fontScale="90000"/>
          </a:bodyPr>
          <a:lstStyle/>
          <a:p>
            <a:r>
              <a:rPr lang="it-IT" dirty="0"/>
              <a:t>3).  QUERIES PER ESTRARRE IL CONTENUTO HTML DI OGNI TABELLA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6" y="4037386"/>
            <a:ext cx="10235377" cy="1984912"/>
          </a:xfrm>
        </p:spPr>
        <p:txBody>
          <a:bodyPr anchor="b">
            <a:normAutofit fontScale="85000" lnSpcReduction="20000"/>
          </a:bodyPr>
          <a:lstStyle/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"//figure[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(@class,'ltx_table')]"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table_id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"id_table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figcaption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tables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".//table[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(@class, '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ltx_tabular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')]"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b="1" u="sng" dirty="0"/>
          </a:p>
        </p:txBody>
      </p: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A707DB8-0EED-2D9A-A8BA-AF69432CEA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1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00" y="815400"/>
            <a:ext cx="8083782" cy="155384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4).  QUERIES PER ESTRARRE LE REFERENCES AD OGNI TABELLA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600" y="2754999"/>
            <a:ext cx="10417630" cy="1613584"/>
          </a:xfrm>
        </p:spPr>
        <p:txBody>
          <a:bodyPr anchor="b">
            <a:normAutofit/>
          </a:bodyPr>
          <a:lstStyle/>
          <a:p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 … 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reference_paragraphs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it-IT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"//a[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(@title, 'Table 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')]/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ancestor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::p"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200" b="1" u="sng" dirty="0"/>
          </a:p>
        </p:txBody>
      </p: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A707DB8-0EED-2D9A-A8BA-AF69432CEA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7BF59E-7B66-599C-D648-005BB6D35368}"/>
              </a:ext>
            </a:extLst>
          </p:cNvPr>
          <p:cNvSpPr txBox="1"/>
          <p:nvPr/>
        </p:nvSpPr>
        <p:spPr>
          <a:xfrm>
            <a:off x="3716593" y="5395029"/>
            <a:ext cx="73741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references_data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reference_paragraphs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paragraph_text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it-IT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).strip()</a:t>
            </a:r>
          </a:p>
          <a:p>
            <a:r>
              <a:rPr lang="it-IT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references_data</a:t>
            </a:r>
            <a:r>
              <a:rPr lang="it-IT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paragraph_text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3180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7" y="398619"/>
            <a:ext cx="8083782" cy="155384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5).  </a:t>
            </a:r>
            <a:r>
              <a:rPr lang="it-IT" sz="4000" dirty="0"/>
              <a:t>QUERIES PER ESTRARRE LE FOOTNOTES CONTENUTE IN OGNI TABELLA</a:t>
            </a:r>
            <a:endParaRPr lang="it-IT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02" y="2762794"/>
            <a:ext cx="7149280" cy="1004440"/>
          </a:xfrm>
        </p:spPr>
        <p:txBody>
          <a:bodyPr anchor="b">
            <a:normAutofit fontScale="85000" lnSpcReduction="20000"/>
          </a:bodyPr>
          <a:lstStyle/>
          <a:p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elenco_figure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 … 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footnotes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".//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(@class, '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ltx_cite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')]"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200" b="1" u="sng" dirty="0"/>
          </a:p>
        </p:txBody>
      </p: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A707DB8-0EED-2D9A-A8BA-AF69432CEA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7BF59E-7B66-599C-D648-005BB6D35368}"/>
              </a:ext>
            </a:extLst>
          </p:cNvPr>
          <p:cNvSpPr txBox="1"/>
          <p:nvPr/>
        </p:nvSpPr>
        <p:spPr>
          <a:xfrm>
            <a:off x="5917438" y="4158647"/>
            <a:ext cx="73741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footnotes_data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it-IT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footnotes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footnote_text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).strip()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hrefs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".//a/@href"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hrefs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hrefs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bib_entry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.xpath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"//li[@id='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']"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bib_entry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bib_text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bib_entry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).strip()</a:t>
            </a: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footnote_text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bib_text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footnotes_data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footnote_text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6803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7" y="398619"/>
            <a:ext cx="8083782" cy="1553846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6).  FORMATO JSON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Branching Diagram">
            <a:extLst>
              <a:ext uri="{FF2B5EF4-FFF2-40B4-BE49-F238E27FC236}">
                <a16:creationId xmlns:a16="http://schemas.microsoft.com/office/drawing/2014/main" id="{0184DAAD-0427-03BD-7D6A-A368A36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5484" y="258284"/>
            <a:ext cx="2993571" cy="2993571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A707DB8-0EED-2D9A-A8BA-AF69432CEA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7BF59E-7B66-599C-D648-005BB6D35368}"/>
              </a:ext>
            </a:extLst>
          </p:cNvPr>
          <p:cNvSpPr txBox="1"/>
          <p:nvPr/>
        </p:nvSpPr>
        <p:spPr>
          <a:xfrm>
            <a:off x="2875938" y="3650474"/>
            <a:ext cx="73741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"caption"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"footnotes"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footnotes_data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"references"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references_data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324349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38A155-6BA8-5E58-BB99-E882022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STEP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542CDD-A721-5271-36AA-F62FC91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92" y="4936376"/>
            <a:ext cx="3295006" cy="8471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cap="all" spc="300" dirty="0"/>
              <a:t>STATISTICHE SUI DATI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E1C7516-742D-8705-48B0-AA574CE39F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Rettangolo 5" descr="Calcolatrice">
            <a:extLst>
              <a:ext uri="{FF2B5EF4-FFF2-40B4-BE49-F238E27FC236}">
                <a16:creationId xmlns:a16="http://schemas.microsoft.com/office/drawing/2014/main" id="{40CFCDEB-4ED6-A471-E768-070E7F4A34B0}"/>
              </a:ext>
            </a:extLst>
          </p:cNvPr>
          <p:cNvSpPr/>
          <p:nvPr/>
        </p:nvSpPr>
        <p:spPr>
          <a:xfrm>
            <a:off x="6288991" y="1120877"/>
            <a:ext cx="5136094" cy="4819359"/>
          </a:xfrm>
          <a:prstGeom prst="rect">
            <a:avLst/>
          </a:prstGeom>
          <a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397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6A0975-C6C3-4F8A-5884-26F320CE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VALORI OTTENUTI: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238AE7-4BF7-97BB-F89E-F5230750A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81511"/>
              </p:ext>
            </p:extLst>
          </p:nvPr>
        </p:nvGraphicFramePr>
        <p:xfrm>
          <a:off x="344129" y="2261427"/>
          <a:ext cx="11513574" cy="386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A099530-8C73-30A1-1B5E-C561C9D8F99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4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it-IT" dirty="0"/>
              <a:t>STEPS</a:t>
            </a:r>
            <a:endParaRPr lang="it-IT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B5087A1D-807A-A1BE-2E1F-40AD0704F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645297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E447E917-8091-2DE3-7F97-6CFA5A81CF4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6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38A155-6BA8-5E58-BB99-E882022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STEP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542CDD-A721-5271-36AA-F62FC91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92" y="4936376"/>
            <a:ext cx="3295006" cy="8471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cap="all" spc="300" dirty="0" err="1"/>
              <a:t>Raccolta</a:t>
            </a:r>
            <a:r>
              <a:rPr lang="en-US" sz="1800" cap="all" spc="300" dirty="0"/>
              <a:t> </a:t>
            </a:r>
            <a:r>
              <a:rPr lang="en-US" sz="1800" cap="all" spc="300" dirty="0" err="1"/>
              <a:t>dei</a:t>
            </a:r>
            <a:r>
              <a:rPr lang="en-US" sz="1800" cap="all" spc="300" dirty="0"/>
              <a:t> papers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 descr="Download">
            <a:extLst>
              <a:ext uri="{FF2B5EF4-FFF2-40B4-BE49-F238E27FC236}">
                <a16:creationId xmlns:a16="http://schemas.microsoft.com/office/drawing/2014/main" id="{FFB9ADA7-8BC4-585B-0326-775498E4C950}"/>
              </a:ext>
            </a:extLst>
          </p:cNvPr>
          <p:cNvSpPr/>
          <p:nvPr/>
        </p:nvSpPr>
        <p:spPr>
          <a:xfrm>
            <a:off x="6481348" y="1049289"/>
            <a:ext cx="5042057" cy="5197946"/>
          </a:xfrm>
          <a:prstGeom prst="rect">
            <a:avLst/>
          </a:prstGeom>
          <a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E1C7516-742D-8705-48B0-AA574CE39F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6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it-IT" dirty="0"/>
              <a:t>TOPIC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B1FB4B10-4F88-494F-836E-A75CC4465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659686"/>
              </p:ext>
            </p:extLst>
          </p:nvPr>
        </p:nvGraphicFramePr>
        <p:xfrm>
          <a:off x="2220687" y="2589816"/>
          <a:ext cx="8917576" cy="346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1C42F81-346C-6146-9341-9617BEEB71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9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3D814E-FE53-A09D-9109-534FCE1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244231"/>
            <a:ext cx="4569407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PAPERS DOWNLOADER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AAF759D-9DD3-7A20-ED5C-5C09D37D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38037"/>
          <a:stretch/>
        </p:blipFill>
        <p:spPr>
          <a:xfrm>
            <a:off x="6096000" y="0"/>
            <a:ext cx="6107073" cy="6858000"/>
          </a:xfrm>
          <a:prstGeom prst="rect">
            <a:avLst/>
          </a:prstGeom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B2F9EFD5-33E2-E762-CCA4-77CAA8BAC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877402"/>
              </p:ext>
            </p:extLst>
          </p:nvPr>
        </p:nvGraphicFramePr>
        <p:xfrm>
          <a:off x="1130710" y="2367464"/>
          <a:ext cx="4050889" cy="425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Elemento grafico 8" descr="Collegamento con riempimento a tinta unita">
            <a:extLst>
              <a:ext uri="{FF2B5EF4-FFF2-40B4-BE49-F238E27FC236}">
                <a16:creationId xmlns:a16="http://schemas.microsoft.com/office/drawing/2014/main" id="{5C1190CE-6841-875C-AC1F-50BA4EB8D5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463780" y="2961968"/>
            <a:ext cx="587477" cy="587477"/>
          </a:xfrm>
          <a:prstGeom prst="rect">
            <a:avLst/>
          </a:prstGeom>
        </p:spPr>
      </p:pic>
      <p:pic>
        <p:nvPicPr>
          <p:cNvPr id="12" name="Elemento grafico 11" descr="Blog con riempimento a tinta unita">
            <a:extLst>
              <a:ext uri="{FF2B5EF4-FFF2-40B4-BE49-F238E27FC236}">
                <a16:creationId xmlns:a16="http://schemas.microsoft.com/office/drawing/2014/main" id="{F34228EE-9520-B34A-9C5B-B120F348EE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89472" y="4213852"/>
            <a:ext cx="587477" cy="587477"/>
          </a:xfrm>
          <a:prstGeom prst="rect">
            <a:avLst/>
          </a:prstGeom>
        </p:spPr>
      </p:pic>
      <p:pic>
        <p:nvPicPr>
          <p:cNvPr id="16" name="Elemento grafico 15" descr="Download dal cloud con riempimento a tinta unita">
            <a:extLst>
              <a:ext uri="{FF2B5EF4-FFF2-40B4-BE49-F238E27FC236}">
                <a16:creationId xmlns:a16="http://schemas.microsoft.com/office/drawing/2014/main" id="{23902221-5913-CB3C-06B2-59C216716A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99922" y="5465736"/>
            <a:ext cx="683288" cy="6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8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38A155-6BA8-5E58-BB99-E882022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STEP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542CDD-A721-5271-36AA-F62FC91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92" y="4936376"/>
            <a:ext cx="3295006" cy="847166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800" cap="all" spc="300" dirty="0"/>
              <a:t>ESTRAZIONE DELLE INFORMAZIONI E STORAGE NEI .JSON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ocumento">
            <a:extLst>
              <a:ext uri="{FF2B5EF4-FFF2-40B4-BE49-F238E27FC236}">
                <a16:creationId xmlns:a16="http://schemas.microsoft.com/office/drawing/2014/main" id="{8A935E01-3918-9198-3387-889B041F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90" y="964621"/>
            <a:ext cx="4988610" cy="4988610"/>
          </a:xfrm>
          <a:prstGeom prst="rect">
            <a:avLst/>
          </a:prstGeom>
        </p:spPr>
      </p:pic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AE4E2E6-9BCE-5DF3-4668-0E4AD8F920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6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293" y="435926"/>
            <a:ext cx="9053794" cy="99500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XPATH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7002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C084E-EA94-AFEA-715A-255AC506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7" y="2308493"/>
            <a:ext cx="8711380" cy="3832257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it-IT" b="0" i="0" dirty="0" err="1">
                <a:solidFill>
                  <a:srgbClr val="E8EAED"/>
                </a:solidFill>
                <a:effectLst/>
                <a:latin typeface="Cairo"/>
              </a:rPr>
              <a:t>XPath</a:t>
            </a:r>
            <a:r>
              <a:rPr lang="it-IT" b="0" i="0" dirty="0">
                <a:solidFill>
                  <a:srgbClr val="E8EAED"/>
                </a:solidFill>
                <a:effectLst/>
                <a:latin typeface="Cairo"/>
              </a:rPr>
              <a:t> è il linguaggio di XSL che consente di individuare gli elementi e gli attributi di un documento XML sui quali verranno applicate le operazioni necessarie per la presentazione dei dati</a:t>
            </a:r>
          </a:p>
          <a:p>
            <a:pPr marL="0" indent="0">
              <a:buNone/>
            </a:pPr>
            <a:endParaRPr lang="it-IT" dirty="0">
              <a:solidFill>
                <a:srgbClr val="E8EAED"/>
              </a:solidFill>
              <a:latin typeface="Cairo"/>
            </a:endParaRPr>
          </a:p>
          <a:p>
            <a:pPr marL="0" indent="0">
              <a:buNone/>
            </a:pPr>
            <a:r>
              <a:rPr lang="it-IT" dirty="0">
                <a:solidFill>
                  <a:srgbClr val="E8EAED"/>
                </a:solidFill>
                <a:latin typeface="Cairo"/>
              </a:rPr>
              <a:t>In particolare sfrutta la rappresentazione ad albero dei documenti XML per eseguire delle query ed ottenere i nodi dell’albero, ovvero i vari elementi e attributi dei documenti</a:t>
            </a:r>
          </a:p>
          <a:p>
            <a:pPr marL="0" indent="0">
              <a:buNone/>
            </a:pPr>
            <a:endParaRPr lang="it-IT" dirty="0">
              <a:solidFill>
                <a:srgbClr val="E8EAED"/>
              </a:solidFill>
              <a:latin typeface="Cairo"/>
            </a:endParaRPr>
          </a:p>
          <a:p>
            <a:pPr marL="0" indent="0">
              <a:buNone/>
            </a:pPr>
            <a:r>
              <a:rPr lang="it-IT" dirty="0">
                <a:solidFill>
                  <a:srgbClr val="E8EAED"/>
                </a:solidFill>
                <a:latin typeface="Cairo"/>
              </a:rPr>
              <a:t>Nel nostro codice, è stato implementato nella classe </a:t>
            </a:r>
            <a:r>
              <a:rPr lang="it-IT" b="1" u="sng" dirty="0">
                <a:solidFill>
                  <a:srgbClr val="E8EAED"/>
                </a:solidFill>
                <a:latin typeface="Cairo"/>
              </a:rPr>
              <a:t>XPATH EXTRACTOR</a:t>
            </a:r>
            <a:endParaRPr lang="it-IT" b="1" u="sng" dirty="0"/>
          </a:p>
        </p:txBody>
      </p:sp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919D65D-7F67-4C07-35D8-398A6A4DA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3D814E-FE53-A09D-9109-534FCE1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370" y="158021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XPATH EXTRACTOR</a:t>
            </a:r>
            <a:br>
              <a:rPr lang="en-US" sz="4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100" dirty="0"/>
              <a:t>MAIN FUNCTION</a:t>
            </a:r>
            <a:r>
              <a:rPr lang="en-US" sz="4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Segnaposto contenuto 2">
            <a:extLst>
              <a:ext uri="{FF2B5EF4-FFF2-40B4-BE49-F238E27FC236}">
                <a16:creationId xmlns:a16="http://schemas.microsoft.com/office/drawing/2014/main" id="{7B7A724D-07B1-6BBC-3D1E-C05E6D8C6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803371"/>
              </p:ext>
            </p:extLst>
          </p:nvPr>
        </p:nvGraphicFramePr>
        <p:xfrm>
          <a:off x="5946059" y="1876125"/>
          <a:ext cx="5331540" cy="472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7" name="Immagine 4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2C72BB7-3E94-04FF-2A5A-1928C1E4D6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73"/>
          <a:stretch/>
        </p:blipFill>
        <p:spPr>
          <a:xfrm>
            <a:off x="0" y="0"/>
            <a:ext cx="5338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78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3D814E-FE53-A09D-9109-534FCE1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XPATH EXTRACTOR</a:t>
            </a:r>
            <a:b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(EXTRACT_iNFORMATION)</a:t>
            </a:r>
          </a:p>
        </p:txBody>
      </p:sp>
      <p:pic>
        <p:nvPicPr>
          <p:cNvPr id="6" name="Immagine 5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C333AE6A-01EB-7FCC-E348-C32B0C18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1" b="-2"/>
          <a:stretch/>
        </p:blipFill>
        <p:spPr>
          <a:xfrm>
            <a:off x="1" y="0"/>
            <a:ext cx="4610100" cy="68580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EEC941-D889-EFBA-F195-316C451C1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300"/>
              <a:t>Effettua query XPath  per estrarre: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sz="2300"/>
              <a:t>Tabelle nel file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sz="2300"/>
              <a:t>Caption di ogni tabella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sz="2300"/>
              <a:t>Contenuto HTML di ogni tabella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sz="2300"/>
              <a:t>Footnotes di ogni tabella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sz="2300"/>
              <a:t>References ad ogni Tabella</a:t>
            </a:r>
          </a:p>
        </p:txBody>
      </p:sp>
    </p:spTree>
    <p:extLst>
      <p:ext uri="{BB962C8B-B14F-4D97-AF65-F5344CB8AC3E}">
        <p14:creationId xmlns:p14="http://schemas.microsoft.com/office/powerpoint/2010/main" val="276267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1F3F0"/>
      </a:lt2>
      <a:accent1>
        <a:srgbClr val="9D49C7"/>
      </a:accent1>
      <a:accent2>
        <a:srgbClr val="6245BA"/>
      </a:accent2>
      <a:accent3>
        <a:srgbClr val="495EC7"/>
      </a:accent3>
      <a:accent4>
        <a:srgbClr val="3780B5"/>
      </a:accent4>
      <a:accent5>
        <a:srgbClr val="45BCBC"/>
      </a:accent5>
      <a:accent6>
        <a:srgbClr val="37B581"/>
      </a:accent6>
      <a:hlink>
        <a:srgbClr val="3897AA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1009</Words>
  <Application>Microsoft Office PowerPoint</Application>
  <PresentationFormat>Widescreen</PresentationFormat>
  <Paragraphs>131</Paragraphs>
  <Slides>17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-apple-system</vt:lpstr>
      <vt:lpstr>Aptos</vt:lpstr>
      <vt:lpstr>Arial</vt:lpstr>
      <vt:lpstr>Cairo</vt:lpstr>
      <vt:lpstr>Consolas</vt:lpstr>
      <vt:lpstr>Georgia Pro Light</vt:lpstr>
      <vt:lpstr>VaultVTI</vt:lpstr>
      <vt:lpstr>Presentazione standard di PowerPoint</vt:lpstr>
      <vt:lpstr>STEPS</vt:lpstr>
      <vt:lpstr>STEP 1</vt:lpstr>
      <vt:lpstr>TOPIC</vt:lpstr>
      <vt:lpstr>PAPERS DOWNLOADER</vt:lpstr>
      <vt:lpstr>STEP 2</vt:lpstr>
      <vt:lpstr>XPATH</vt:lpstr>
      <vt:lpstr>XPATH EXTRACTOR (MAIN FUNCTION)</vt:lpstr>
      <vt:lpstr>XPATH EXTRACTOR (EXTRACT_iNFORMATION)</vt:lpstr>
      <vt:lpstr>1).  QUERIES PER ESTRARRE LE TABELLE</vt:lpstr>
      <vt:lpstr>2).  QUERIES PER ESTRARRE LE CAPTION DI OGNI TABELLA</vt:lpstr>
      <vt:lpstr>3).  QUERIES PER ESTRARRE IL CONTENUTO HTML DI OGNI TABELLA</vt:lpstr>
      <vt:lpstr>4).  QUERIES PER ESTRARRE LE REFERENCES AD OGNI TABELLA</vt:lpstr>
      <vt:lpstr>5).  QUERIES PER ESTRARRE LE FOOTNOTES CONTENUTE IN OGNI TABELLA</vt:lpstr>
      <vt:lpstr>6).  FORMATO JSON</vt:lpstr>
      <vt:lpstr>STEP 3</vt:lpstr>
      <vt:lpstr>VALORI OTTENUTI: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LANZA</dc:creator>
  <cp:lastModifiedBy>ANTONIO LANZA</cp:lastModifiedBy>
  <cp:revision>1</cp:revision>
  <dcterms:created xsi:type="dcterms:W3CDTF">2024-10-17T08:40:34Z</dcterms:created>
  <dcterms:modified xsi:type="dcterms:W3CDTF">2024-10-18T14:20:00Z</dcterms:modified>
</cp:coreProperties>
</file>