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9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0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1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63" r:id="rId2"/>
    <p:sldId id="269" r:id="rId3"/>
    <p:sldId id="270" r:id="rId4"/>
    <p:sldId id="267" r:id="rId5"/>
    <p:sldId id="291" r:id="rId6"/>
    <p:sldId id="257" r:id="rId7"/>
    <p:sldId id="279" r:id="rId8"/>
    <p:sldId id="281" r:id="rId9"/>
    <p:sldId id="274" r:id="rId10"/>
    <p:sldId id="282" r:id="rId11"/>
    <p:sldId id="285" r:id="rId12"/>
    <p:sldId id="292" r:id="rId13"/>
    <p:sldId id="283" r:id="rId14"/>
    <p:sldId id="293" r:id="rId15"/>
    <p:sldId id="273" r:id="rId16"/>
    <p:sldId id="284" r:id="rId17"/>
    <p:sldId id="272" r:id="rId18"/>
    <p:sldId id="287" r:id="rId19"/>
    <p:sldId id="288" r:id="rId20"/>
    <p:sldId id="289" r:id="rId21"/>
    <p:sldId id="290" r:id="rId22"/>
    <p:sldId id="294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49C7"/>
    <a:srgbClr val="262626"/>
    <a:srgbClr val="8940AE"/>
    <a:srgbClr val="5C44A3"/>
    <a:srgbClr val="3780B5"/>
    <a:srgbClr val="B472BB"/>
    <a:srgbClr val="495EC7"/>
    <a:srgbClr val="6245BA"/>
    <a:srgbClr val="45BCBC"/>
    <a:srgbClr val="688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A94596-F67C-49C6-BB87-915DEB34CB86}" v="833" dt="2024-12-05T12:52:07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LUCA" userId="78733f4f-896c-4094-8820-7f01004358be" providerId="ADAL" clId="{D837E333-65FC-438F-8642-B21A6B3AD5C7}"/>
    <pc:docChg chg="undo custSel addSld delSld modSld sldOrd">
      <pc:chgData name="DANIEL LUCA" userId="78733f4f-896c-4094-8820-7f01004358be" providerId="ADAL" clId="{D837E333-65FC-438F-8642-B21A6B3AD5C7}" dt="2024-12-04T11:52:32.800" v="8862" actId="680"/>
      <pc:docMkLst>
        <pc:docMk/>
      </pc:docMkLst>
      <pc:sldChg chg="delSp delDesignElem modNotesTx">
        <pc:chgData name="DANIEL LUCA" userId="78733f4f-896c-4094-8820-7f01004358be" providerId="ADAL" clId="{D837E333-65FC-438F-8642-B21A6B3AD5C7}" dt="2024-12-03T11:25:07.701" v="162" actId="20577"/>
        <pc:sldMkLst>
          <pc:docMk/>
          <pc:sldMk cId="1323163141" sldId="257"/>
        </pc:sldMkLst>
        <pc:spChg chg="del">
          <ac:chgData name="DANIEL LUCA" userId="78733f4f-896c-4094-8820-7f01004358be" providerId="ADAL" clId="{D837E333-65FC-438F-8642-B21A6B3AD5C7}" dt="2024-12-02T11:46:35.592" v="21"/>
          <ac:spMkLst>
            <pc:docMk/>
            <pc:sldMk cId="1323163141" sldId="257"/>
            <ac:spMk id="21" creationId="{FF4F1B1F-38C9-4BA3-8793-E2B6FC978C0A}"/>
          </ac:spMkLst>
        </pc:spChg>
        <pc:spChg chg="del">
          <ac:chgData name="DANIEL LUCA" userId="78733f4f-896c-4094-8820-7f01004358be" providerId="ADAL" clId="{D837E333-65FC-438F-8642-B21A6B3AD5C7}" dt="2024-12-02T11:46:35.592" v="21"/>
          <ac:spMkLst>
            <pc:docMk/>
            <pc:sldMk cId="1323163141" sldId="257"/>
            <ac:spMk id="23" creationId="{40A82C2B-B640-4B39-A4B8-3189B458AC0D}"/>
          </ac:spMkLst>
        </pc:spChg>
        <pc:cxnChg chg="del">
          <ac:chgData name="DANIEL LUCA" userId="78733f4f-896c-4094-8820-7f01004358be" providerId="ADAL" clId="{D837E333-65FC-438F-8642-B21A6B3AD5C7}" dt="2024-12-02T11:46:35.592" v="21"/>
          <ac:cxnSpMkLst>
            <pc:docMk/>
            <pc:sldMk cId="1323163141" sldId="257"/>
            <ac:cxnSpMk id="19" creationId="{EAD4CCDA-06BF-4D2A-B44F-195AEC0B5B22}"/>
          </ac:cxnSpMkLst>
        </pc:cxnChg>
        <pc:cxnChg chg="del">
          <ac:chgData name="DANIEL LUCA" userId="78733f4f-896c-4094-8820-7f01004358be" providerId="ADAL" clId="{D837E333-65FC-438F-8642-B21A6B3AD5C7}" dt="2024-12-02T11:46:35.592" v="21"/>
          <ac:cxnSpMkLst>
            <pc:docMk/>
            <pc:sldMk cId="1323163141" sldId="257"/>
            <ac:cxnSpMk id="25" creationId="{7091899A-6176-48DA-BF9E-4D278C5FBEFF}"/>
          </ac:cxnSpMkLst>
        </pc:cxnChg>
      </pc:sldChg>
      <pc:sldChg chg="delSp modSp delDesignElem modNotesTx">
        <pc:chgData name="DANIEL LUCA" userId="78733f4f-896c-4094-8820-7f01004358be" providerId="ADAL" clId="{D837E333-65FC-438F-8642-B21A6B3AD5C7}" dt="2024-12-03T11:56:58.784" v="1477" actId="20577"/>
        <pc:sldMkLst>
          <pc:docMk/>
          <pc:sldMk cId="2304675279" sldId="267"/>
        </pc:sldMkLst>
        <pc:spChg chg="mod">
          <ac:chgData name="DANIEL LUCA" userId="78733f4f-896c-4094-8820-7f01004358be" providerId="ADAL" clId="{D837E333-65FC-438F-8642-B21A6B3AD5C7}" dt="2024-12-02T13:49:44.911" v="24"/>
          <ac:spMkLst>
            <pc:docMk/>
            <pc:sldMk cId="2304675279" sldId="267"/>
            <ac:spMk id="2" creationId="{79EBEB11-71A9-9F5D-3622-059307C919A8}"/>
          </ac:spMkLst>
        </pc:spChg>
        <pc:spChg chg="del">
          <ac:chgData name="DANIEL LUCA" userId="78733f4f-896c-4094-8820-7f01004358be" providerId="ADAL" clId="{D837E333-65FC-438F-8642-B21A6B3AD5C7}" dt="2024-12-02T11:46:35.592" v="21"/>
          <ac:spMkLst>
            <pc:docMk/>
            <pc:sldMk cId="2304675279" sldId="267"/>
            <ac:spMk id="30" creationId="{8873527E-DCB3-D8F2-4CAE-C787E180FA06}"/>
          </ac:spMkLst>
        </pc:spChg>
        <pc:graphicFrameChg chg="mod">
          <ac:chgData name="DANIEL LUCA" userId="78733f4f-896c-4094-8820-7f01004358be" providerId="ADAL" clId="{D837E333-65FC-438F-8642-B21A6B3AD5C7}" dt="2024-12-03T11:56:58.784" v="1477" actId="20577"/>
          <ac:graphicFrameMkLst>
            <pc:docMk/>
            <pc:sldMk cId="2304675279" sldId="267"/>
            <ac:graphicFrameMk id="12" creationId="{280FF4E8-6C9A-2666-BBD9-69EE4C63F381}"/>
          </ac:graphicFrameMkLst>
        </pc:graphicFrameChg>
        <pc:cxnChg chg="del">
          <ac:chgData name="DANIEL LUCA" userId="78733f4f-896c-4094-8820-7f01004358be" providerId="ADAL" clId="{D837E333-65FC-438F-8642-B21A6B3AD5C7}" dt="2024-12-02T11:46:35.592" v="21"/>
          <ac:cxnSpMkLst>
            <pc:docMk/>
            <pc:sldMk cId="2304675279" sldId="267"/>
            <ac:cxnSpMk id="32" creationId="{7A65F465-7033-7E0B-2DF7-A90E70FD2133}"/>
          </ac:cxnSpMkLst>
        </pc:cxnChg>
      </pc:sldChg>
      <pc:sldChg chg="delSp modSp delDesignElem modNotesTx">
        <pc:chgData name="DANIEL LUCA" userId="78733f4f-896c-4094-8820-7f01004358be" providerId="ADAL" clId="{D837E333-65FC-438F-8642-B21A6B3AD5C7}" dt="2024-12-03T11:24:58.823" v="160" actId="20577"/>
        <pc:sldMkLst>
          <pc:docMk/>
          <pc:sldMk cId="1257759568" sldId="268"/>
        </pc:sldMkLst>
        <pc:spChg chg="mod">
          <ac:chgData name="DANIEL LUCA" userId="78733f4f-896c-4094-8820-7f01004358be" providerId="ADAL" clId="{D837E333-65FC-438F-8642-B21A6B3AD5C7}" dt="2024-12-02T13:49:44.911" v="24"/>
          <ac:spMkLst>
            <pc:docMk/>
            <pc:sldMk cId="1257759568" sldId="268"/>
            <ac:spMk id="2" creationId="{979CAC77-96EC-A180-4714-A82E0D547E74}"/>
          </ac:spMkLst>
        </pc:spChg>
        <pc:spChg chg="del">
          <ac:chgData name="DANIEL LUCA" userId="78733f4f-896c-4094-8820-7f01004358be" providerId="ADAL" clId="{D837E333-65FC-438F-8642-B21A6B3AD5C7}" dt="2024-12-02T11:46:35.592" v="21"/>
          <ac:spMkLst>
            <pc:docMk/>
            <pc:sldMk cId="1257759568" sldId="268"/>
            <ac:spMk id="30" creationId="{1A44B4D3-CE83-7CFA-59CB-A9DC0CD54473}"/>
          </ac:spMkLst>
        </pc:spChg>
        <pc:cxnChg chg="del">
          <ac:chgData name="DANIEL LUCA" userId="78733f4f-896c-4094-8820-7f01004358be" providerId="ADAL" clId="{D837E333-65FC-438F-8642-B21A6B3AD5C7}" dt="2024-12-02T11:46:35.592" v="21"/>
          <ac:cxnSpMkLst>
            <pc:docMk/>
            <pc:sldMk cId="1257759568" sldId="268"/>
            <ac:cxnSpMk id="32" creationId="{8C0BBCB6-FA7A-55B1-39CE-7B8F58493BA8}"/>
          </ac:cxnSpMkLst>
        </pc:cxnChg>
      </pc:sldChg>
      <pc:sldChg chg="delSp modSp delDesignElem modNotesTx">
        <pc:chgData name="DANIEL LUCA" userId="78733f4f-896c-4094-8820-7f01004358be" providerId="ADAL" clId="{D837E333-65FC-438F-8642-B21A6B3AD5C7}" dt="2024-12-03T11:24:38.817" v="158" actId="20577"/>
        <pc:sldMkLst>
          <pc:docMk/>
          <pc:sldMk cId="2598122962" sldId="269"/>
        </pc:sldMkLst>
        <pc:spChg chg="mod">
          <ac:chgData name="DANIEL LUCA" userId="78733f4f-896c-4094-8820-7f01004358be" providerId="ADAL" clId="{D837E333-65FC-438F-8642-B21A6B3AD5C7}" dt="2024-12-02T13:49:44.911" v="24"/>
          <ac:spMkLst>
            <pc:docMk/>
            <pc:sldMk cId="2598122962" sldId="269"/>
            <ac:spMk id="2" creationId="{3AEFEE3A-C8F7-80F3-9B80-3E26C3070EA6}"/>
          </ac:spMkLst>
        </pc:spChg>
        <pc:spChg chg="del">
          <ac:chgData name="DANIEL LUCA" userId="78733f4f-896c-4094-8820-7f01004358be" providerId="ADAL" clId="{D837E333-65FC-438F-8642-B21A6B3AD5C7}" dt="2024-12-02T11:46:35.592" v="21"/>
          <ac:spMkLst>
            <pc:docMk/>
            <pc:sldMk cId="2598122962" sldId="269"/>
            <ac:spMk id="30" creationId="{4EDA8761-7A95-D164-0AF6-AB8436FA817F}"/>
          </ac:spMkLst>
        </pc:spChg>
        <pc:cxnChg chg="del">
          <ac:chgData name="DANIEL LUCA" userId="78733f4f-896c-4094-8820-7f01004358be" providerId="ADAL" clId="{D837E333-65FC-438F-8642-B21A6B3AD5C7}" dt="2024-12-02T11:46:35.592" v="21"/>
          <ac:cxnSpMkLst>
            <pc:docMk/>
            <pc:sldMk cId="2598122962" sldId="269"/>
            <ac:cxnSpMk id="32" creationId="{82090A89-CBE1-AF39-F788-E65F4F1C8550}"/>
          </ac:cxnSpMkLst>
        </pc:cxnChg>
      </pc:sldChg>
      <pc:sldChg chg="delSp modSp delDesignElem modNotesTx">
        <pc:chgData name="DANIEL LUCA" userId="78733f4f-896c-4094-8820-7f01004358be" providerId="ADAL" clId="{D837E333-65FC-438F-8642-B21A6B3AD5C7}" dt="2024-12-03T11:24:43.157" v="159" actId="20577"/>
        <pc:sldMkLst>
          <pc:docMk/>
          <pc:sldMk cId="4092498330" sldId="270"/>
        </pc:sldMkLst>
        <pc:spChg chg="mod">
          <ac:chgData name="DANIEL LUCA" userId="78733f4f-896c-4094-8820-7f01004358be" providerId="ADAL" clId="{D837E333-65FC-438F-8642-B21A6B3AD5C7}" dt="2024-12-02T13:49:44.911" v="24"/>
          <ac:spMkLst>
            <pc:docMk/>
            <pc:sldMk cId="4092498330" sldId="270"/>
            <ac:spMk id="2" creationId="{1524FD54-75B4-3B8A-8A87-15660E9439FB}"/>
          </ac:spMkLst>
        </pc:spChg>
        <pc:spChg chg="del">
          <ac:chgData name="DANIEL LUCA" userId="78733f4f-896c-4094-8820-7f01004358be" providerId="ADAL" clId="{D837E333-65FC-438F-8642-B21A6B3AD5C7}" dt="2024-12-02T11:46:35.592" v="21"/>
          <ac:spMkLst>
            <pc:docMk/>
            <pc:sldMk cId="4092498330" sldId="270"/>
            <ac:spMk id="30" creationId="{EA2F9D9D-275D-BD6C-6D26-DB51E19F3E6A}"/>
          </ac:spMkLst>
        </pc:spChg>
        <pc:cxnChg chg="del">
          <ac:chgData name="DANIEL LUCA" userId="78733f4f-896c-4094-8820-7f01004358be" providerId="ADAL" clId="{D837E333-65FC-438F-8642-B21A6B3AD5C7}" dt="2024-12-02T11:46:35.592" v="21"/>
          <ac:cxnSpMkLst>
            <pc:docMk/>
            <pc:sldMk cId="4092498330" sldId="270"/>
            <ac:cxnSpMk id="32" creationId="{EEAB314E-EA8A-301A-B69C-D2D99272BC31}"/>
          </ac:cxnSpMkLst>
        </pc:cxnChg>
      </pc:sldChg>
      <pc:sldChg chg="delSp modSp mod delDesignElem modNotesTx">
        <pc:chgData name="DANIEL LUCA" userId="78733f4f-896c-4094-8820-7f01004358be" providerId="ADAL" clId="{D837E333-65FC-438F-8642-B21A6B3AD5C7}" dt="2024-12-03T11:57:21.047" v="1519" actId="20577"/>
        <pc:sldMkLst>
          <pc:docMk/>
          <pc:sldMk cId="497571924" sldId="272"/>
        </pc:sldMkLst>
        <pc:spChg chg="mod">
          <ac:chgData name="DANIEL LUCA" userId="78733f4f-896c-4094-8820-7f01004358be" providerId="ADAL" clId="{D837E333-65FC-438F-8642-B21A6B3AD5C7}" dt="2024-12-03T11:57:21.047" v="1519" actId="20577"/>
          <ac:spMkLst>
            <pc:docMk/>
            <pc:sldMk cId="497571924" sldId="272"/>
            <ac:spMk id="10" creationId="{6827B9A5-358C-AE08-05A8-DC9D5C65EEB1}"/>
          </ac:spMkLst>
        </pc:spChg>
        <pc:spChg chg="del">
          <ac:chgData name="DANIEL LUCA" userId="78733f4f-896c-4094-8820-7f01004358be" providerId="ADAL" clId="{D837E333-65FC-438F-8642-B21A6B3AD5C7}" dt="2024-12-02T11:46:35.592" v="21"/>
          <ac:spMkLst>
            <pc:docMk/>
            <pc:sldMk cId="497571924" sldId="272"/>
            <ac:spMk id="21" creationId="{2FF15737-3A9D-3EEB-F0D7-C00EF38CED16}"/>
          </ac:spMkLst>
        </pc:spChg>
        <pc:spChg chg="del">
          <ac:chgData name="DANIEL LUCA" userId="78733f4f-896c-4094-8820-7f01004358be" providerId="ADAL" clId="{D837E333-65FC-438F-8642-B21A6B3AD5C7}" dt="2024-12-02T11:46:35.592" v="21"/>
          <ac:spMkLst>
            <pc:docMk/>
            <pc:sldMk cId="497571924" sldId="272"/>
            <ac:spMk id="23" creationId="{C2C0C2C5-4927-AA21-FC17-672478F7BD45}"/>
          </ac:spMkLst>
        </pc:spChg>
        <pc:cxnChg chg="del">
          <ac:chgData name="DANIEL LUCA" userId="78733f4f-896c-4094-8820-7f01004358be" providerId="ADAL" clId="{D837E333-65FC-438F-8642-B21A6B3AD5C7}" dt="2024-12-02T11:46:35.592" v="21"/>
          <ac:cxnSpMkLst>
            <pc:docMk/>
            <pc:sldMk cId="497571924" sldId="272"/>
            <ac:cxnSpMk id="19" creationId="{F30FE314-955E-FC9F-F114-5AE4CF60B76D}"/>
          </ac:cxnSpMkLst>
        </pc:cxnChg>
        <pc:cxnChg chg="del">
          <ac:chgData name="DANIEL LUCA" userId="78733f4f-896c-4094-8820-7f01004358be" providerId="ADAL" clId="{D837E333-65FC-438F-8642-B21A6B3AD5C7}" dt="2024-12-02T11:46:35.592" v="21"/>
          <ac:cxnSpMkLst>
            <pc:docMk/>
            <pc:sldMk cId="497571924" sldId="272"/>
            <ac:cxnSpMk id="25" creationId="{24468D44-2110-8964-8547-0BA722CE08BC}"/>
          </ac:cxnSpMkLst>
        </pc:cxnChg>
      </pc:sldChg>
      <pc:sldChg chg="delSp delDesignElem modNotesTx">
        <pc:chgData name="DANIEL LUCA" userId="78733f4f-896c-4094-8820-7f01004358be" providerId="ADAL" clId="{D837E333-65FC-438F-8642-B21A6B3AD5C7}" dt="2024-12-03T11:25:43.443" v="169" actId="20577"/>
        <pc:sldMkLst>
          <pc:docMk/>
          <pc:sldMk cId="3192345051" sldId="273"/>
        </pc:sldMkLst>
        <pc:spChg chg="del">
          <ac:chgData name="DANIEL LUCA" userId="78733f4f-896c-4094-8820-7f01004358be" providerId="ADAL" clId="{D837E333-65FC-438F-8642-B21A6B3AD5C7}" dt="2024-12-02T11:46:35.592" v="21"/>
          <ac:spMkLst>
            <pc:docMk/>
            <pc:sldMk cId="3192345051" sldId="273"/>
            <ac:spMk id="21" creationId="{180DCFD0-CFF1-377C-0E50-EECB40CB2876}"/>
          </ac:spMkLst>
        </pc:spChg>
        <pc:spChg chg="del">
          <ac:chgData name="DANIEL LUCA" userId="78733f4f-896c-4094-8820-7f01004358be" providerId="ADAL" clId="{D837E333-65FC-438F-8642-B21A6B3AD5C7}" dt="2024-12-02T11:46:35.592" v="21"/>
          <ac:spMkLst>
            <pc:docMk/>
            <pc:sldMk cId="3192345051" sldId="273"/>
            <ac:spMk id="23" creationId="{4CA9BCCA-C3B1-D367-A958-5DC28F817726}"/>
          </ac:spMkLst>
        </pc:spChg>
        <pc:cxnChg chg="del">
          <ac:chgData name="DANIEL LUCA" userId="78733f4f-896c-4094-8820-7f01004358be" providerId="ADAL" clId="{D837E333-65FC-438F-8642-B21A6B3AD5C7}" dt="2024-12-02T11:46:35.592" v="21"/>
          <ac:cxnSpMkLst>
            <pc:docMk/>
            <pc:sldMk cId="3192345051" sldId="273"/>
            <ac:cxnSpMk id="19" creationId="{B77C0F9F-59CF-F3BE-465D-E61B59C80E2A}"/>
          </ac:cxnSpMkLst>
        </pc:cxnChg>
        <pc:cxnChg chg="del">
          <ac:chgData name="DANIEL LUCA" userId="78733f4f-896c-4094-8820-7f01004358be" providerId="ADAL" clId="{D837E333-65FC-438F-8642-B21A6B3AD5C7}" dt="2024-12-02T11:46:35.592" v="21"/>
          <ac:cxnSpMkLst>
            <pc:docMk/>
            <pc:sldMk cId="3192345051" sldId="273"/>
            <ac:cxnSpMk id="25" creationId="{4A3635B0-B0F8-4AB2-1E66-72430B951EF5}"/>
          </ac:cxnSpMkLst>
        </pc:cxnChg>
      </pc:sldChg>
      <pc:sldChg chg="delSp delDesignElem modNotesTx">
        <pc:chgData name="DANIEL LUCA" userId="78733f4f-896c-4094-8820-7f01004358be" providerId="ADAL" clId="{D837E333-65FC-438F-8642-B21A6B3AD5C7}" dt="2024-12-03T11:25:23.707" v="165" actId="20577"/>
        <pc:sldMkLst>
          <pc:docMk/>
          <pc:sldMk cId="3236056594" sldId="274"/>
        </pc:sldMkLst>
        <pc:spChg chg="del">
          <ac:chgData name="DANIEL LUCA" userId="78733f4f-896c-4094-8820-7f01004358be" providerId="ADAL" clId="{D837E333-65FC-438F-8642-B21A6B3AD5C7}" dt="2024-12-02T11:46:35.592" v="21"/>
          <ac:spMkLst>
            <pc:docMk/>
            <pc:sldMk cId="3236056594" sldId="274"/>
            <ac:spMk id="21" creationId="{FA18070A-31CB-3E53-F3CA-4B675F2E5F53}"/>
          </ac:spMkLst>
        </pc:spChg>
        <pc:spChg chg="del">
          <ac:chgData name="DANIEL LUCA" userId="78733f4f-896c-4094-8820-7f01004358be" providerId="ADAL" clId="{D837E333-65FC-438F-8642-B21A6B3AD5C7}" dt="2024-12-02T11:46:35.592" v="21"/>
          <ac:spMkLst>
            <pc:docMk/>
            <pc:sldMk cId="3236056594" sldId="274"/>
            <ac:spMk id="23" creationId="{1DF94E6C-5087-10BD-8B6A-BEB7D8E300B6}"/>
          </ac:spMkLst>
        </pc:spChg>
        <pc:cxnChg chg="del">
          <ac:chgData name="DANIEL LUCA" userId="78733f4f-896c-4094-8820-7f01004358be" providerId="ADAL" clId="{D837E333-65FC-438F-8642-B21A6B3AD5C7}" dt="2024-12-02T11:46:35.592" v="21"/>
          <ac:cxnSpMkLst>
            <pc:docMk/>
            <pc:sldMk cId="3236056594" sldId="274"/>
            <ac:cxnSpMk id="19" creationId="{563050B2-71B1-97F1-7608-098728A5CF03}"/>
          </ac:cxnSpMkLst>
        </pc:cxnChg>
        <pc:cxnChg chg="del">
          <ac:chgData name="DANIEL LUCA" userId="78733f4f-896c-4094-8820-7f01004358be" providerId="ADAL" clId="{D837E333-65FC-438F-8642-B21A6B3AD5C7}" dt="2024-12-02T11:46:35.592" v="21"/>
          <ac:cxnSpMkLst>
            <pc:docMk/>
            <pc:sldMk cId="3236056594" sldId="274"/>
            <ac:cxnSpMk id="25" creationId="{CA96AFBC-3A90-4EC1-0AA2-263DEB0DDE93}"/>
          </ac:cxnSpMkLst>
        </pc:cxnChg>
      </pc:sldChg>
      <pc:sldChg chg="delSp delDesignElem modNotesTx">
        <pc:chgData name="DANIEL LUCA" userId="78733f4f-896c-4094-8820-7f01004358be" providerId="ADAL" clId="{D837E333-65FC-438F-8642-B21A6B3AD5C7}" dt="2024-12-03T11:25:12.789" v="163" actId="20577"/>
        <pc:sldMkLst>
          <pc:docMk/>
          <pc:sldMk cId="3016095279" sldId="279"/>
        </pc:sldMkLst>
        <pc:spChg chg="del">
          <ac:chgData name="DANIEL LUCA" userId="78733f4f-896c-4094-8820-7f01004358be" providerId="ADAL" clId="{D837E333-65FC-438F-8642-B21A6B3AD5C7}" dt="2024-12-02T11:46:35.592" v="21"/>
          <ac:spMkLst>
            <pc:docMk/>
            <pc:sldMk cId="3016095279" sldId="279"/>
            <ac:spMk id="26" creationId="{ABE3B514-83FE-45D4-988C-78925DD13254}"/>
          </ac:spMkLst>
        </pc:spChg>
        <pc:cxnChg chg="del">
          <ac:chgData name="DANIEL LUCA" userId="78733f4f-896c-4094-8820-7f01004358be" providerId="ADAL" clId="{D837E333-65FC-438F-8642-B21A6B3AD5C7}" dt="2024-12-02T11:46:35.592" v="21"/>
          <ac:cxnSpMkLst>
            <pc:docMk/>
            <pc:sldMk cId="3016095279" sldId="279"/>
            <ac:cxnSpMk id="28" creationId="{787CBF7F-92AD-42B8-AA3E-C4AF7A2AD3E8}"/>
          </ac:cxnSpMkLst>
        </pc:cxnChg>
      </pc:sldChg>
      <pc:sldChg chg="delSp delDesignElem">
        <pc:chgData name="DANIEL LUCA" userId="78733f4f-896c-4094-8820-7f01004358be" providerId="ADAL" clId="{D837E333-65FC-438F-8642-B21A6B3AD5C7}" dt="2024-12-02T11:46:35.592" v="21"/>
        <pc:sldMkLst>
          <pc:docMk/>
          <pc:sldMk cId="1243479909" sldId="280"/>
        </pc:sldMkLst>
        <pc:spChg chg="del">
          <ac:chgData name="DANIEL LUCA" userId="78733f4f-896c-4094-8820-7f01004358be" providerId="ADAL" clId="{D837E333-65FC-438F-8642-B21A6B3AD5C7}" dt="2024-12-02T11:46:35.592" v="21"/>
          <ac:spMkLst>
            <pc:docMk/>
            <pc:sldMk cId="1243479909" sldId="280"/>
            <ac:spMk id="32" creationId="{F045BC42-3E18-4AB6-8C0D-A2A75918146F}"/>
          </ac:spMkLst>
        </pc:spChg>
        <pc:cxnChg chg="del">
          <ac:chgData name="DANIEL LUCA" userId="78733f4f-896c-4094-8820-7f01004358be" providerId="ADAL" clId="{D837E333-65FC-438F-8642-B21A6B3AD5C7}" dt="2024-12-02T11:46:35.592" v="21"/>
          <ac:cxnSpMkLst>
            <pc:docMk/>
            <pc:sldMk cId="1243479909" sldId="280"/>
            <ac:cxnSpMk id="30" creationId="{EAD4CCDA-06BF-4D2A-B44F-195AEC0B5B22}"/>
          </ac:cxnSpMkLst>
        </pc:cxnChg>
        <pc:cxnChg chg="del">
          <ac:chgData name="DANIEL LUCA" userId="78733f4f-896c-4094-8820-7f01004358be" providerId="ADAL" clId="{D837E333-65FC-438F-8642-B21A6B3AD5C7}" dt="2024-12-02T11:46:35.592" v="21"/>
          <ac:cxnSpMkLst>
            <pc:docMk/>
            <pc:sldMk cId="1243479909" sldId="280"/>
            <ac:cxnSpMk id="34" creationId="{21F98200-40F6-48CB-82DC-30C5EF09C56B}"/>
          </ac:cxnSpMkLst>
        </pc:cxnChg>
      </pc:sldChg>
      <pc:sldChg chg="delSp delDesignElem modNotesTx">
        <pc:chgData name="DANIEL LUCA" userId="78733f4f-896c-4094-8820-7f01004358be" providerId="ADAL" clId="{D837E333-65FC-438F-8642-B21A6B3AD5C7}" dt="2024-12-03T11:25:18.425" v="164" actId="20577"/>
        <pc:sldMkLst>
          <pc:docMk/>
          <pc:sldMk cId="66524545" sldId="281"/>
        </pc:sldMkLst>
        <pc:spChg chg="del">
          <ac:chgData name="DANIEL LUCA" userId="78733f4f-896c-4094-8820-7f01004358be" providerId="ADAL" clId="{D837E333-65FC-438F-8642-B21A6B3AD5C7}" dt="2024-12-02T11:46:35.592" v="21"/>
          <ac:spMkLst>
            <pc:docMk/>
            <pc:sldMk cId="66524545" sldId="281"/>
            <ac:spMk id="26" creationId="{34D43142-143C-655A-BD42-72AA7DF6FFB6}"/>
          </ac:spMkLst>
        </pc:spChg>
        <pc:cxnChg chg="del">
          <ac:chgData name="DANIEL LUCA" userId="78733f4f-896c-4094-8820-7f01004358be" providerId="ADAL" clId="{D837E333-65FC-438F-8642-B21A6B3AD5C7}" dt="2024-12-02T11:46:35.592" v="21"/>
          <ac:cxnSpMkLst>
            <pc:docMk/>
            <pc:sldMk cId="66524545" sldId="281"/>
            <ac:cxnSpMk id="28" creationId="{928819A1-26B6-C816-D615-58E58F5573E3}"/>
          </ac:cxnSpMkLst>
        </pc:cxnChg>
      </pc:sldChg>
      <pc:sldChg chg="delSp delDesignElem modNotesTx">
        <pc:chgData name="DANIEL LUCA" userId="78733f4f-896c-4094-8820-7f01004358be" providerId="ADAL" clId="{D837E333-65FC-438F-8642-B21A6B3AD5C7}" dt="2024-12-03T11:25:29.644" v="166" actId="20577"/>
        <pc:sldMkLst>
          <pc:docMk/>
          <pc:sldMk cId="3642575990" sldId="282"/>
        </pc:sldMkLst>
        <pc:spChg chg="del">
          <ac:chgData name="DANIEL LUCA" userId="78733f4f-896c-4094-8820-7f01004358be" providerId="ADAL" clId="{D837E333-65FC-438F-8642-B21A6B3AD5C7}" dt="2024-12-02T11:46:35.592" v="21"/>
          <ac:spMkLst>
            <pc:docMk/>
            <pc:sldMk cId="3642575990" sldId="282"/>
            <ac:spMk id="35" creationId="{BF02845A-8571-40C5-9F56-8F9B3F7C4E4C}"/>
          </ac:spMkLst>
        </pc:spChg>
        <pc:cxnChg chg="del">
          <ac:chgData name="DANIEL LUCA" userId="78733f4f-896c-4094-8820-7f01004358be" providerId="ADAL" clId="{D837E333-65FC-438F-8642-B21A6B3AD5C7}" dt="2024-12-02T11:46:35.592" v="21"/>
          <ac:cxnSpMkLst>
            <pc:docMk/>
            <pc:sldMk cId="3642575990" sldId="282"/>
            <ac:cxnSpMk id="37" creationId="{F30BB598-81B4-41BB-BC44-CD9C29AE2EAB}"/>
          </ac:cxnSpMkLst>
        </pc:cxnChg>
      </pc:sldChg>
      <pc:sldChg chg="delSp delDesignElem modNotesTx">
        <pc:chgData name="DANIEL LUCA" userId="78733f4f-896c-4094-8820-7f01004358be" providerId="ADAL" clId="{D837E333-65FC-438F-8642-B21A6B3AD5C7}" dt="2024-12-03T11:25:39.707" v="168" actId="20577"/>
        <pc:sldMkLst>
          <pc:docMk/>
          <pc:sldMk cId="3174095956" sldId="283"/>
        </pc:sldMkLst>
        <pc:spChg chg="del">
          <ac:chgData name="DANIEL LUCA" userId="78733f4f-896c-4094-8820-7f01004358be" providerId="ADAL" clId="{D837E333-65FC-438F-8642-B21A6B3AD5C7}" dt="2024-12-02T11:46:35.592" v="21"/>
          <ac:spMkLst>
            <pc:docMk/>
            <pc:sldMk cId="3174095956" sldId="283"/>
            <ac:spMk id="26" creationId="{468B928F-77E4-60F5-F346-575C9E10C5E5}"/>
          </ac:spMkLst>
        </pc:spChg>
        <pc:cxnChg chg="del">
          <ac:chgData name="DANIEL LUCA" userId="78733f4f-896c-4094-8820-7f01004358be" providerId="ADAL" clId="{D837E333-65FC-438F-8642-B21A6B3AD5C7}" dt="2024-12-02T11:46:35.592" v="21"/>
          <ac:cxnSpMkLst>
            <pc:docMk/>
            <pc:sldMk cId="3174095956" sldId="283"/>
            <ac:cxnSpMk id="28" creationId="{C9D39A98-FB38-1DE5-0A38-7FF73649B5A8}"/>
          </ac:cxnSpMkLst>
        </pc:cxnChg>
      </pc:sldChg>
      <pc:sldChg chg="delSp modSp setBg delDesignElem modNotesTx">
        <pc:chgData name="DANIEL LUCA" userId="78733f4f-896c-4094-8820-7f01004358be" providerId="ADAL" clId="{D837E333-65FC-438F-8642-B21A6B3AD5C7}" dt="2024-12-03T23:49:10.241" v="8528" actId="20577"/>
        <pc:sldMkLst>
          <pc:docMk/>
          <pc:sldMk cId="1673171653" sldId="284"/>
        </pc:sldMkLst>
        <pc:spChg chg="del">
          <ac:chgData name="DANIEL LUCA" userId="78733f4f-896c-4094-8820-7f01004358be" providerId="ADAL" clId="{D837E333-65FC-438F-8642-B21A6B3AD5C7}" dt="2024-12-02T11:46:35.592" v="21"/>
          <ac:spMkLst>
            <pc:docMk/>
            <pc:sldMk cId="1673171653" sldId="284"/>
            <ac:spMk id="26" creationId="{0D985CF0-E8B1-6DC6-0101-9C90E1F78377}"/>
          </ac:spMkLst>
        </pc:spChg>
        <pc:graphicFrameChg chg="mod">
          <ac:chgData name="DANIEL LUCA" userId="78733f4f-896c-4094-8820-7f01004358be" providerId="ADAL" clId="{D837E333-65FC-438F-8642-B21A6B3AD5C7}" dt="2024-12-03T23:44:50.293" v="8469" actId="20577"/>
          <ac:graphicFrameMkLst>
            <pc:docMk/>
            <pc:sldMk cId="1673171653" sldId="284"/>
            <ac:graphicFrameMk id="5" creationId="{6E57ACEC-83BA-C9B6-5A93-D8BBA12653E7}"/>
          </ac:graphicFrameMkLst>
        </pc:graphicFrameChg>
        <pc:cxnChg chg="del">
          <ac:chgData name="DANIEL LUCA" userId="78733f4f-896c-4094-8820-7f01004358be" providerId="ADAL" clId="{D837E333-65FC-438F-8642-B21A6B3AD5C7}" dt="2024-12-02T11:46:35.592" v="21"/>
          <ac:cxnSpMkLst>
            <pc:docMk/>
            <pc:sldMk cId="1673171653" sldId="284"/>
            <ac:cxnSpMk id="28" creationId="{322048BD-8952-0105-67E9-D9B3598D4FCA}"/>
          </ac:cxnSpMkLst>
        </pc:cxnChg>
      </pc:sldChg>
      <pc:sldChg chg="delSp delDesignElem modNotesTx">
        <pc:chgData name="DANIEL LUCA" userId="78733f4f-896c-4094-8820-7f01004358be" providerId="ADAL" clId="{D837E333-65FC-438F-8642-B21A6B3AD5C7}" dt="2024-12-03T11:25:33.962" v="167" actId="20577"/>
        <pc:sldMkLst>
          <pc:docMk/>
          <pc:sldMk cId="1207471391" sldId="285"/>
        </pc:sldMkLst>
        <pc:spChg chg="del">
          <ac:chgData name="DANIEL LUCA" userId="78733f4f-896c-4094-8820-7f01004358be" providerId="ADAL" clId="{D837E333-65FC-438F-8642-B21A6B3AD5C7}" dt="2024-12-02T11:46:35.592" v="21"/>
          <ac:spMkLst>
            <pc:docMk/>
            <pc:sldMk cId="1207471391" sldId="285"/>
            <ac:spMk id="35" creationId="{00E307EC-60CF-3FA0-227D-C3469B5CA3D5}"/>
          </ac:spMkLst>
        </pc:spChg>
        <pc:cxnChg chg="del">
          <ac:chgData name="DANIEL LUCA" userId="78733f4f-896c-4094-8820-7f01004358be" providerId="ADAL" clId="{D837E333-65FC-438F-8642-B21A6B3AD5C7}" dt="2024-12-02T11:46:35.592" v="21"/>
          <ac:cxnSpMkLst>
            <pc:docMk/>
            <pc:sldMk cId="1207471391" sldId="285"/>
            <ac:cxnSpMk id="37" creationId="{5A2B4DEF-215B-3254-0ABE-E6B141761077}"/>
          </ac:cxnSpMkLst>
        </pc:cxnChg>
      </pc:sldChg>
      <pc:sldChg chg="delSp add del ord delDesignElem">
        <pc:chgData name="DANIEL LUCA" userId="78733f4f-896c-4094-8820-7f01004358be" providerId="ADAL" clId="{D837E333-65FC-438F-8642-B21A6B3AD5C7}" dt="2024-12-02T12:06:17.361" v="22" actId="2696"/>
        <pc:sldMkLst>
          <pc:docMk/>
          <pc:sldMk cId="1985182371" sldId="286"/>
        </pc:sldMkLst>
        <pc:spChg chg="del">
          <ac:chgData name="DANIEL LUCA" userId="78733f4f-896c-4094-8820-7f01004358be" providerId="ADAL" clId="{D837E333-65FC-438F-8642-B21A6B3AD5C7}" dt="2024-12-02T11:46:35.592" v="21"/>
          <ac:spMkLst>
            <pc:docMk/>
            <pc:sldMk cId="1985182371" sldId="286"/>
            <ac:spMk id="26" creationId="{AAA7993F-75F5-7AEA-D8AE-D7B07F770C79}"/>
          </ac:spMkLst>
        </pc:spChg>
        <pc:cxnChg chg="del">
          <ac:chgData name="DANIEL LUCA" userId="78733f4f-896c-4094-8820-7f01004358be" providerId="ADAL" clId="{D837E333-65FC-438F-8642-B21A6B3AD5C7}" dt="2024-12-02T11:46:35.592" v="21"/>
          <ac:cxnSpMkLst>
            <pc:docMk/>
            <pc:sldMk cId="1985182371" sldId="286"/>
            <ac:cxnSpMk id="28" creationId="{737C3F81-9F6E-2DEE-7796-704F2DBF501B}"/>
          </ac:cxnSpMkLst>
        </pc:cxnChg>
      </pc:sldChg>
      <pc:sldChg chg="addSp del delDesignElem">
        <pc:chgData name="DANIEL LUCA" userId="78733f4f-896c-4094-8820-7f01004358be" providerId="ADAL" clId="{D837E333-65FC-438F-8642-B21A6B3AD5C7}" dt="2024-12-02T11:43:17.421" v="1"/>
        <pc:sldMkLst>
          <pc:docMk/>
          <pc:sldMk cId="2179733145" sldId="286"/>
        </pc:sldMkLst>
        <pc:spChg chg="add">
          <ac:chgData name="DANIEL LUCA" userId="78733f4f-896c-4094-8820-7f01004358be" providerId="ADAL" clId="{D837E333-65FC-438F-8642-B21A6B3AD5C7}" dt="2024-12-02T11:43:17.421" v="1"/>
          <ac:spMkLst>
            <pc:docMk/>
            <pc:sldMk cId="2179733145" sldId="286"/>
            <ac:spMk id="26" creationId="{20E435A0-AD3F-26FB-308E-3FD5EF956AC6}"/>
          </ac:spMkLst>
        </pc:spChg>
        <pc:cxnChg chg="add">
          <ac:chgData name="DANIEL LUCA" userId="78733f4f-896c-4094-8820-7f01004358be" providerId="ADAL" clId="{D837E333-65FC-438F-8642-B21A6B3AD5C7}" dt="2024-12-02T11:43:17.421" v="1"/>
          <ac:cxnSpMkLst>
            <pc:docMk/>
            <pc:sldMk cId="2179733145" sldId="286"/>
            <ac:cxnSpMk id="28" creationId="{AD1D4C69-6CA2-595B-1003-93FEB9A1F778}"/>
          </ac:cxnSpMkLst>
        </pc:cxnChg>
      </pc:sldChg>
      <pc:sldChg chg="modSp new del mod">
        <pc:chgData name="DANIEL LUCA" userId="78733f4f-896c-4094-8820-7f01004358be" providerId="ADAL" clId="{D837E333-65FC-438F-8642-B21A6B3AD5C7}" dt="2024-12-03T11:26:02.666" v="173" actId="2696"/>
        <pc:sldMkLst>
          <pc:docMk/>
          <pc:sldMk cId="2280600484" sldId="286"/>
        </pc:sldMkLst>
        <pc:spChg chg="mod">
          <ac:chgData name="DANIEL LUCA" userId="78733f4f-896c-4094-8820-7f01004358be" providerId="ADAL" clId="{D837E333-65FC-438F-8642-B21A6B3AD5C7}" dt="2024-12-02T13:50:07.503" v="42" actId="20577"/>
          <ac:spMkLst>
            <pc:docMk/>
            <pc:sldMk cId="2280600484" sldId="286"/>
            <ac:spMk id="2" creationId="{204C354E-6B65-49B7-1082-B08A9C9D560A}"/>
          </ac:spMkLst>
        </pc:spChg>
        <pc:spChg chg="mod">
          <ac:chgData name="DANIEL LUCA" userId="78733f4f-896c-4094-8820-7f01004358be" providerId="ADAL" clId="{D837E333-65FC-438F-8642-B21A6B3AD5C7}" dt="2024-12-02T13:49:44.911" v="24"/>
          <ac:spMkLst>
            <pc:docMk/>
            <pc:sldMk cId="2280600484" sldId="286"/>
            <ac:spMk id="3" creationId="{8B251538-9D6D-7EC3-4A73-226545F46173}"/>
          </ac:spMkLst>
        </pc:spChg>
      </pc:sldChg>
      <pc:sldChg chg="addSp delSp modSp add mod ord setBg modNotesTx">
        <pc:chgData name="DANIEL LUCA" userId="78733f4f-896c-4094-8820-7f01004358be" providerId="ADAL" clId="{D837E333-65FC-438F-8642-B21A6B3AD5C7}" dt="2024-12-03T15:26:06.930" v="1542" actId="20577"/>
        <pc:sldMkLst>
          <pc:docMk/>
          <pc:sldMk cId="2455952920" sldId="287"/>
        </pc:sldMkLst>
        <pc:spChg chg="mod">
          <ac:chgData name="DANIEL LUCA" userId="78733f4f-896c-4094-8820-7f01004358be" providerId="ADAL" clId="{D837E333-65FC-438F-8642-B21A6B3AD5C7}" dt="2024-12-02T13:52:44.582" v="97" actId="20577"/>
          <ac:spMkLst>
            <pc:docMk/>
            <pc:sldMk cId="2455952920" sldId="287"/>
            <ac:spMk id="2" creationId="{BEC12D25-BE7A-DA46-61B7-95CE4AFCFA99}"/>
          </ac:spMkLst>
        </pc:spChg>
        <pc:graphicFrameChg chg="del mod">
          <ac:chgData name="DANIEL LUCA" userId="78733f4f-896c-4094-8820-7f01004358be" providerId="ADAL" clId="{D837E333-65FC-438F-8642-B21A6B3AD5C7}" dt="2024-12-03T10:40:27.982" v="99" actId="21"/>
          <ac:graphicFrameMkLst>
            <pc:docMk/>
            <pc:sldMk cId="2455952920" sldId="287"/>
            <ac:graphicFrameMk id="5" creationId="{5036CE86-18B6-EAB4-9382-DE4894C893F1}"/>
          </ac:graphicFrameMkLst>
        </pc:graphicFrameChg>
        <pc:picChg chg="add mod modCrop">
          <ac:chgData name="DANIEL LUCA" userId="78733f4f-896c-4094-8820-7f01004358be" providerId="ADAL" clId="{D837E333-65FC-438F-8642-B21A6B3AD5C7}" dt="2024-12-03T10:48:08.337" v="156" actId="1440"/>
          <ac:picMkLst>
            <pc:docMk/>
            <pc:sldMk cId="2455952920" sldId="287"/>
            <ac:picMk id="6" creationId="{CC5FA584-598E-7D3C-6CCF-43D04A114278}"/>
          </ac:picMkLst>
        </pc:picChg>
        <pc:picChg chg="add mod modCrop">
          <ac:chgData name="DANIEL LUCA" userId="78733f4f-896c-4094-8820-7f01004358be" providerId="ADAL" clId="{D837E333-65FC-438F-8642-B21A6B3AD5C7}" dt="2024-12-03T10:44:49.443" v="139" actId="931"/>
          <ac:picMkLst>
            <pc:docMk/>
            <pc:sldMk cId="2455952920" sldId="287"/>
            <ac:picMk id="8" creationId="{2ADD4DFA-61E6-8C18-2D48-1AE4F3E3BAFC}"/>
          </ac:picMkLst>
        </pc:picChg>
        <pc:picChg chg="add mod modCrop">
          <ac:chgData name="DANIEL LUCA" userId="78733f4f-896c-4094-8820-7f01004358be" providerId="ADAL" clId="{D837E333-65FC-438F-8642-B21A6B3AD5C7}" dt="2024-12-03T10:48:22.250" v="157" actId="1440"/>
          <ac:picMkLst>
            <pc:docMk/>
            <pc:sldMk cId="2455952920" sldId="287"/>
            <ac:picMk id="10" creationId="{B074799D-59F8-8E2B-D8E3-86F7D1504D55}"/>
          </ac:picMkLst>
        </pc:picChg>
      </pc:sldChg>
      <pc:sldChg chg="addSp delSp modSp add mod modNotesTx">
        <pc:chgData name="DANIEL LUCA" userId="78733f4f-896c-4094-8820-7f01004358be" providerId="ADAL" clId="{D837E333-65FC-438F-8642-B21A6B3AD5C7}" dt="2024-12-03T17:53:27.230" v="3841" actId="20577"/>
        <pc:sldMkLst>
          <pc:docMk/>
          <pc:sldMk cId="1360969459" sldId="288"/>
        </pc:sldMkLst>
        <pc:spChg chg="mod">
          <ac:chgData name="DANIEL LUCA" userId="78733f4f-896c-4094-8820-7f01004358be" providerId="ADAL" clId="{D837E333-65FC-438F-8642-B21A6B3AD5C7}" dt="2024-12-03T15:33:12.705" v="1654" actId="14100"/>
          <ac:spMkLst>
            <pc:docMk/>
            <pc:sldMk cId="1360969459" sldId="288"/>
            <ac:spMk id="2" creationId="{8548667C-56C6-C8A5-FCA5-9487DD1FFF58}"/>
          </ac:spMkLst>
        </pc:spChg>
        <pc:spChg chg="add mod">
          <ac:chgData name="DANIEL LUCA" userId="78733f4f-896c-4094-8820-7f01004358be" providerId="ADAL" clId="{D837E333-65FC-438F-8642-B21A6B3AD5C7}" dt="2024-12-03T16:13:59.898" v="2998" actId="20577"/>
          <ac:spMkLst>
            <pc:docMk/>
            <pc:sldMk cId="1360969459" sldId="288"/>
            <ac:spMk id="8" creationId="{2C8C251B-C8CE-83BB-A5CB-2F616AE76E43}"/>
          </ac:spMkLst>
        </pc:spChg>
        <pc:spChg chg="add mod">
          <ac:chgData name="DANIEL LUCA" userId="78733f4f-896c-4094-8820-7f01004358be" providerId="ADAL" clId="{D837E333-65FC-438F-8642-B21A6B3AD5C7}" dt="2024-12-03T17:53:04.264" v="3821" actId="1076"/>
          <ac:spMkLst>
            <pc:docMk/>
            <pc:sldMk cId="1360969459" sldId="288"/>
            <ac:spMk id="9" creationId="{BB50B493-3D52-87AF-407E-CE59D2EF319D}"/>
          </ac:spMkLst>
        </pc:spChg>
        <pc:spChg chg="add mod">
          <ac:chgData name="DANIEL LUCA" userId="78733f4f-896c-4094-8820-7f01004358be" providerId="ADAL" clId="{D837E333-65FC-438F-8642-B21A6B3AD5C7}" dt="2024-12-03T17:52:48.947" v="3819" actId="1076"/>
          <ac:spMkLst>
            <pc:docMk/>
            <pc:sldMk cId="1360969459" sldId="288"/>
            <ac:spMk id="12" creationId="{9CB520F7-92E8-04A7-9BD8-C5540E90EE32}"/>
          </ac:spMkLst>
        </pc:spChg>
        <pc:spChg chg="add mod">
          <ac:chgData name="DANIEL LUCA" userId="78733f4f-896c-4094-8820-7f01004358be" providerId="ADAL" clId="{D837E333-65FC-438F-8642-B21A6B3AD5C7}" dt="2024-12-03T17:52:57.600" v="3820" actId="1076"/>
          <ac:spMkLst>
            <pc:docMk/>
            <pc:sldMk cId="1360969459" sldId="288"/>
            <ac:spMk id="13" creationId="{56924A39-03B5-5771-E741-5F66C19D7B20}"/>
          </ac:spMkLst>
        </pc:spChg>
        <pc:spChg chg="add mod">
          <ac:chgData name="DANIEL LUCA" userId="78733f4f-896c-4094-8820-7f01004358be" providerId="ADAL" clId="{D837E333-65FC-438F-8642-B21A6B3AD5C7}" dt="2024-12-03T17:53:27.230" v="3841" actId="20577"/>
          <ac:spMkLst>
            <pc:docMk/>
            <pc:sldMk cId="1360969459" sldId="288"/>
            <ac:spMk id="14" creationId="{7FFBAE93-5EBD-3A60-C2DD-6011C1F162AA}"/>
          </ac:spMkLst>
        </pc:spChg>
        <pc:graphicFrameChg chg="add mod">
          <ac:chgData name="DANIEL LUCA" userId="78733f4f-896c-4094-8820-7f01004358be" providerId="ADAL" clId="{D837E333-65FC-438F-8642-B21A6B3AD5C7}" dt="2024-12-03T15:59:13.788" v="2677"/>
          <ac:graphicFrameMkLst>
            <pc:docMk/>
            <pc:sldMk cId="1360969459" sldId="288"/>
            <ac:graphicFrameMk id="5" creationId="{8B749C7D-1F03-2094-D1FC-47B94F393EFE}"/>
          </ac:graphicFrameMkLst>
        </pc:graphicFrameChg>
        <pc:graphicFrameChg chg="add del mod">
          <ac:chgData name="DANIEL LUCA" userId="78733f4f-896c-4094-8820-7f01004358be" providerId="ADAL" clId="{D837E333-65FC-438F-8642-B21A6B3AD5C7}" dt="2024-12-03T16:13:28.416" v="2993" actId="21"/>
          <ac:graphicFrameMkLst>
            <pc:docMk/>
            <pc:sldMk cId="1360969459" sldId="288"/>
            <ac:graphicFrameMk id="7" creationId="{E7B42598-EDEB-37B9-B44C-EC3DD7355829}"/>
          </ac:graphicFrameMkLst>
        </pc:graphicFrameChg>
        <pc:picChg chg="add mod">
          <ac:chgData name="DANIEL LUCA" userId="78733f4f-896c-4094-8820-7f01004358be" providerId="ADAL" clId="{D837E333-65FC-438F-8642-B21A6B3AD5C7}" dt="2024-12-03T15:59:09.802" v="2676" actId="1076"/>
          <ac:picMkLst>
            <pc:docMk/>
            <pc:sldMk cId="1360969459" sldId="288"/>
            <ac:picMk id="4" creationId="{77D462FB-56EF-DAC0-4939-BD842AF30BD4}"/>
          </ac:picMkLst>
        </pc:picChg>
        <pc:picChg chg="del mod">
          <ac:chgData name="DANIEL LUCA" userId="78733f4f-896c-4094-8820-7f01004358be" providerId="ADAL" clId="{D837E333-65FC-438F-8642-B21A6B3AD5C7}" dt="2024-12-03T15:33:53.416" v="1656" actId="21"/>
          <ac:picMkLst>
            <pc:docMk/>
            <pc:sldMk cId="1360969459" sldId="288"/>
            <ac:picMk id="6" creationId="{568A80F0-488F-D951-F0FB-1F1495EB1B2E}"/>
          </ac:picMkLst>
        </pc:picChg>
        <pc:picChg chg="del">
          <ac:chgData name="DANIEL LUCA" userId="78733f4f-896c-4094-8820-7f01004358be" providerId="ADAL" clId="{D837E333-65FC-438F-8642-B21A6B3AD5C7}" dt="2024-12-03T15:33:55.989" v="1657" actId="21"/>
          <ac:picMkLst>
            <pc:docMk/>
            <pc:sldMk cId="1360969459" sldId="288"/>
            <ac:picMk id="10" creationId="{0BB4305F-107B-1510-FE45-CFD9E2F32ACA}"/>
          </ac:picMkLst>
        </pc:picChg>
      </pc:sldChg>
      <pc:sldChg chg="addSp delSp modSp add mod modNotesTx">
        <pc:chgData name="DANIEL LUCA" userId="78733f4f-896c-4094-8820-7f01004358be" providerId="ADAL" clId="{D837E333-65FC-438F-8642-B21A6B3AD5C7}" dt="2024-12-04T01:58:02.690" v="8855" actId="20577"/>
        <pc:sldMkLst>
          <pc:docMk/>
          <pc:sldMk cId="1893915038" sldId="289"/>
        </pc:sldMkLst>
        <pc:spChg chg="mod">
          <ac:chgData name="DANIEL LUCA" userId="78733f4f-896c-4094-8820-7f01004358be" providerId="ADAL" clId="{D837E333-65FC-438F-8642-B21A6B3AD5C7}" dt="2024-12-03T18:09:55.173" v="5379" actId="20577"/>
          <ac:spMkLst>
            <pc:docMk/>
            <pc:sldMk cId="1893915038" sldId="289"/>
            <ac:spMk id="2" creationId="{A7886958-DE58-1004-B602-7A700F4B88D8}"/>
          </ac:spMkLst>
        </pc:spChg>
        <pc:spChg chg="add mod">
          <ac:chgData name="DANIEL LUCA" userId="78733f4f-896c-4094-8820-7f01004358be" providerId="ADAL" clId="{D837E333-65FC-438F-8642-B21A6B3AD5C7}" dt="2024-12-03T22:32:55.964" v="5385" actId="767"/>
          <ac:spMkLst>
            <pc:docMk/>
            <pc:sldMk cId="1893915038" sldId="289"/>
            <ac:spMk id="4" creationId="{A09C996E-4FFF-AFC3-E869-57EC17D2FF21}"/>
          </ac:spMkLst>
        </pc:spChg>
        <pc:spChg chg="add mod">
          <ac:chgData name="DANIEL LUCA" userId="78733f4f-896c-4094-8820-7f01004358be" providerId="ADAL" clId="{D837E333-65FC-438F-8642-B21A6B3AD5C7}" dt="2024-12-03T22:38:55.625" v="5584" actId="20577"/>
          <ac:spMkLst>
            <pc:docMk/>
            <pc:sldMk cId="1893915038" sldId="289"/>
            <ac:spMk id="5" creationId="{7A685144-ABBE-8F4F-0AE7-537B23484C99}"/>
          </ac:spMkLst>
        </pc:spChg>
        <pc:spChg chg="add mod">
          <ac:chgData name="DANIEL LUCA" userId="78733f4f-896c-4094-8820-7f01004358be" providerId="ADAL" clId="{D837E333-65FC-438F-8642-B21A6B3AD5C7}" dt="2024-12-03T23:17:41.034" v="7015" actId="1076"/>
          <ac:spMkLst>
            <pc:docMk/>
            <pc:sldMk cId="1893915038" sldId="289"/>
            <ac:spMk id="6" creationId="{B7BD8996-F5A5-844F-27E1-16B00621116F}"/>
          </ac:spMkLst>
        </pc:spChg>
        <pc:spChg chg="add mod">
          <ac:chgData name="DANIEL LUCA" userId="78733f4f-896c-4094-8820-7f01004358be" providerId="ADAL" clId="{D837E333-65FC-438F-8642-B21A6B3AD5C7}" dt="2024-12-03T23:17:49.626" v="7016" actId="1076"/>
          <ac:spMkLst>
            <pc:docMk/>
            <pc:sldMk cId="1893915038" sldId="289"/>
            <ac:spMk id="7" creationId="{6BA0B1D5-F2DE-4C03-D2A2-7CBDEC62FA75}"/>
          </ac:spMkLst>
        </pc:spChg>
        <pc:spChg chg="del">
          <ac:chgData name="DANIEL LUCA" userId="78733f4f-896c-4094-8820-7f01004358be" providerId="ADAL" clId="{D837E333-65FC-438F-8642-B21A6B3AD5C7}" dt="2024-12-03T18:11:45.641" v="5381" actId="21"/>
          <ac:spMkLst>
            <pc:docMk/>
            <pc:sldMk cId="1893915038" sldId="289"/>
            <ac:spMk id="9" creationId="{8AB14389-ADE3-B035-7BF9-CBCA1E25B8C5}"/>
          </ac:spMkLst>
        </pc:spChg>
        <pc:spChg chg="add del mod">
          <ac:chgData name="DANIEL LUCA" userId="78733f4f-896c-4094-8820-7f01004358be" providerId="ADAL" clId="{D837E333-65FC-438F-8642-B21A6B3AD5C7}" dt="2024-12-03T23:18:15.542" v="7023" actId="767"/>
          <ac:spMkLst>
            <pc:docMk/>
            <pc:sldMk cId="1893915038" sldId="289"/>
            <ac:spMk id="9" creationId="{EECD207B-4FBC-D380-8939-2B4127F77CCD}"/>
          </ac:spMkLst>
        </pc:spChg>
        <pc:spChg chg="add mod">
          <ac:chgData name="DANIEL LUCA" userId="78733f4f-896c-4094-8820-7f01004358be" providerId="ADAL" clId="{D837E333-65FC-438F-8642-B21A6B3AD5C7}" dt="2024-12-03T23:19:01.562" v="7056" actId="1076"/>
          <ac:spMkLst>
            <pc:docMk/>
            <pc:sldMk cId="1893915038" sldId="289"/>
            <ac:spMk id="10" creationId="{949AC622-D3A2-AAB3-9921-6D7C50657E7A}"/>
          </ac:spMkLst>
        </pc:spChg>
        <pc:spChg chg="del">
          <ac:chgData name="DANIEL LUCA" userId="78733f4f-896c-4094-8820-7f01004358be" providerId="ADAL" clId="{D837E333-65FC-438F-8642-B21A6B3AD5C7}" dt="2024-12-03T18:11:58.463" v="5382" actId="21"/>
          <ac:spMkLst>
            <pc:docMk/>
            <pc:sldMk cId="1893915038" sldId="289"/>
            <ac:spMk id="12" creationId="{4987C358-3151-6BA5-6971-7EA2C13D43C1}"/>
          </ac:spMkLst>
        </pc:spChg>
        <pc:spChg chg="del">
          <ac:chgData name="DANIEL LUCA" userId="78733f4f-896c-4094-8820-7f01004358be" providerId="ADAL" clId="{D837E333-65FC-438F-8642-B21A6B3AD5C7}" dt="2024-12-03T18:12:01.416" v="5383" actId="21"/>
          <ac:spMkLst>
            <pc:docMk/>
            <pc:sldMk cId="1893915038" sldId="289"/>
            <ac:spMk id="13" creationId="{D5844BAB-AB28-C189-4CC2-2FA26FBDA35D}"/>
          </ac:spMkLst>
        </pc:spChg>
        <pc:spChg chg="del">
          <ac:chgData name="DANIEL LUCA" userId="78733f4f-896c-4094-8820-7f01004358be" providerId="ADAL" clId="{D837E333-65FC-438F-8642-B21A6B3AD5C7}" dt="2024-12-03T18:11:38.957" v="5380" actId="21"/>
          <ac:spMkLst>
            <pc:docMk/>
            <pc:sldMk cId="1893915038" sldId="289"/>
            <ac:spMk id="14" creationId="{02652564-64E7-0EFC-5A79-2C183E092F63}"/>
          </ac:spMkLst>
        </pc:spChg>
        <pc:graphicFrameChg chg="mod">
          <ac:chgData name="DANIEL LUCA" userId="78733f4f-896c-4094-8820-7f01004358be" providerId="ADAL" clId="{D837E333-65FC-438F-8642-B21A6B3AD5C7}" dt="2024-12-04T01:58:02.690" v="8855" actId="20577"/>
          <ac:graphicFrameMkLst>
            <pc:docMk/>
            <pc:sldMk cId="1893915038" sldId="289"/>
            <ac:graphicFrameMk id="4" creationId="{065854AB-20C7-4767-9C7A-38D6558ECA47}"/>
          </ac:graphicFrameMkLst>
        </pc:graphicFrameChg>
      </pc:sldChg>
      <pc:sldChg chg="addSp delSp modSp add mod modNotesTx">
        <pc:chgData name="DANIEL LUCA" userId="78733f4f-896c-4094-8820-7f01004358be" providerId="ADAL" clId="{D837E333-65FC-438F-8642-B21A6B3AD5C7}" dt="2024-12-04T00:34:57.590" v="8844" actId="20577"/>
        <pc:sldMkLst>
          <pc:docMk/>
          <pc:sldMk cId="2021003694" sldId="290"/>
        </pc:sldMkLst>
        <pc:spChg chg="mod">
          <ac:chgData name="DANIEL LUCA" userId="78733f4f-896c-4094-8820-7f01004358be" providerId="ADAL" clId="{D837E333-65FC-438F-8642-B21A6B3AD5C7}" dt="2024-12-04T00:28:17.769" v="8565" actId="20577"/>
          <ac:spMkLst>
            <pc:docMk/>
            <pc:sldMk cId="2021003694" sldId="290"/>
            <ac:spMk id="2" creationId="{B1F5CD72-FC5A-FAB2-0DE8-48B1DE6064E9}"/>
          </ac:spMkLst>
        </pc:spChg>
        <pc:spChg chg="add mod">
          <ac:chgData name="DANIEL LUCA" userId="78733f4f-896c-4094-8820-7f01004358be" providerId="ADAL" clId="{D837E333-65FC-438F-8642-B21A6B3AD5C7}" dt="2024-12-04T00:30:43.345" v="8685" actId="20577"/>
          <ac:spMkLst>
            <pc:docMk/>
            <pc:sldMk cId="2021003694" sldId="290"/>
            <ac:spMk id="4" creationId="{55CEB142-C969-BE91-499C-BE5F7E508564}"/>
          </ac:spMkLst>
        </pc:spChg>
        <pc:spChg chg="del">
          <ac:chgData name="DANIEL LUCA" userId="78733f4f-896c-4094-8820-7f01004358be" providerId="ADAL" clId="{D837E333-65FC-438F-8642-B21A6B3AD5C7}" dt="2024-12-04T00:28:49.109" v="8569" actId="21"/>
          <ac:spMkLst>
            <pc:docMk/>
            <pc:sldMk cId="2021003694" sldId="290"/>
            <ac:spMk id="5" creationId="{25C07A2A-C41F-B97B-42F4-A75AA770F75F}"/>
          </ac:spMkLst>
        </pc:spChg>
        <pc:spChg chg="del">
          <ac:chgData name="DANIEL LUCA" userId="78733f4f-896c-4094-8820-7f01004358be" providerId="ADAL" clId="{D837E333-65FC-438F-8642-B21A6B3AD5C7}" dt="2024-12-04T00:28:31.962" v="8566" actId="21"/>
          <ac:spMkLst>
            <pc:docMk/>
            <pc:sldMk cId="2021003694" sldId="290"/>
            <ac:spMk id="6" creationId="{2E92C089-F119-A904-0872-28959CAB2066}"/>
          </ac:spMkLst>
        </pc:spChg>
        <pc:spChg chg="del">
          <ac:chgData name="DANIEL LUCA" userId="78733f4f-896c-4094-8820-7f01004358be" providerId="ADAL" clId="{D837E333-65FC-438F-8642-B21A6B3AD5C7}" dt="2024-12-04T00:28:37.159" v="8567" actId="21"/>
          <ac:spMkLst>
            <pc:docMk/>
            <pc:sldMk cId="2021003694" sldId="290"/>
            <ac:spMk id="7" creationId="{64D32CBB-6C8D-9C99-F56B-378EB0C05E85}"/>
          </ac:spMkLst>
        </pc:spChg>
        <pc:spChg chg="add mod">
          <ac:chgData name="DANIEL LUCA" userId="78733f4f-896c-4094-8820-7f01004358be" providerId="ADAL" clId="{D837E333-65FC-438F-8642-B21A6B3AD5C7}" dt="2024-12-04T00:32:17.404" v="8843" actId="20577"/>
          <ac:spMkLst>
            <pc:docMk/>
            <pc:sldMk cId="2021003694" sldId="290"/>
            <ac:spMk id="9" creationId="{3FAED39B-12B4-8B9A-DDBC-9994AA617F8A}"/>
          </ac:spMkLst>
        </pc:spChg>
        <pc:spChg chg="del">
          <ac:chgData name="DANIEL LUCA" userId="78733f4f-896c-4094-8820-7f01004358be" providerId="ADAL" clId="{D837E333-65FC-438F-8642-B21A6B3AD5C7}" dt="2024-12-04T00:28:43.348" v="8568" actId="21"/>
          <ac:spMkLst>
            <pc:docMk/>
            <pc:sldMk cId="2021003694" sldId="290"/>
            <ac:spMk id="10" creationId="{95FF8BB4-4567-9E43-5FDD-5B675D3B3C47}"/>
          </ac:spMkLst>
        </pc:spChg>
      </pc:sldChg>
      <pc:sldChg chg="modSp mod">
        <pc:chgData name="DANIEL LUCA" userId="78733f4f-896c-4094-8820-7f01004358be" providerId="ADAL" clId="{D837E333-65FC-438F-8642-B21A6B3AD5C7}" dt="2024-12-04T11:12:40.898" v="8860" actId="207"/>
        <pc:sldMkLst>
          <pc:docMk/>
          <pc:sldMk cId="4052355403" sldId="294"/>
        </pc:sldMkLst>
        <pc:spChg chg="mod">
          <ac:chgData name="DANIEL LUCA" userId="78733f4f-896c-4094-8820-7f01004358be" providerId="ADAL" clId="{D837E333-65FC-438F-8642-B21A6B3AD5C7}" dt="2024-12-04T11:12:40.898" v="8860" actId="207"/>
          <ac:spMkLst>
            <pc:docMk/>
            <pc:sldMk cId="4052355403" sldId="294"/>
            <ac:spMk id="3" creationId="{2BFB44A1-9E6A-C83D-0753-DFEB23D66B84}"/>
          </ac:spMkLst>
        </pc:spChg>
        <pc:spChg chg="mod">
          <ac:chgData name="DANIEL LUCA" userId="78733f4f-896c-4094-8820-7f01004358be" providerId="ADAL" clId="{D837E333-65FC-438F-8642-B21A6B3AD5C7}" dt="2024-12-04T11:12:14.545" v="8859" actId="207"/>
          <ac:spMkLst>
            <pc:docMk/>
            <pc:sldMk cId="4052355403" sldId="294"/>
            <ac:spMk id="8" creationId="{49C6D786-5332-10DF-A2BE-8C7AB7BF65B8}"/>
          </ac:spMkLst>
        </pc:spChg>
        <pc:picChg chg="mod">
          <ac:chgData name="DANIEL LUCA" userId="78733f4f-896c-4094-8820-7f01004358be" providerId="ADAL" clId="{D837E333-65FC-438F-8642-B21A6B3AD5C7}" dt="2024-12-04T11:11:24.963" v="8856"/>
          <ac:picMkLst>
            <pc:docMk/>
            <pc:sldMk cId="4052355403" sldId="294"/>
            <ac:picMk id="2" creationId="{B4248C35-CD92-ECD4-D6C5-5777CC97135D}"/>
          </ac:picMkLst>
        </pc:picChg>
        <pc:picChg chg="mod">
          <ac:chgData name="DANIEL LUCA" userId="78733f4f-896c-4094-8820-7f01004358be" providerId="ADAL" clId="{D837E333-65FC-438F-8642-B21A6B3AD5C7}" dt="2024-12-04T11:11:58.924" v="8858"/>
          <ac:picMkLst>
            <pc:docMk/>
            <pc:sldMk cId="4052355403" sldId="294"/>
            <ac:picMk id="9" creationId="{342E0D19-FF02-5B6F-47BB-BBEB3599FAD3}"/>
          </ac:picMkLst>
        </pc:picChg>
      </pc:sldChg>
      <pc:sldChg chg="new del">
        <pc:chgData name="DANIEL LUCA" userId="78733f4f-896c-4094-8820-7f01004358be" providerId="ADAL" clId="{D837E333-65FC-438F-8642-B21A6B3AD5C7}" dt="2024-12-04T11:52:32.800" v="8862" actId="680"/>
        <pc:sldMkLst>
          <pc:docMk/>
          <pc:sldMk cId="517595270" sldId="295"/>
        </pc:sldMkLst>
      </pc:sldChg>
    </pc:docChg>
  </pc:docChgLst>
  <pc:docChgLst>
    <pc:chgData name="ANTONIO LANZA" userId="3bedaee3-2570-4681-af0c-a5cbe5fe9148" providerId="ADAL" clId="{36A94596-F67C-49C6-BB87-915DEB34CB86}"/>
    <pc:docChg chg="undo custSel addSld delSld modSld sldOrd delMainMaster modMainMaster">
      <pc:chgData name="ANTONIO LANZA" userId="3bedaee3-2570-4681-af0c-a5cbe5fe9148" providerId="ADAL" clId="{36A94596-F67C-49C6-BB87-915DEB34CB86}" dt="2024-12-05T12:58:26.359" v="4172" actId="1076"/>
      <pc:docMkLst>
        <pc:docMk/>
      </pc:docMkLst>
      <pc:sldChg chg="del">
        <pc:chgData name="ANTONIO LANZA" userId="3bedaee3-2570-4681-af0c-a5cbe5fe9148" providerId="ADAL" clId="{36A94596-F67C-49C6-BB87-915DEB34CB86}" dt="2024-11-29T11:57:44.595" v="7" actId="2696"/>
        <pc:sldMkLst>
          <pc:docMk/>
          <pc:sldMk cId="3372369817" sldId="256"/>
        </pc:sldMkLst>
      </pc:sldChg>
      <pc:sldChg chg="addSp delSp modSp mod setBg">
        <pc:chgData name="ANTONIO LANZA" userId="3bedaee3-2570-4681-af0c-a5cbe5fe9148" providerId="ADAL" clId="{36A94596-F67C-49C6-BB87-915DEB34CB86}" dt="2024-12-04T00:31:14.908" v="3192"/>
        <pc:sldMkLst>
          <pc:docMk/>
          <pc:sldMk cId="1323163141" sldId="257"/>
        </pc:sldMkLst>
        <pc:spChg chg="mod">
          <ac:chgData name="ANTONIO LANZA" userId="3bedaee3-2570-4681-af0c-a5cbe5fe9148" providerId="ADAL" clId="{36A94596-F67C-49C6-BB87-915DEB34CB86}" dt="2024-11-29T15:04:53.495" v="499" actId="207"/>
          <ac:spMkLst>
            <pc:docMk/>
            <pc:sldMk cId="1323163141" sldId="257"/>
            <ac:spMk id="2" creationId="{E838A155-6BA8-5E58-BB99-E882022B5409}"/>
          </ac:spMkLst>
        </pc:spChg>
        <pc:spChg chg="add del mod">
          <ac:chgData name="ANTONIO LANZA" userId="3bedaee3-2570-4681-af0c-a5cbe5fe9148" providerId="ADAL" clId="{36A94596-F67C-49C6-BB87-915DEB34CB86}" dt="2024-11-29T15:01:36.803" v="489" actId="21"/>
          <ac:spMkLst>
            <pc:docMk/>
            <pc:sldMk cId="1323163141" sldId="257"/>
            <ac:spMk id="3" creationId="{95542CDD-A721-5271-36AA-F62FC915A24D}"/>
          </ac:spMkLst>
        </pc:spChg>
        <pc:spChg chg="del">
          <ac:chgData name="ANTONIO LANZA" userId="3bedaee3-2570-4681-af0c-a5cbe5fe9148" providerId="ADAL" clId="{36A94596-F67C-49C6-BB87-915DEB34CB86}" dt="2024-11-29T15:00:45.883" v="474" actId="478"/>
          <ac:spMkLst>
            <pc:docMk/>
            <pc:sldMk cId="1323163141" sldId="257"/>
            <ac:spMk id="4" creationId="{FFB9ADA7-8BC4-585B-0326-775498E4C950}"/>
          </ac:spMkLst>
        </pc:spChg>
        <pc:spChg chg="add mod">
          <ac:chgData name="ANTONIO LANZA" userId="3bedaee3-2570-4681-af0c-a5cbe5fe9148" providerId="ADAL" clId="{36A94596-F67C-49C6-BB87-915DEB34CB86}" dt="2024-11-29T15:04:38.370" v="497" actId="1076"/>
          <ac:spMkLst>
            <pc:docMk/>
            <pc:sldMk cId="1323163141" sldId="257"/>
            <ac:spMk id="6" creationId="{1D3788DE-14D6-3D91-E827-CDFC0F888C9B}"/>
          </ac:spMkLst>
        </pc:spChg>
        <pc:spChg chg="add mod">
          <ac:chgData name="ANTONIO LANZA" userId="3bedaee3-2570-4681-af0c-a5cbe5fe9148" providerId="ADAL" clId="{36A94596-F67C-49C6-BB87-915DEB34CB86}" dt="2024-11-29T15:04:46.296" v="498" actId="1076"/>
          <ac:spMkLst>
            <pc:docMk/>
            <pc:sldMk cId="1323163141" sldId="257"/>
            <ac:spMk id="7" creationId="{563F188C-3698-9C3A-B603-DA6C4BD94F01}"/>
          </ac:spMkLst>
        </pc:spChg>
        <pc:spChg chg="add mod">
          <ac:chgData name="ANTONIO LANZA" userId="3bedaee3-2570-4681-af0c-a5cbe5fe9148" providerId="ADAL" clId="{36A94596-F67C-49C6-BB87-915DEB34CB86}" dt="2024-11-29T15:00:47.243" v="475"/>
          <ac:spMkLst>
            <pc:docMk/>
            <pc:sldMk cId="1323163141" sldId="257"/>
            <ac:spMk id="9" creationId="{F391CD1B-F8FC-5134-C7A6-132E2FFF14BC}"/>
          </ac:spMkLst>
        </pc:spChg>
        <pc:spChg chg="add mod">
          <ac:chgData name="ANTONIO LANZA" userId="3bedaee3-2570-4681-af0c-a5cbe5fe9148" providerId="ADAL" clId="{36A94596-F67C-49C6-BB87-915DEB34CB86}" dt="2024-11-29T15:01:24.773" v="485" actId="1076"/>
          <ac:spMkLst>
            <pc:docMk/>
            <pc:sldMk cId="1323163141" sldId="257"/>
            <ac:spMk id="10" creationId="{4CB9D159-A6EF-FDA7-02B7-FE277CFF5209}"/>
          </ac:spMkLst>
        </pc:spChg>
        <pc:spChg chg="add del mod">
          <ac:chgData name="ANTONIO LANZA" userId="3bedaee3-2570-4681-af0c-a5cbe5fe9148" providerId="ADAL" clId="{36A94596-F67C-49C6-BB87-915DEB34CB86}" dt="2024-11-29T15:01:05.969" v="480" actId="21"/>
          <ac:spMkLst>
            <pc:docMk/>
            <pc:sldMk cId="1323163141" sldId="257"/>
            <ac:spMk id="12" creationId="{6BE65831-4455-FDAD-DE34-69E5B5DB9716}"/>
          </ac:spMkLst>
        </pc:spChg>
        <pc:grpChg chg="add mod">
          <ac:chgData name="ANTONIO LANZA" userId="3bedaee3-2570-4681-af0c-a5cbe5fe9148" providerId="ADAL" clId="{36A94596-F67C-49C6-BB87-915DEB34CB86}" dt="2024-11-29T15:00:56.763" v="478" actId="1076"/>
          <ac:grpSpMkLst>
            <pc:docMk/>
            <pc:sldMk cId="1323163141" sldId="257"/>
            <ac:grpSpMk id="8" creationId="{F5B956BF-AC24-B744-692B-B94ECB940294}"/>
          </ac:grpSpMkLst>
        </pc:grpChg>
        <pc:picChg chg="mod">
          <ac:chgData name="ANTONIO LANZA" userId="3bedaee3-2570-4681-af0c-a5cbe5fe9148" providerId="ADAL" clId="{36A94596-F67C-49C6-BB87-915DEB34CB86}" dt="2024-12-04T00:31:14.908" v="3192"/>
          <ac:picMkLst>
            <pc:docMk/>
            <pc:sldMk cId="1323163141" sldId="257"/>
            <ac:picMk id="5" creationId="{BE1C7516-742D-8705-48B0-AA574CE39F5C}"/>
          </ac:picMkLst>
        </pc:picChg>
      </pc:sldChg>
      <pc:sldChg chg="addSp delSp modSp add del mod modAnim">
        <pc:chgData name="ANTONIO LANZA" userId="3bedaee3-2570-4681-af0c-a5cbe5fe9148" providerId="ADAL" clId="{36A94596-F67C-49C6-BB87-915DEB34CB86}" dt="2024-11-29T14:50:27.439" v="443" actId="2696"/>
        <pc:sldMkLst>
          <pc:docMk/>
          <pc:sldMk cId="1700256613" sldId="260"/>
        </pc:sldMkLst>
        <pc:spChg chg="del">
          <ac:chgData name="ANTONIO LANZA" userId="3bedaee3-2570-4681-af0c-a5cbe5fe9148" providerId="ADAL" clId="{36A94596-F67C-49C6-BB87-915DEB34CB86}" dt="2024-11-29T14:37:14.519" v="276" actId="26606"/>
          <ac:spMkLst>
            <pc:docMk/>
            <pc:sldMk cId="1700256613" sldId="260"/>
            <ac:spMk id="23" creationId="{E0BA761B-DE6B-4078-B4C9-0FFE37D23862}"/>
          </ac:spMkLst>
        </pc:spChg>
        <pc:spChg chg="add">
          <ac:chgData name="ANTONIO LANZA" userId="3bedaee3-2570-4681-af0c-a5cbe5fe9148" providerId="ADAL" clId="{36A94596-F67C-49C6-BB87-915DEB34CB86}" dt="2024-11-29T14:37:14.519" v="276" actId="26606"/>
          <ac:spMkLst>
            <pc:docMk/>
            <pc:sldMk cId="1700256613" sldId="260"/>
            <ac:spMk id="30" creationId="{E0BA761B-DE6B-4078-B4C9-0FFE37D23862}"/>
          </ac:spMkLst>
        </pc:spChg>
        <pc:graphicFrameChg chg="mod ord modGraphic">
          <ac:chgData name="ANTONIO LANZA" userId="3bedaee3-2570-4681-af0c-a5cbe5fe9148" providerId="ADAL" clId="{36A94596-F67C-49C6-BB87-915DEB34CB86}" dt="2024-11-29T14:40:23.349" v="415" actId="478"/>
          <ac:graphicFrameMkLst>
            <pc:docMk/>
            <pc:sldMk cId="1700256613" sldId="260"/>
            <ac:graphicFrameMk id="12" creationId="{B5087A1D-807A-A1BE-2E1F-40AD0704FFDB}"/>
          </ac:graphicFrameMkLst>
        </pc:graphicFrameChg>
        <pc:cxnChg chg="del">
          <ac:chgData name="ANTONIO LANZA" userId="3bedaee3-2570-4681-af0c-a5cbe5fe9148" providerId="ADAL" clId="{36A94596-F67C-49C6-BB87-915DEB34CB86}" dt="2024-11-29T14:37:14.519" v="276" actId="26606"/>
          <ac:cxnSpMkLst>
            <pc:docMk/>
            <pc:sldMk cId="1700256613" sldId="260"/>
            <ac:cxnSpMk id="25" creationId="{05C630D5-1ADF-4994-883A-6501F0DFCFA0}"/>
          </ac:cxnSpMkLst>
        </pc:cxnChg>
        <pc:cxnChg chg="add">
          <ac:chgData name="ANTONIO LANZA" userId="3bedaee3-2570-4681-af0c-a5cbe5fe9148" providerId="ADAL" clId="{36A94596-F67C-49C6-BB87-915DEB34CB86}" dt="2024-11-29T14:37:14.519" v="276" actId="26606"/>
          <ac:cxnSpMkLst>
            <pc:docMk/>
            <pc:sldMk cId="1700256613" sldId="260"/>
            <ac:cxnSpMk id="32" creationId="{05C630D5-1ADF-4994-883A-6501F0DFCFA0}"/>
          </ac:cxnSpMkLst>
        </pc:cxnChg>
      </pc:sldChg>
      <pc:sldChg chg="modSp add del mod setBg">
        <pc:chgData name="ANTONIO LANZA" userId="3bedaee3-2570-4681-af0c-a5cbe5fe9148" providerId="ADAL" clId="{36A94596-F67C-49C6-BB87-915DEB34CB86}" dt="2024-11-29T11:57:42.062" v="6" actId="2696"/>
        <pc:sldMkLst>
          <pc:docMk/>
          <pc:sldMk cId="2210830722" sldId="262"/>
        </pc:sldMkLst>
        <pc:picChg chg="mod ord">
          <ac:chgData name="ANTONIO LANZA" userId="3bedaee3-2570-4681-af0c-a5cbe5fe9148" providerId="ADAL" clId="{36A94596-F67C-49C6-BB87-915DEB34CB86}" dt="2024-11-29T11:57:21.753" v="5" actId="1076"/>
          <ac:picMkLst>
            <pc:docMk/>
            <pc:sldMk cId="2210830722" sldId="262"/>
            <ac:picMk id="2" creationId="{5B0CEEE7-44BE-FFF1-9F87-17B89FC49CA8}"/>
          </ac:picMkLst>
        </pc:picChg>
      </pc:sldChg>
      <pc:sldChg chg="addSp delSp modSp mod setBg modNotesTx">
        <pc:chgData name="ANTONIO LANZA" userId="3bedaee3-2570-4681-af0c-a5cbe5fe9148" providerId="ADAL" clId="{36A94596-F67C-49C6-BB87-915DEB34CB86}" dt="2024-12-04T00:25:58.452" v="3179"/>
        <pc:sldMkLst>
          <pc:docMk/>
          <pc:sldMk cId="2490379807" sldId="263"/>
        </pc:sldMkLst>
        <pc:spChg chg="mod">
          <ac:chgData name="ANTONIO LANZA" userId="3bedaee3-2570-4681-af0c-a5cbe5fe9148" providerId="ADAL" clId="{36A94596-F67C-49C6-BB87-915DEB34CB86}" dt="2024-12-04T00:19:31.629" v="3126" actId="207"/>
          <ac:spMkLst>
            <pc:docMk/>
            <pc:sldMk cId="2490379807" sldId="263"/>
            <ac:spMk id="3" creationId="{B419F1F2-DA85-62B5-5337-B8E61C12CD40}"/>
          </ac:spMkLst>
        </pc:spChg>
        <pc:spChg chg="mod">
          <ac:chgData name="ANTONIO LANZA" userId="3bedaee3-2570-4681-af0c-a5cbe5fe9148" providerId="ADAL" clId="{36A94596-F67C-49C6-BB87-915DEB34CB86}" dt="2024-12-04T00:19:38.126" v="3127" actId="207"/>
          <ac:spMkLst>
            <pc:docMk/>
            <pc:sldMk cId="2490379807" sldId="263"/>
            <ac:spMk id="4" creationId="{6ED39A82-8E16-B91A-B6BA-CF9C54B0D365}"/>
          </ac:spMkLst>
        </pc:spChg>
        <pc:spChg chg="mod">
          <ac:chgData name="ANTONIO LANZA" userId="3bedaee3-2570-4681-af0c-a5cbe5fe9148" providerId="ADAL" clId="{36A94596-F67C-49C6-BB87-915DEB34CB86}" dt="2024-12-04T00:19:48.293" v="3129" actId="207"/>
          <ac:spMkLst>
            <pc:docMk/>
            <pc:sldMk cId="2490379807" sldId="263"/>
            <ac:spMk id="5" creationId="{790497A5-A3FE-C819-CBB3-1EF1AB7AD545}"/>
          </ac:spMkLst>
        </pc:spChg>
        <pc:spChg chg="mod">
          <ac:chgData name="ANTONIO LANZA" userId="3bedaee3-2570-4681-af0c-a5cbe5fe9148" providerId="ADAL" clId="{36A94596-F67C-49C6-BB87-915DEB34CB86}" dt="2024-12-04T00:19:42.983" v="3128" actId="207"/>
          <ac:spMkLst>
            <pc:docMk/>
            <pc:sldMk cId="2490379807" sldId="263"/>
            <ac:spMk id="6" creationId="{66FBF9AB-6F95-9632-48FF-2FF7A9CE362A}"/>
          </ac:spMkLst>
        </pc:spChg>
        <pc:spChg chg="mod ord">
          <ac:chgData name="ANTONIO LANZA" userId="3bedaee3-2570-4681-af0c-a5cbe5fe9148" providerId="ADAL" clId="{36A94596-F67C-49C6-BB87-915DEB34CB86}" dt="2024-12-04T00:22:14.962" v="3163" actId="207"/>
          <ac:spMkLst>
            <pc:docMk/>
            <pc:sldMk cId="2490379807" sldId="263"/>
            <ac:spMk id="8" creationId="{197595DC-196A-B356-9763-75D03EB8E814}"/>
          </ac:spMkLst>
        </pc:spChg>
        <pc:picChg chg="mod ord">
          <ac:chgData name="ANTONIO LANZA" userId="3bedaee3-2570-4681-af0c-a5cbe5fe9148" providerId="ADAL" clId="{36A94596-F67C-49C6-BB87-915DEB34CB86}" dt="2024-12-04T00:25:22.059" v="3173" actId="1076"/>
          <ac:picMkLst>
            <pc:docMk/>
            <pc:sldMk cId="2490379807" sldId="263"/>
            <ac:picMk id="2" creationId="{5B0CEEE7-44BE-FFF1-9F87-17B89FC49CA8}"/>
          </ac:picMkLst>
        </pc:picChg>
        <pc:picChg chg="add del mod">
          <ac:chgData name="ANTONIO LANZA" userId="3bedaee3-2570-4681-af0c-a5cbe5fe9148" providerId="ADAL" clId="{36A94596-F67C-49C6-BB87-915DEB34CB86}" dt="2024-12-04T00:25:56.197" v="3178" actId="478"/>
          <ac:picMkLst>
            <pc:docMk/>
            <pc:sldMk cId="2490379807" sldId="263"/>
            <ac:picMk id="7" creationId="{4DB65EAD-05DF-7F12-CA0C-A203AE7F0870}"/>
          </ac:picMkLst>
        </pc:picChg>
        <pc:picChg chg="add mod">
          <ac:chgData name="ANTONIO LANZA" userId="3bedaee3-2570-4681-af0c-a5cbe5fe9148" providerId="ADAL" clId="{36A94596-F67C-49C6-BB87-915DEB34CB86}" dt="2024-12-04T00:25:58.452" v="3179"/>
          <ac:picMkLst>
            <pc:docMk/>
            <pc:sldMk cId="2490379807" sldId="263"/>
            <ac:picMk id="9" creationId="{14483BFA-D71B-C582-F438-B474657B6352}"/>
          </ac:picMkLst>
        </pc:picChg>
        <pc:picChg chg="del mod">
          <ac:chgData name="ANTONIO LANZA" userId="3bedaee3-2570-4681-af0c-a5cbe5fe9148" providerId="ADAL" clId="{36A94596-F67C-49C6-BB87-915DEB34CB86}" dt="2024-12-04T00:25:50.513" v="3176" actId="478"/>
          <ac:picMkLst>
            <pc:docMk/>
            <pc:sldMk cId="2490379807" sldId="263"/>
            <ac:picMk id="15" creationId="{A7CF4366-CFC4-18F9-A504-A31F699D5338}"/>
          </ac:picMkLst>
        </pc:picChg>
      </pc:sldChg>
      <pc:sldChg chg="addSp new del ord">
        <pc:chgData name="ANTONIO LANZA" userId="3bedaee3-2570-4681-af0c-a5cbe5fe9148" providerId="ADAL" clId="{36A94596-F67C-49C6-BB87-915DEB34CB86}" dt="2024-11-29T15:00:06.673" v="473" actId="2696"/>
        <pc:sldMkLst>
          <pc:docMk/>
          <pc:sldMk cId="4204739739" sldId="264"/>
        </pc:sldMkLst>
        <pc:picChg chg="add">
          <ac:chgData name="ANTONIO LANZA" userId="3bedaee3-2570-4681-af0c-a5cbe5fe9148" providerId="ADAL" clId="{36A94596-F67C-49C6-BB87-915DEB34CB86}" dt="2024-11-29T14:59:46.463" v="467"/>
          <ac:picMkLst>
            <pc:docMk/>
            <pc:sldMk cId="4204739739" sldId="264"/>
            <ac:picMk id="2" creationId="{BB8846D6-5F7F-CA69-A3CF-109A5D7377CE}"/>
          </ac:picMkLst>
        </pc:picChg>
      </pc:sldChg>
      <pc:sldChg chg="modSp add del">
        <pc:chgData name="ANTONIO LANZA" userId="3bedaee3-2570-4681-af0c-a5cbe5fe9148" providerId="ADAL" clId="{36A94596-F67C-49C6-BB87-915DEB34CB86}" dt="2024-11-29T14:50:24.881" v="442" actId="2696"/>
        <pc:sldMkLst>
          <pc:docMk/>
          <pc:sldMk cId="3459381015" sldId="265"/>
        </pc:sldMkLst>
        <pc:graphicFrameChg chg="mod">
          <ac:chgData name="ANTONIO LANZA" userId="3bedaee3-2570-4681-af0c-a5cbe5fe9148" providerId="ADAL" clId="{36A94596-F67C-49C6-BB87-915DEB34CB86}" dt="2024-11-29T14:40:31.424" v="416" actId="478"/>
          <ac:graphicFrameMkLst>
            <pc:docMk/>
            <pc:sldMk cId="3459381015" sldId="265"/>
            <ac:graphicFrameMk id="12" creationId="{680386AE-F0D2-66DC-EEFC-999F52912950}"/>
          </ac:graphicFrameMkLst>
        </pc:graphicFrameChg>
      </pc:sldChg>
      <pc:sldChg chg="modSp add del">
        <pc:chgData name="ANTONIO LANZA" userId="3bedaee3-2570-4681-af0c-a5cbe5fe9148" providerId="ADAL" clId="{36A94596-F67C-49C6-BB87-915DEB34CB86}" dt="2024-11-29T14:46:39.401" v="422" actId="2696"/>
        <pc:sldMkLst>
          <pc:docMk/>
          <pc:sldMk cId="4014642684" sldId="266"/>
        </pc:sldMkLst>
        <pc:graphicFrameChg chg="mod">
          <ac:chgData name="ANTONIO LANZA" userId="3bedaee3-2570-4681-af0c-a5cbe5fe9148" providerId="ADAL" clId="{36A94596-F67C-49C6-BB87-915DEB34CB86}" dt="2024-11-29T14:46:28.099" v="421"/>
          <ac:graphicFrameMkLst>
            <pc:docMk/>
            <pc:sldMk cId="4014642684" sldId="266"/>
            <ac:graphicFrameMk id="12" creationId="{EBD5BD00-9110-3B6D-437A-BE73B0B8A174}"/>
          </ac:graphicFrameMkLst>
        </pc:graphicFrameChg>
      </pc:sldChg>
      <pc:sldChg chg="modSp add setBg">
        <pc:chgData name="ANTONIO LANZA" userId="3bedaee3-2570-4681-af0c-a5cbe5fe9148" providerId="ADAL" clId="{36A94596-F67C-49C6-BB87-915DEB34CB86}" dt="2024-12-04T00:30:37.199" v="3191" actId="207"/>
        <pc:sldMkLst>
          <pc:docMk/>
          <pc:sldMk cId="2304675279" sldId="267"/>
        </pc:sldMkLst>
        <pc:graphicFrameChg chg="mod">
          <ac:chgData name="ANTONIO LANZA" userId="3bedaee3-2570-4681-af0c-a5cbe5fe9148" providerId="ADAL" clId="{36A94596-F67C-49C6-BB87-915DEB34CB86}" dt="2024-12-04T00:30:37.199" v="3191" actId="207"/>
          <ac:graphicFrameMkLst>
            <pc:docMk/>
            <pc:sldMk cId="2304675279" sldId="267"/>
            <ac:graphicFrameMk id="12" creationId="{280FF4E8-6C9A-2666-BBD9-69EE4C63F381}"/>
          </ac:graphicFrameMkLst>
        </pc:graphicFrameChg>
        <pc:picChg chg="mod">
          <ac:chgData name="ANTONIO LANZA" userId="3bedaee3-2570-4681-af0c-a5cbe5fe9148" providerId="ADAL" clId="{36A94596-F67C-49C6-BB87-915DEB34CB86}" dt="2024-12-04T00:02:44.587" v="3010"/>
          <ac:picMkLst>
            <pc:docMk/>
            <pc:sldMk cId="2304675279" sldId="267"/>
            <ac:picMk id="3" creationId="{6B07EBE1-CFAC-EE4A-502D-4F13C257EA2B}"/>
          </ac:picMkLst>
        </pc:picChg>
      </pc:sldChg>
      <pc:sldChg chg="modSp add del ord setBg">
        <pc:chgData name="ANTONIO LANZA" userId="3bedaee3-2570-4681-af0c-a5cbe5fe9148" providerId="ADAL" clId="{36A94596-F67C-49C6-BB87-915DEB34CB86}" dt="2024-12-04T00:29:39.372" v="3185" actId="2696"/>
        <pc:sldMkLst>
          <pc:docMk/>
          <pc:sldMk cId="1257759568" sldId="268"/>
        </pc:sldMkLst>
        <pc:graphicFrameChg chg="mod">
          <ac:chgData name="ANTONIO LANZA" userId="3bedaee3-2570-4681-af0c-a5cbe5fe9148" providerId="ADAL" clId="{36A94596-F67C-49C6-BB87-915DEB34CB86}" dt="2024-12-04T00:29:14.951" v="3184"/>
          <ac:graphicFrameMkLst>
            <pc:docMk/>
            <pc:sldMk cId="1257759568" sldId="268"/>
            <ac:graphicFrameMk id="12" creationId="{5466DC17-907D-FA3F-DD99-DDBDCF0FF25D}"/>
          </ac:graphicFrameMkLst>
        </pc:graphicFrameChg>
        <pc:picChg chg="mod">
          <ac:chgData name="ANTONIO LANZA" userId="3bedaee3-2570-4681-af0c-a5cbe5fe9148" providerId="ADAL" clId="{36A94596-F67C-49C6-BB87-915DEB34CB86}" dt="2024-12-04T00:02:27.380" v="3008"/>
          <ac:picMkLst>
            <pc:docMk/>
            <pc:sldMk cId="1257759568" sldId="268"/>
            <ac:picMk id="3" creationId="{42108140-DEF0-8C6F-19ED-CB768D3A0C71}"/>
          </ac:picMkLst>
        </pc:picChg>
      </pc:sldChg>
      <pc:sldChg chg="modSp add ord setBg">
        <pc:chgData name="ANTONIO LANZA" userId="3bedaee3-2570-4681-af0c-a5cbe5fe9148" providerId="ADAL" clId="{36A94596-F67C-49C6-BB87-915DEB34CB86}" dt="2024-12-04T00:23:27.919" v="3167"/>
        <pc:sldMkLst>
          <pc:docMk/>
          <pc:sldMk cId="2598122962" sldId="269"/>
        </pc:sldMkLst>
        <pc:graphicFrameChg chg="mod">
          <ac:chgData name="ANTONIO LANZA" userId="3bedaee3-2570-4681-af0c-a5cbe5fe9148" providerId="ADAL" clId="{36A94596-F67C-49C6-BB87-915DEB34CB86}" dt="2024-12-04T00:17:30.816" v="3121" actId="12100"/>
          <ac:graphicFrameMkLst>
            <pc:docMk/>
            <pc:sldMk cId="2598122962" sldId="269"/>
            <ac:graphicFrameMk id="12" creationId="{CB6E61E9-1298-9584-47D3-758F94D813BF}"/>
          </ac:graphicFrameMkLst>
        </pc:graphicFrameChg>
        <pc:picChg chg="mod">
          <ac:chgData name="ANTONIO LANZA" userId="3bedaee3-2570-4681-af0c-a5cbe5fe9148" providerId="ADAL" clId="{36A94596-F67C-49C6-BB87-915DEB34CB86}" dt="2024-12-04T00:01:45.392" v="3006"/>
          <ac:picMkLst>
            <pc:docMk/>
            <pc:sldMk cId="2598122962" sldId="269"/>
            <ac:picMk id="3" creationId="{AA2C620C-F558-6F32-D12F-8147CC900344}"/>
          </ac:picMkLst>
        </pc:picChg>
      </pc:sldChg>
      <pc:sldChg chg="modSp add ord setBg">
        <pc:chgData name="ANTONIO LANZA" userId="3bedaee3-2570-4681-af0c-a5cbe5fe9148" providerId="ADAL" clId="{36A94596-F67C-49C6-BB87-915DEB34CB86}" dt="2024-12-04T00:17:45.471" v="3122" actId="12100"/>
        <pc:sldMkLst>
          <pc:docMk/>
          <pc:sldMk cId="4092498330" sldId="270"/>
        </pc:sldMkLst>
        <pc:graphicFrameChg chg="mod">
          <ac:chgData name="ANTONIO LANZA" userId="3bedaee3-2570-4681-af0c-a5cbe5fe9148" providerId="ADAL" clId="{36A94596-F67C-49C6-BB87-915DEB34CB86}" dt="2024-12-04T00:17:45.471" v="3122" actId="12100"/>
          <ac:graphicFrameMkLst>
            <pc:docMk/>
            <pc:sldMk cId="4092498330" sldId="270"/>
            <ac:graphicFrameMk id="12" creationId="{26197FA9-D680-2E56-10C2-05F4136CCBF7}"/>
          </ac:graphicFrameMkLst>
        </pc:graphicFrameChg>
        <pc:picChg chg="mod">
          <ac:chgData name="ANTONIO LANZA" userId="3bedaee3-2570-4681-af0c-a5cbe5fe9148" providerId="ADAL" clId="{36A94596-F67C-49C6-BB87-915DEB34CB86}" dt="2024-12-04T00:02:15.965" v="3007"/>
          <ac:picMkLst>
            <pc:docMk/>
            <pc:sldMk cId="4092498330" sldId="270"/>
            <ac:picMk id="3" creationId="{A20F94E3-94DF-1378-126D-C46CAD88DEC4}"/>
          </ac:picMkLst>
        </pc:picChg>
      </pc:sldChg>
      <pc:sldChg chg="add del">
        <pc:chgData name="ANTONIO LANZA" userId="3bedaee3-2570-4681-af0c-a5cbe5fe9148" providerId="ADAL" clId="{36A94596-F67C-49C6-BB87-915DEB34CB86}" dt="2024-11-29T16:19:10.480" v="1075" actId="2696"/>
        <pc:sldMkLst>
          <pc:docMk/>
          <pc:sldMk cId="2252932205" sldId="271"/>
        </pc:sldMkLst>
      </pc:sldChg>
      <pc:sldChg chg="addSp delSp modSp add mod setBg">
        <pc:chgData name="ANTONIO LANZA" userId="3bedaee3-2570-4681-af0c-a5cbe5fe9148" providerId="ADAL" clId="{36A94596-F67C-49C6-BB87-915DEB34CB86}" dt="2024-12-04T00:16:56.393" v="3120"/>
        <pc:sldMkLst>
          <pc:docMk/>
          <pc:sldMk cId="497571924" sldId="272"/>
        </pc:sldMkLst>
        <pc:spChg chg="mod">
          <ac:chgData name="ANTONIO LANZA" userId="3bedaee3-2570-4681-af0c-a5cbe5fe9148" providerId="ADAL" clId="{36A94596-F67C-49C6-BB87-915DEB34CB86}" dt="2024-11-29T15:21:25.098" v="608" actId="20577"/>
          <ac:spMkLst>
            <pc:docMk/>
            <pc:sldMk cId="497571924" sldId="272"/>
            <ac:spMk id="2" creationId="{F9EE79D5-2923-FDE2-290B-59FFEF959868}"/>
          </ac:spMkLst>
        </pc:spChg>
        <pc:spChg chg="add mod">
          <ac:chgData name="ANTONIO LANZA" userId="3bedaee3-2570-4681-af0c-a5cbe5fe9148" providerId="ADAL" clId="{36A94596-F67C-49C6-BB87-915DEB34CB86}" dt="2024-11-29T15:20:42.271" v="574" actId="1076"/>
          <ac:spMkLst>
            <pc:docMk/>
            <pc:sldMk cId="497571924" sldId="272"/>
            <ac:spMk id="3" creationId="{A026227B-8818-7B68-A39B-4D761A03AC52}"/>
          </ac:spMkLst>
        </pc:spChg>
        <pc:spChg chg="mod">
          <ac:chgData name="ANTONIO LANZA" userId="3bedaee3-2570-4681-af0c-a5cbe5fe9148" providerId="ADAL" clId="{36A94596-F67C-49C6-BB87-915DEB34CB86}" dt="2024-11-29T15:20:51.041" v="575" actId="207"/>
          <ac:spMkLst>
            <pc:docMk/>
            <pc:sldMk cId="497571924" sldId="272"/>
            <ac:spMk id="6" creationId="{596599FE-6ACF-D329-8D0D-FC2697DAA908}"/>
          </ac:spMkLst>
        </pc:spChg>
        <pc:spChg chg="del">
          <ac:chgData name="ANTONIO LANZA" userId="3bedaee3-2570-4681-af0c-a5cbe5fe9148" providerId="ADAL" clId="{36A94596-F67C-49C6-BB87-915DEB34CB86}" dt="2024-11-29T15:20:20.171" v="569" actId="478"/>
          <ac:spMkLst>
            <pc:docMk/>
            <pc:sldMk cId="497571924" sldId="272"/>
            <ac:spMk id="7" creationId="{F32E56B0-B383-2075-87F5-70DE2C3F5800}"/>
          </ac:spMkLst>
        </pc:spChg>
        <pc:spChg chg="mod topLvl">
          <ac:chgData name="ANTONIO LANZA" userId="3bedaee3-2570-4681-af0c-a5cbe5fe9148" providerId="ADAL" clId="{36A94596-F67C-49C6-BB87-915DEB34CB86}" dt="2024-11-29T15:20:55.626" v="578" actId="21"/>
          <ac:spMkLst>
            <pc:docMk/>
            <pc:sldMk cId="497571924" sldId="272"/>
            <ac:spMk id="9" creationId="{FA54A3CF-7FB3-0B8C-64D4-5BBA68597DE8}"/>
          </ac:spMkLst>
        </pc:spChg>
        <pc:spChg chg="add del mod topLvl">
          <ac:chgData name="ANTONIO LANZA" userId="3bedaee3-2570-4681-af0c-a5cbe5fe9148" providerId="ADAL" clId="{36A94596-F67C-49C6-BB87-915DEB34CB86}" dt="2024-11-29T15:21:15.511" v="605" actId="207"/>
          <ac:spMkLst>
            <pc:docMk/>
            <pc:sldMk cId="497571924" sldId="272"/>
            <ac:spMk id="10" creationId="{6827B9A5-358C-AE08-05A8-DC9D5C65EEB1}"/>
          </ac:spMkLst>
        </pc:spChg>
        <pc:grpChg chg="add del">
          <ac:chgData name="ANTONIO LANZA" userId="3bedaee3-2570-4681-af0c-a5cbe5fe9148" providerId="ADAL" clId="{36A94596-F67C-49C6-BB87-915DEB34CB86}" dt="2024-11-29T15:20:55.626" v="578" actId="21"/>
          <ac:grpSpMkLst>
            <pc:docMk/>
            <pc:sldMk cId="497571924" sldId="272"/>
            <ac:grpSpMk id="8" creationId="{E07FCFD2-209C-C0F2-AA33-622E4AE338FA}"/>
          </ac:grpSpMkLst>
        </pc:grpChg>
      </pc:sldChg>
      <pc:sldChg chg="addSp delSp modSp add mod setBg">
        <pc:chgData name="ANTONIO LANZA" userId="3bedaee3-2570-4681-af0c-a5cbe5fe9148" providerId="ADAL" clId="{36A94596-F67C-49C6-BB87-915DEB34CB86}" dt="2024-12-04T01:05:16.436" v="3431"/>
        <pc:sldMkLst>
          <pc:docMk/>
          <pc:sldMk cId="3192345051" sldId="273"/>
        </pc:sldMkLst>
        <pc:spChg chg="mod">
          <ac:chgData name="ANTONIO LANZA" userId="3bedaee3-2570-4681-af0c-a5cbe5fe9148" providerId="ADAL" clId="{36A94596-F67C-49C6-BB87-915DEB34CB86}" dt="2024-11-29T15:19:22.916" v="562" actId="207"/>
          <ac:spMkLst>
            <pc:docMk/>
            <pc:sldMk cId="3192345051" sldId="273"/>
            <ac:spMk id="2" creationId="{CFF9614C-DA18-7DE3-1849-F8F9E0FC27B5}"/>
          </ac:spMkLst>
        </pc:spChg>
        <pc:spChg chg="add mod">
          <ac:chgData name="ANTONIO LANZA" userId="3bedaee3-2570-4681-af0c-a5cbe5fe9148" providerId="ADAL" clId="{36A94596-F67C-49C6-BB87-915DEB34CB86}" dt="2024-11-29T15:20:08.136" v="568" actId="1076"/>
          <ac:spMkLst>
            <pc:docMk/>
            <pc:sldMk cId="3192345051" sldId="273"/>
            <ac:spMk id="3" creationId="{3D3E12B8-4A01-C60E-6B9A-4C0DC0BC976D}"/>
          </ac:spMkLst>
        </pc:spChg>
        <pc:spChg chg="mod">
          <ac:chgData name="ANTONIO LANZA" userId="3bedaee3-2570-4681-af0c-a5cbe5fe9148" providerId="ADAL" clId="{36A94596-F67C-49C6-BB87-915DEB34CB86}" dt="2024-11-29T15:19:36.798" v="563" actId="207"/>
          <ac:spMkLst>
            <pc:docMk/>
            <pc:sldMk cId="3192345051" sldId="273"/>
            <ac:spMk id="6" creationId="{4C434EA4-D449-AFCD-F7EC-BB87F2E50C29}"/>
          </ac:spMkLst>
        </pc:spChg>
        <pc:spChg chg="del">
          <ac:chgData name="ANTONIO LANZA" userId="3bedaee3-2570-4681-af0c-a5cbe5fe9148" providerId="ADAL" clId="{36A94596-F67C-49C6-BB87-915DEB34CB86}" dt="2024-11-29T15:19:38.870" v="564" actId="478"/>
          <ac:spMkLst>
            <pc:docMk/>
            <pc:sldMk cId="3192345051" sldId="273"/>
            <ac:spMk id="7" creationId="{CDE8D018-9F5A-85BA-B52D-578ED1F972FB}"/>
          </ac:spMkLst>
        </pc:spChg>
        <pc:spChg chg="mod">
          <ac:chgData name="ANTONIO LANZA" userId="3bedaee3-2570-4681-af0c-a5cbe5fe9148" providerId="ADAL" clId="{36A94596-F67C-49C6-BB87-915DEB34CB86}" dt="2024-11-29T15:19:18.908" v="561" actId="207"/>
          <ac:spMkLst>
            <pc:docMk/>
            <pc:sldMk cId="3192345051" sldId="273"/>
            <ac:spMk id="10" creationId="{D58AF6BF-F38A-07BF-CCFE-3BFB419A79CB}"/>
          </ac:spMkLst>
        </pc:spChg>
        <pc:picChg chg="mod">
          <ac:chgData name="ANTONIO LANZA" userId="3bedaee3-2570-4681-af0c-a5cbe5fe9148" providerId="ADAL" clId="{36A94596-F67C-49C6-BB87-915DEB34CB86}" dt="2024-12-04T01:05:16.436" v="3431"/>
          <ac:picMkLst>
            <pc:docMk/>
            <pc:sldMk cId="3192345051" sldId="273"/>
            <ac:picMk id="5" creationId="{F7B16D56-4B9A-5B9F-1E0E-79D32EF2403C}"/>
          </ac:picMkLst>
        </pc:picChg>
      </pc:sldChg>
      <pc:sldChg chg="addSp delSp modSp add mod setBg">
        <pc:chgData name="ANTONIO LANZA" userId="3bedaee3-2570-4681-af0c-a5cbe5fe9148" providerId="ADAL" clId="{36A94596-F67C-49C6-BB87-915DEB34CB86}" dt="2024-12-04T00:35:19.073" v="3209"/>
        <pc:sldMkLst>
          <pc:docMk/>
          <pc:sldMk cId="3236056594" sldId="274"/>
        </pc:sldMkLst>
        <pc:spChg chg="mod">
          <ac:chgData name="ANTONIO LANZA" userId="3bedaee3-2570-4681-af0c-a5cbe5fe9148" providerId="ADAL" clId="{36A94596-F67C-49C6-BB87-915DEB34CB86}" dt="2024-11-29T15:18:31.506" v="527" actId="207"/>
          <ac:spMkLst>
            <pc:docMk/>
            <pc:sldMk cId="3236056594" sldId="274"/>
            <ac:spMk id="2" creationId="{F24DA5F6-5184-3731-B694-DC686E310E9D}"/>
          </ac:spMkLst>
        </pc:spChg>
        <pc:spChg chg="add mod">
          <ac:chgData name="ANTONIO LANZA" userId="3bedaee3-2570-4681-af0c-a5cbe5fe9148" providerId="ADAL" clId="{36A94596-F67C-49C6-BB87-915DEB34CB86}" dt="2024-11-29T15:18:03.326" v="525" actId="1076"/>
          <ac:spMkLst>
            <pc:docMk/>
            <pc:sldMk cId="3236056594" sldId="274"/>
            <ac:spMk id="3" creationId="{8801B2B5-FDEB-ED3B-1BC1-8A4C1024BB5A}"/>
          </ac:spMkLst>
        </pc:spChg>
        <pc:spChg chg="mod">
          <ac:chgData name="ANTONIO LANZA" userId="3bedaee3-2570-4681-af0c-a5cbe5fe9148" providerId="ADAL" clId="{36A94596-F67C-49C6-BB87-915DEB34CB86}" dt="2024-11-29T15:18:40.118" v="528" actId="207"/>
          <ac:spMkLst>
            <pc:docMk/>
            <pc:sldMk cId="3236056594" sldId="274"/>
            <ac:spMk id="6" creationId="{AC7D7F6A-70C9-458E-4F37-AC7F8DFDDD2F}"/>
          </ac:spMkLst>
        </pc:spChg>
        <pc:spChg chg="del">
          <ac:chgData name="ANTONIO LANZA" userId="3bedaee3-2570-4681-af0c-a5cbe5fe9148" providerId="ADAL" clId="{36A94596-F67C-49C6-BB87-915DEB34CB86}" dt="2024-11-29T15:17:35.188" v="520" actId="478"/>
          <ac:spMkLst>
            <pc:docMk/>
            <pc:sldMk cId="3236056594" sldId="274"/>
            <ac:spMk id="7" creationId="{F7DBC0B2-C6E2-1F1A-3DEF-D39436CBA477}"/>
          </ac:spMkLst>
        </pc:spChg>
        <pc:spChg chg="mod">
          <ac:chgData name="ANTONIO LANZA" userId="3bedaee3-2570-4681-af0c-a5cbe5fe9148" providerId="ADAL" clId="{36A94596-F67C-49C6-BB87-915DEB34CB86}" dt="2024-11-29T15:18:26.716" v="526" actId="207"/>
          <ac:spMkLst>
            <pc:docMk/>
            <pc:sldMk cId="3236056594" sldId="274"/>
            <ac:spMk id="10" creationId="{9923729F-D7EA-F9D6-82FD-71B6023A47A8}"/>
          </ac:spMkLst>
        </pc:spChg>
        <pc:grpChg chg="mod">
          <ac:chgData name="ANTONIO LANZA" userId="3bedaee3-2570-4681-af0c-a5cbe5fe9148" providerId="ADAL" clId="{36A94596-F67C-49C6-BB87-915DEB34CB86}" dt="2024-11-29T15:17:08.266" v="506" actId="1076"/>
          <ac:grpSpMkLst>
            <pc:docMk/>
            <pc:sldMk cId="3236056594" sldId="274"/>
            <ac:grpSpMk id="8" creationId="{433EF0D8-1646-03EC-BCDA-E19822DB7E44}"/>
          </ac:grpSpMkLst>
        </pc:grpChg>
        <pc:picChg chg="mod">
          <ac:chgData name="ANTONIO LANZA" userId="3bedaee3-2570-4681-af0c-a5cbe5fe9148" providerId="ADAL" clId="{36A94596-F67C-49C6-BB87-915DEB34CB86}" dt="2024-12-04T00:35:19.073" v="3209"/>
          <ac:picMkLst>
            <pc:docMk/>
            <pc:sldMk cId="3236056594" sldId="274"/>
            <ac:picMk id="5" creationId="{A6549C7A-731D-AEE7-ED94-24FEAF68736F}"/>
          </ac:picMkLst>
        </pc:picChg>
      </pc:sldChg>
      <pc:sldChg chg="modSp new del mod ord setBg">
        <pc:chgData name="ANTONIO LANZA" userId="3bedaee3-2570-4681-af0c-a5cbe5fe9148" providerId="ADAL" clId="{36A94596-F67C-49C6-BB87-915DEB34CB86}" dt="2024-11-29T16:20:13.060" v="1078" actId="2696"/>
        <pc:sldMkLst>
          <pc:docMk/>
          <pc:sldMk cId="2551216439" sldId="275"/>
        </pc:sldMkLst>
        <pc:spChg chg="mod">
          <ac:chgData name="ANTONIO LANZA" userId="3bedaee3-2570-4681-af0c-a5cbe5fe9148" providerId="ADAL" clId="{36A94596-F67C-49C6-BB87-915DEB34CB86}" dt="2024-11-29T15:29:08.401" v="689" actId="20577"/>
          <ac:spMkLst>
            <pc:docMk/>
            <pc:sldMk cId="2551216439" sldId="275"/>
            <ac:spMk id="2" creationId="{03233ADD-A936-C4F2-B996-A4ED1369648C}"/>
          </ac:spMkLst>
        </pc:spChg>
      </pc:sldChg>
      <pc:sldChg chg="new del setBg">
        <pc:chgData name="ANTONIO LANZA" userId="3bedaee3-2570-4681-af0c-a5cbe5fe9148" providerId="ADAL" clId="{36A94596-F67C-49C6-BB87-915DEB34CB86}" dt="2024-11-29T16:40:04.736" v="1670" actId="2696"/>
        <pc:sldMkLst>
          <pc:docMk/>
          <pc:sldMk cId="43314269" sldId="276"/>
        </pc:sldMkLst>
      </pc:sldChg>
      <pc:sldChg chg="new del">
        <pc:chgData name="ANTONIO LANZA" userId="3bedaee3-2570-4681-af0c-a5cbe5fe9148" providerId="ADAL" clId="{36A94596-F67C-49C6-BB87-915DEB34CB86}" dt="2024-11-29T16:58:21.199" v="2097" actId="2696"/>
        <pc:sldMkLst>
          <pc:docMk/>
          <pc:sldMk cId="1034054516" sldId="277"/>
        </pc:sldMkLst>
      </pc:sldChg>
      <pc:sldChg chg="new del">
        <pc:chgData name="ANTONIO LANZA" userId="3bedaee3-2570-4681-af0c-a5cbe5fe9148" providerId="ADAL" clId="{36A94596-F67C-49C6-BB87-915DEB34CB86}" dt="2024-11-29T16:58:23.723" v="2098" actId="2696"/>
        <pc:sldMkLst>
          <pc:docMk/>
          <pc:sldMk cId="291015206" sldId="278"/>
        </pc:sldMkLst>
      </pc:sldChg>
      <pc:sldChg chg="delSp modSp add del mod ord">
        <pc:chgData name="ANTONIO LANZA" userId="3bedaee3-2570-4681-af0c-a5cbe5fe9148" providerId="ADAL" clId="{36A94596-F67C-49C6-BB87-915DEB34CB86}" dt="2024-11-29T15:27:42.681" v="655" actId="2696"/>
        <pc:sldMkLst>
          <pc:docMk/>
          <pc:sldMk cId="2270842822" sldId="279"/>
        </pc:sldMkLst>
        <pc:spChg chg="mod">
          <ac:chgData name="ANTONIO LANZA" userId="3bedaee3-2570-4681-af0c-a5cbe5fe9148" providerId="ADAL" clId="{36A94596-F67C-49C6-BB87-915DEB34CB86}" dt="2024-11-29T15:27:30.452" v="654" actId="339"/>
          <ac:spMkLst>
            <pc:docMk/>
            <pc:sldMk cId="2270842822" sldId="279"/>
            <ac:spMk id="3" creationId="{75C876F2-2388-24AA-CCB6-15B880C3DB3C}"/>
          </ac:spMkLst>
        </pc:spChg>
        <pc:spChg chg="del">
          <ac:chgData name="ANTONIO LANZA" userId="3bedaee3-2570-4681-af0c-a5cbe5fe9148" providerId="ADAL" clId="{36A94596-F67C-49C6-BB87-915DEB34CB86}" dt="2024-11-29T15:26:09.161" v="618" actId="21"/>
          <ac:spMkLst>
            <pc:docMk/>
            <pc:sldMk cId="2270842822" sldId="279"/>
            <ac:spMk id="4" creationId="{88669F53-8DAA-7716-5FC7-C20A2A5B4E55}"/>
          </ac:spMkLst>
        </pc:spChg>
        <pc:spChg chg="del">
          <ac:chgData name="ANTONIO LANZA" userId="3bedaee3-2570-4681-af0c-a5cbe5fe9148" providerId="ADAL" clId="{36A94596-F67C-49C6-BB87-915DEB34CB86}" dt="2024-11-29T15:26:00.408" v="616" actId="21"/>
          <ac:spMkLst>
            <pc:docMk/>
            <pc:sldMk cId="2270842822" sldId="279"/>
            <ac:spMk id="5" creationId="{3C3014DB-68F7-827D-FBC1-CACB0688AB47}"/>
          </ac:spMkLst>
        </pc:spChg>
        <pc:spChg chg="del">
          <ac:chgData name="ANTONIO LANZA" userId="3bedaee3-2570-4681-af0c-a5cbe5fe9148" providerId="ADAL" clId="{36A94596-F67C-49C6-BB87-915DEB34CB86}" dt="2024-11-29T15:26:03.998" v="617" actId="21"/>
          <ac:spMkLst>
            <pc:docMk/>
            <pc:sldMk cId="2270842822" sldId="279"/>
            <ac:spMk id="6" creationId="{3A058090-D2FE-86CE-71C3-D7636FD1E775}"/>
          </ac:spMkLst>
        </pc:spChg>
        <pc:picChg chg="mod">
          <ac:chgData name="ANTONIO LANZA" userId="3bedaee3-2570-4681-af0c-a5cbe5fe9148" providerId="ADAL" clId="{36A94596-F67C-49C6-BB87-915DEB34CB86}" dt="2024-11-29T15:26:32.872" v="651" actId="1076"/>
          <ac:picMkLst>
            <pc:docMk/>
            <pc:sldMk cId="2270842822" sldId="279"/>
            <ac:picMk id="2" creationId="{4FD0A742-43B3-079B-34F6-BE30F0A701A2}"/>
          </ac:picMkLst>
        </pc:picChg>
      </pc:sldChg>
      <pc:sldChg chg="addSp delSp modSp mod setBg modAnim">
        <pc:chgData name="ANTONIO LANZA" userId="3bedaee3-2570-4681-af0c-a5cbe5fe9148" providerId="ADAL" clId="{36A94596-F67C-49C6-BB87-915DEB34CB86}" dt="2024-12-04T00:50:36.906" v="3302"/>
        <pc:sldMkLst>
          <pc:docMk/>
          <pc:sldMk cId="3016095279" sldId="279"/>
        </pc:sldMkLst>
        <pc:spChg chg="mod">
          <ac:chgData name="ANTONIO LANZA" userId="3bedaee3-2570-4681-af0c-a5cbe5fe9148" providerId="ADAL" clId="{36A94596-F67C-49C6-BB87-915DEB34CB86}" dt="2024-11-29T15:42:32.060" v="759" actId="1076"/>
          <ac:spMkLst>
            <pc:docMk/>
            <pc:sldMk cId="3016095279" sldId="279"/>
            <ac:spMk id="2" creationId="{F10CF45A-0D9B-1216-0467-36955D9FD5D2}"/>
          </ac:spMkLst>
        </pc:spChg>
        <pc:spChg chg="add del mod">
          <ac:chgData name="ANTONIO LANZA" userId="3bedaee3-2570-4681-af0c-a5cbe5fe9148" providerId="ADAL" clId="{36A94596-F67C-49C6-BB87-915DEB34CB86}" dt="2024-11-29T15:31:23.210" v="739" actId="21"/>
          <ac:spMkLst>
            <pc:docMk/>
            <pc:sldMk cId="3016095279" sldId="279"/>
            <ac:spMk id="5" creationId="{6E9B1274-004D-BB0D-C882-F89B12FAC0C0}"/>
          </ac:spMkLst>
        </pc:spChg>
        <pc:spChg chg="add mod ord">
          <ac:chgData name="ANTONIO LANZA" userId="3bedaee3-2570-4681-af0c-a5cbe5fe9148" providerId="ADAL" clId="{36A94596-F67C-49C6-BB87-915DEB34CB86}" dt="2024-11-29T16:08:33.681" v="991" actId="1076"/>
          <ac:spMkLst>
            <pc:docMk/>
            <pc:sldMk cId="3016095279" sldId="279"/>
            <ac:spMk id="13" creationId="{D70838B7-2935-BC97-9FE3-5C3F526640BF}"/>
          </ac:spMkLst>
        </pc:spChg>
        <pc:spChg chg="add mod">
          <ac:chgData name="ANTONIO LANZA" userId="3bedaee3-2570-4681-af0c-a5cbe5fe9148" providerId="ADAL" clId="{36A94596-F67C-49C6-BB87-915DEB34CB86}" dt="2024-11-29T16:13:59.651" v="1024" actId="1076"/>
          <ac:spMkLst>
            <pc:docMk/>
            <pc:sldMk cId="3016095279" sldId="279"/>
            <ac:spMk id="14" creationId="{BB5F832D-D253-865B-A058-28E81115B1E8}"/>
          </ac:spMkLst>
        </pc:spChg>
        <pc:spChg chg="add">
          <ac:chgData name="ANTONIO LANZA" userId="3bedaee3-2570-4681-af0c-a5cbe5fe9148" providerId="ADAL" clId="{36A94596-F67C-49C6-BB87-915DEB34CB86}" dt="2024-11-29T15:49:17.705" v="805"/>
          <ac:spMkLst>
            <pc:docMk/>
            <pc:sldMk cId="3016095279" sldId="279"/>
            <ac:spMk id="15" creationId="{45FC13DA-C7FF-7A2B-10DF-817906E9542A}"/>
          </ac:spMkLst>
        </pc:spChg>
        <pc:spChg chg="add del mod">
          <ac:chgData name="ANTONIO LANZA" userId="3bedaee3-2570-4681-af0c-a5cbe5fe9148" providerId="ADAL" clId="{36A94596-F67C-49C6-BB87-915DEB34CB86}" dt="2024-11-29T15:50:51.883" v="817" actId="14100"/>
          <ac:spMkLst>
            <pc:docMk/>
            <pc:sldMk cId="3016095279" sldId="279"/>
            <ac:spMk id="16" creationId="{56E41FF6-6CF9-5714-E57C-9C16C4D4C5DA}"/>
          </ac:spMkLst>
        </pc:spChg>
        <pc:spChg chg="add mod">
          <ac:chgData name="ANTONIO LANZA" userId="3bedaee3-2570-4681-af0c-a5cbe5fe9148" providerId="ADAL" clId="{36A94596-F67C-49C6-BB87-915DEB34CB86}" dt="2024-11-29T15:50:19.904" v="813" actId="1076"/>
          <ac:spMkLst>
            <pc:docMk/>
            <pc:sldMk cId="3016095279" sldId="279"/>
            <ac:spMk id="17" creationId="{396CA669-AE83-757C-B404-34F63D3FA437}"/>
          </ac:spMkLst>
        </pc:spChg>
        <pc:spChg chg="add mod">
          <ac:chgData name="ANTONIO LANZA" userId="3bedaee3-2570-4681-af0c-a5cbe5fe9148" providerId="ADAL" clId="{36A94596-F67C-49C6-BB87-915DEB34CB86}" dt="2024-11-29T16:08:28.600" v="990" actId="1076"/>
          <ac:spMkLst>
            <pc:docMk/>
            <pc:sldMk cId="3016095279" sldId="279"/>
            <ac:spMk id="18" creationId="{CA3ACAC5-D04B-148A-C34D-610D83C1F8D5}"/>
          </ac:spMkLst>
        </pc:spChg>
        <pc:spChg chg="add del mod">
          <ac:chgData name="ANTONIO LANZA" userId="3bedaee3-2570-4681-af0c-a5cbe5fe9148" providerId="ADAL" clId="{36A94596-F67C-49C6-BB87-915DEB34CB86}" dt="2024-11-29T16:01:22.025" v="965" actId="478"/>
          <ac:spMkLst>
            <pc:docMk/>
            <pc:sldMk cId="3016095279" sldId="279"/>
            <ac:spMk id="19" creationId="{583525EA-D018-8C32-5571-A47B5291EC6A}"/>
          </ac:spMkLst>
        </pc:spChg>
        <pc:spChg chg="add mod">
          <ac:chgData name="ANTONIO LANZA" userId="3bedaee3-2570-4681-af0c-a5cbe5fe9148" providerId="ADAL" clId="{36A94596-F67C-49C6-BB87-915DEB34CB86}" dt="2024-11-29T16:08:39.642" v="992" actId="1076"/>
          <ac:spMkLst>
            <pc:docMk/>
            <pc:sldMk cId="3016095279" sldId="279"/>
            <ac:spMk id="20" creationId="{01DE3C8A-7E45-FF6B-88EF-3060D75ADD5F}"/>
          </ac:spMkLst>
        </pc:spChg>
        <pc:spChg chg="add mod">
          <ac:chgData name="ANTONIO LANZA" userId="3bedaee3-2570-4681-af0c-a5cbe5fe9148" providerId="ADAL" clId="{36A94596-F67C-49C6-BB87-915DEB34CB86}" dt="2024-11-29T16:08:43.173" v="993" actId="1076"/>
          <ac:spMkLst>
            <pc:docMk/>
            <pc:sldMk cId="3016095279" sldId="279"/>
            <ac:spMk id="21" creationId="{37AFCC53-FCF9-C4AE-74D9-FE4F140006E4}"/>
          </ac:spMkLst>
        </pc:spChg>
        <pc:spChg chg="add mod">
          <ac:chgData name="ANTONIO LANZA" userId="3bedaee3-2570-4681-af0c-a5cbe5fe9148" providerId="ADAL" clId="{36A94596-F67C-49C6-BB87-915DEB34CB86}" dt="2024-11-29T16:08:48.120" v="994" actId="1076"/>
          <ac:spMkLst>
            <pc:docMk/>
            <pc:sldMk cId="3016095279" sldId="279"/>
            <ac:spMk id="23" creationId="{46EE414F-AD5B-2D2C-4801-ECD60CCF2BB4}"/>
          </ac:spMkLst>
        </pc:spChg>
        <pc:spChg chg="add mod ord">
          <ac:chgData name="ANTONIO LANZA" userId="3bedaee3-2570-4681-af0c-a5cbe5fe9148" providerId="ADAL" clId="{36A94596-F67C-49C6-BB87-915DEB34CB86}" dt="2024-11-29T16:09:31.529" v="1000" actId="166"/>
          <ac:spMkLst>
            <pc:docMk/>
            <pc:sldMk cId="3016095279" sldId="279"/>
            <ac:spMk id="24" creationId="{B559B057-D35B-CF5D-7760-B3AD3C40041E}"/>
          </ac:spMkLst>
        </pc:spChg>
        <pc:spChg chg="add mod">
          <ac:chgData name="ANTONIO LANZA" userId="3bedaee3-2570-4681-af0c-a5cbe5fe9148" providerId="ADAL" clId="{36A94596-F67C-49C6-BB87-915DEB34CB86}" dt="2024-11-29T16:11:59.670" v="1009" actId="14100"/>
          <ac:spMkLst>
            <pc:docMk/>
            <pc:sldMk cId="3016095279" sldId="279"/>
            <ac:spMk id="29" creationId="{976B07A4-E25E-DF3C-AA21-921DF7B6225F}"/>
          </ac:spMkLst>
        </pc:spChg>
        <pc:spChg chg="add mod">
          <ac:chgData name="ANTONIO LANZA" userId="3bedaee3-2570-4681-af0c-a5cbe5fe9148" providerId="ADAL" clId="{36A94596-F67C-49C6-BB87-915DEB34CB86}" dt="2024-11-29T16:12:47.265" v="1021" actId="14100"/>
          <ac:spMkLst>
            <pc:docMk/>
            <pc:sldMk cId="3016095279" sldId="279"/>
            <ac:spMk id="30" creationId="{4BE6F11B-FE17-EB81-D315-C09DD2937736}"/>
          </ac:spMkLst>
        </pc:spChg>
        <pc:graphicFrameChg chg="del mod">
          <ac:chgData name="ANTONIO LANZA" userId="3bedaee3-2570-4681-af0c-a5cbe5fe9148" providerId="ADAL" clId="{36A94596-F67C-49C6-BB87-915DEB34CB86}" dt="2024-11-29T15:31:17.126" v="738" actId="478"/>
          <ac:graphicFrameMkLst>
            <pc:docMk/>
            <pc:sldMk cId="3016095279" sldId="279"/>
            <ac:graphicFrameMk id="22" creationId="{B1FB4B10-4F88-494F-836E-A75CC44659DC}"/>
          </ac:graphicFrameMkLst>
        </pc:graphicFrameChg>
        <pc:picChg chg="mod">
          <ac:chgData name="ANTONIO LANZA" userId="3bedaee3-2570-4681-af0c-a5cbe5fe9148" providerId="ADAL" clId="{36A94596-F67C-49C6-BB87-915DEB34CB86}" dt="2024-12-04T00:33:47.032" v="3204"/>
          <ac:picMkLst>
            <pc:docMk/>
            <pc:sldMk cId="3016095279" sldId="279"/>
            <ac:picMk id="3" creationId="{61C42F81-346C-6146-9341-9617BEEB71C5}"/>
          </ac:picMkLst>
        </pc:picChg>
        <pc:picChg chg="add del mod">
          <ac:chgData name="ANTONIO LANZA" userId="3bedaee3-2570-4681-af0c-a5cbe5fe9148" providerId="ADAL" clId="{36A94596-F67C-49C6-BB87-915DEB34CB86}" dt="2024-11-29T15:35:01.941" v="743" actId="21"/>
          <ac:picMkLst>
            <pc:docMk/>
            <pc:sldMk cId="3016095279" sldId="279"/>
            <ac:picMk id="7" creationId="{8760A449-D123-67D4-3878-842013EB4ED0}"/>
          </ac:picMkLst>
        </pc:picChg>
        <pc:picChg chg="add mod">
          <ac:chgData name="ANTONIO LANZA" userId="3bedaee3-2570-4681-af0c-a5cbe5fe9148" providerId="ADAL" clId="{36A94596-F67C-49C6-BB87-915DEB34CB86}" dt="2024-11-29T16:13:53.290" v="1023" actId="1076"/>
          <ac:picMkLst>
            <pc:docMk/>
            <pc:sldMk cId="3016095279" sldId="279"/>
            <ac:picMk id="9" creationId="{5324AB75-FDEE-A222-EDA6-6179880B2772}"/>
          </ac:picMkLst>
        </pc:picChg>
        <pc:picChg chg="add mod">
          <ac:chgData name="ANTONIO LANZA" userId="3bedaee3-2570-4681-af0c-a5cbe5fe9148" providerId="ADAL" clId="{36A94596-F67C-49C6-BB87-915DEB34CB86}" dt="2024-11-29T16:13:53.290" v="1023" actId="1076"/>
          <ac:picMkLst>
            <pc:docMk/>
            <pc:sldMk cId="3016095279" sldId="279"/>
            <ac:picMk id="10" creationId="{1AB3A986-A1B1-FD4D-5F77-4CCF822C0C5D}"/>
          </ac:picMkLst>
        </pc:picChg>
        <pc:picChg chg="add mod">
          <ac:chgData name="ANTONIO LANZA" userId="3bedaee3-2570-4681-af0c-a5cbe5fe9148" providerId="ADAL" clId="{36A94596-F67C-49C6-BB87-915DEB34CB86}" dt="2024-11-29T16:13:53.290" v="1023" actId="1076"/>
          <ac:picMkLst>
            <pc:docMk/>
            <pc:sldMk cId="3016095279" sldId="279"/>
            <ac:picMk id="11" creationId="{60240767-7E58-5665-8234-389F6CA29C23}"/>
          </ac:picMkLst>
        </pc:picChg>
        <pc:picChg chg="add mod">
          <ac:chgData name="ANTONIO LANZA" userId="3bedaee3-2570-4681-af0c-a5cbe5fe9148" providerId="ADAL" clId="{36A94596-F67C-49C6-BB87-915DEB34CB86}" dt="2024-11-29T16:13:53.290" v="1023" actId="1076"/>
          <ac:picMkLst>
            <pc:docMk/>
            <pc:sldMk cId="3016095279" sldId="279"/>
            <ac:picMk id="12" creationId="{2A43E290-26B1-1F8B-EFBE-071F38821FCA}"/>
          </ac:picMkLst>
        </pc:picChg>
        <pc:picChg chg="add mod">
          <ac:chgData name="ANTONIO LANZA" userId="3bedaee3-2570-4681-af0c-a5cbe5fe9148" providerId="ADAL" clId="{36A94596-F67C-49C6-BB87-915DEB34CB86}" dt="2024-11-29T16:10:12.220" v="1002" actId="1076"/>
          <ac:picMkLst>
            <pc:docMk/>
            <pc:sldMk cId="3016095279" sldId="279"/>
            <ac:picMk id="27" creationId="{ABE8A6AF-4C15-9A97-0CA6-A0C4BDB37872}"/>
          </ac:picMkLst>
        </pc:picChg>
      </pc:sldChg>
      <pc:sldChg chg="addSp delSp modSp add del mod ord setBg">
        <pc:chgData name="ANTONIO LANZA" userId="3bedaee3-2570-4681-af0c-a5cbe5fe9148" providerId="ADAL" clId="{36A94596-F67C-49C6-BB87-915DEB34CB86}" dt="2024-12-04T01:13:17.787" v="3560" actId="47"/>
        <pc:sldMkLst>
          <pc:docMk/>
          <pc:sldMk cId="1243479909" sldId="280"/>
        </pc:sldMkLst>
        <pc:spChg chg="mod">
          <ac:chgData name="ANTONIO LANZA" userId="3bedaee3-2570-4681-af0c-a5cbe5fe9148" providerId="ADAL" clId="{36A94596-F67C-49C6-BB87-915DEB34CB86}" dt="2024-11-29T16:58:47.411" v="2101" actId="207"/>
          <ac:spMkLst>
            <pc:docMk/>
            <pc:sldMk cId="1243479909" sldId="280"/>
            <ac:spMk id="2" creationId="{FDA5D707-4440-1328-6A7C-8BEE29EB721A}"/>
          </ac:spMkLst>
        </pc:spChg>
        <pc:spChg chg="del">
          <ac:chgData name="ANTONIO LANZA" userId="3bedaee3-2570-4681-af0c-a5cbe5fe9148" providerId="ADAL" clId="{36A94596-F67C-49C6-BB87-915DEB34CB86}" dt="2024-11-29T16:16:09.243" v="1028" actId="478"/>
          <ac:spMkLst>
            <pc:docMk/>
            <pc:sldMk cId="1243479909" sldId="280"/>
            <ac:spMk id="3" creationId="{B9CE5484-926F-893B-F942-CAD98CE48EA3}"/>
          </ac:spMkLst>
        </pc:spChg>
        <pc:spChg chg="del">
          <ac:chgData name="ANTONIO LANZA" userId="3bedaee3-2570-4681-af0c-a5cbe5fe9148" providerId="ADAL" clId="{36A94596-F67C-49C6-BB87-915DEB34CB86}" dt="2024-11-29T16:16:10.333" v="1029" actId="478"/>
          <ac:spMkLst>
            <pc:docMk/>
            <pc:sldMk cId="1243479909" sldId="280"/>
            <ac:spMk id="6" creationId="{800C519A-D434-886B-8D49-BB487DE19B4D}"/>
          </ac:spMkLst>
        </pc:spChg>
        <pc:spChg chg="del">
          <ac:chgData name="ANTONIO LANZA" userId="3bedaee3-2570-4681-af0c-a5cbe5fe9148" providerId="ADAL" clId="{36A94596-F67C-49C6-BB87-915DEB34CB86}" dt="2024-11-29T16:16:41.256" v="1067" actId="26606"/>
          <ac:spMkLst>
            <pc:docMk/>
            <pc:sldMk cId="1243479909" sldId="280"/>
            <ac:spMk id="21" creationId="{38CE618C-F58E-986E-852B-B1DCD18D8585}"/>
          </ac:spMkLst>
        </pc:spChg>
        <pc:spChg chg="del">
          <ac:chgData name="ANTONIO LANZA" userId="3bedaee3-2570-4681-af0c-a5cbe5fe9148" providerId="ADAL" clId="{36A94596-F67C-49C6-BB87-915DEB34CB86}" dt="2024-11-29T16:16:41.256" v="1067" actId="26606"/>
          <ac:spMkLst>
            <pc:docMk/>
            <pc:sldMk cId="1243479909" sldId="280"/>
            <ac:spMk id="23" creationId="{EE7B7B11-6B9A-DE80-AC6A-41610A6578A2}"/>
          </ac:spMkLst>
        </pc:spChg>
        <pc:spChg chg="add">
          <ac:chgData name="ANTONIO LANZA" userId="3bedaee3-2570-4681-af0c-a5cbe5fe9148" providerId="ADAL" clId="{36A94596-F67C-49C6-BB87-915DEB34CB86}" dt="2024-11-29T16:16:41.256" v="1067" actId="26606"/>
          <ac:spMkLst>
            <pc:docMk/>
            <pc:sldMk cId="1243479909" sldId="280"/>
            <ac:spMk id="32" creationId="{F045BC42-3E18-4AB6-8C0D-A2A75918146F}"/>
          </ac:spMkLst>
        </pc:spChg>
        <pc:grpChg chg="del">
          <ac:chgData name="ANTONIO LANZA" userId="3bedaee3-2570-4681-af0c-a5cbe5fe9148" providerId="ADAL" clId="{36A94596-F67C-49C6-BB87-915DEB34CB86}" dt="2024-11-29T16:16:24.611" v="1066" actId="478"/>
          <ac:grpSpMkLst>
            <pc:docMk/>
            <pc:sldMk cId="1243479909" sldId="280"/>
            <ac:grpSpMk id="8" creationId="{50E7CDC5-7138-64CA-401A-C880536A9AE6}"/>
          </ac:grpSpMkLst>
        </pc:grpChg>
        <pc:picChg chg="mod">
          <ac:chgData name="ANTONIO LANZA" userId="3bedaee3-2570-4681-af0c-a5cbe5fe9148" providerId="ADAL" clId="{36A94596-F67C-49C6-BB87-915DEB34CB86}" dt="2024-11-29T16:58:39.445" v="2100"/>
          <ac:picMkLst>
            <pc:docMk/>
            <pc:sldMk cId="1243479909" sldId="280"/>
            <ac:picMk id="5" creationId="{EA01F951-7335-C265-618A-C0127468705B}"/>
          </ac:picMkLst>
        </pc:picChg>
        <pc:cxnChg chg="del">
          <ac:chgData name="ANTONIO LANZA" userId="3bedaee3-2570-4681-af0c-a5cbe5fe9148" providerId="ADAL" clId="{36A94596-F67C-49C6-BB87-915DEB34CB86}" dt="2024-11-29T16:16:41.256" v="1067" actId="26606"/>
          <ac:cxnSpMkLst>
            <pc:docMk/>
            <pc:sldMk cId="1243479909" sldId="280"/>
            <ac:cxnSpMk id="19" creationId="{49875322-99DA-04F5-C862-BB37B761A99F}"/>
          </ac:cxnSpMkLst>
        </pc:cxnChg>
        <pc:cxnChg chg="del">
          <ac:chgData name="ANTONIO LANZA" userId="3bedaee3-2570-4681-af0c-a5cbe5fe9148" providerId="ADAL" clId="{36A94596-F67C-49C6-BB87-915DEB34CB86}" dt="2024-11-29T16:16:41.256" v="1067" actId="26606"/>
          <ac:cxnSpMkLst>
            <pc:docMk/>
            <pc:sldMk cId="1243479909" sldId="280"/>
            <ac:cxnSpMk id="25" creationId="{3481EF6E-42B5-066C-63A4-158E4A283C8A}"/>
          </ac:cxnSpMkLst>
        </pc:cxnChg>
        <pc:cxnChg chg="add">
          <ac:chgData name="ANTONIO LANZA" userId="3bedaee3-2570-4681-af0c-a5cbe5fe9148" providerId="ADAL" clId="{36A94596-F67C-49C6-BB87-915DEB34CB86}" dt="2024-11-29T16:16:41.256" v="1067" actId="26606"/>
          <ac:cxnSpMkLst>
            <pc:docMk/>
            <pc:sldMk cId="1243479909" sldId="280"/>
            <ac:cxnSpMk id="30" creationId="{EAD4CCDA-06BF-4D2A-B44F-195AEC0B5B22}"/>
          </ac:cxnSpMkLst>
        </pc:cxnChg>
        <pc:cxnChg chg="add">
          <ac:chgData name="ANTONIO LANZA" userId="3bedaee3-2570-4681-af0c-a5cbe5fe9148" providerId="ADAL" clId="{36A94596-F67C-49C6-BB87-915DEB34CB86}" dt="2024-11-29T16:16:41.256" v="1067" actId="26606"/>
          <ac:cxnSpMkLst>
            <pc:docMk/>
            <pc:sldMk cId="1243479909" sldId="280"/>
            <ac:cxnSpMk id="34" creationId="{21F98200-40F6-48CB-82DC-30C5EF09C56B}"/>
          </ac:cxnSpMkLst>
        </pc:cxnChg>
      </pc:sldChg>
      <pc:sldChg chg="addSp delSp modSp add mod setBg delAnim modAnim">
        <pc:chgData name="ANTONIO LANZA" userId="3bedaee3-2570-4681-af0c-a5cbe5fe9148" providerId="ADAL" clId="{36A94596-F67C-49C6-BB87-915DEB34CB86}" dt="2024-12-04T00:34:32.908" v="3208" actId="1076"/>
        <pc:sldMkLst>
          <pc:docMk/>
          <pc:sldMk cId="66524545" sldId="281"/>
        </pc:sldMkLst>
        <pc:spChg chg="mod">
          <ac:chgData name="ANTONIO LANZA" userId="3bedaee3-2570-4681-af0c-a5cbe5fe9148" providerId="ADAL" clId="{36A94596-F67C-49C6-BB87-915DEB34CB86}" dt="2024-12-04T00:34:32.908" v="3208" actId="1076"/>
          <ac:spMkLst>
            <pc:docMk/>
            <pc:sldMk cId="66524545" sldId="281"/>
            <ac:spMk id="2" creationId="{005F8FDE-888F-49DA-60A6-403F3513A5D4}"/>
          </ac:spMkLst>
        </pc:spChg>
        <pc:spChg chg="add del mod">
          <ac:chgData name="ANTONIO LANZA" userId="3bedaee3-2570-4681-af0c-a5cbe5fe9148" providerId="ADAL" clId="{36A94596-F67C-49C6-BB87-915DEB34CB86}" dt="2024-11-29T16:21:26.581" v="1104"/>
          <ac:spMkLst>
            <pc:docMk/>
            <pc:sldMk cId="66524545" sldId="281"/>
            <ac:spMk id="4" creationId="{73EFD996-FE05-6C50-3AB4-000949B1A4AE}"/>
          </ac:spMkLst>
        </pc:spChg>
        <pc:spChg chg="del">
          <ac:chgData name="ANTONIO LANZA" userId="3bedaee3-2570-4681-af0c-a5cbe5fe9148" providerId="ADAL" clId="{36A94596-F67C-49C6-BB87-915DEB34CB86}" dt="2024-11-29T16:20:23.971" v="1080" actId="478"/>
          <ac:spMkLst>
            <pc:docMk/>
            <pc:sldMk cId="66524545" sldId="281"/>
            <ac:spMk id="13" creationId="{631179E1-93BF-D53F-FD0F-796C262D3963}"/>
          </ac:spMkLst>
        </pc:spChg>
        <pc:spChg chg="del">
          <ac:chgData name="ANTONIO LANZA" userId="3bedaee3-2570-4681-af0c-a5cbe5fe9148" providerId="ADAL" clId="{36A94596-F67C-49C6-BB87-915DEB34CB86}" dt="2024-11-29T16:20:23.971" v="1080" actId="478"/>
          <ac:spMkLst>
            <pc:docMk/>
            <pc:sldMk cId="66524545" sldId="281"/>
            <ac:spMk id="14" creationId="{53861D25-DC9B-22B5-FCD7-B91B47269AEF}"/>
          </ac:spMkLst>
        </pc:spChg>
        <pc:spChg chg="del">
          <ac:chgData name="ANTONIO LANZA" userId="3bedaee3-2570-4681-af0c-a5cbe5fe9148" providerId="ADAL" clId="{36A94596-F67C-49C6-BB87-915DEB34CB86}" dt="2024-11-29T16:20:23.971" v="1080" actId="478"/>
          <ac:spMkLst>
            <pc:docMk/>
            <pc:sldMk cId="66524545" sldId="281"/>
            <ac:spMk id="18" creationId="{B4EEEA89-FFF4-A2BD-7EC6-5A498B69DB05}"/>
          </ac:spMkLst>
        </pc:spChg>
        <pc:spChg chg="del">
          <ac:chgData name="ANTONIO LANZA" userId="3bedaee3-2570-4681-af0c-a5cbe5fe9148" providerId="ADAL" clId="{36A94596-F67C-49C6-BB87-915DEB34CB86}" dt="2024-11-29T16:20:23.971" v="1080" actId="478"/>
          <ac:spMkLst>
            <pc:docMk/>
            <pc:sldMk cId="66524545" sldId="281"/>
            <ac:spMk id="20" creationId="{2E2A002E-49FC-515A-F530-D80AE8D9BF90}"/>
          </ac:spMkLst>
        </pc:spChg>
        <pc:spChg chg="del">
          <ac:chgData name="ANTONIO LANZA" userId="3bedaee3-2570-4681-af0c-a5cbe5fe9148" providerId="ADAL" clId="{36A94596-F67C-49C6-BB87-915DEB34CB86}" dt="2024-11-29T16:20:23.971" v="1080" actId="478"/>
          <ac:spMkLst>
            <pc:docMk/>
            <pc:sldMk cId="66524545" sldId="281"/>
            <ac:spMk id="21" creationId="{E15DC1BC-C82C-C05F-8167-89DE6EE37F7A}"/>
          </ac:spMkLst>
        </pc:spChg>
        <pc:spChg chg="del">
          <ac:chgData name="ANTONIO LANZA" userId="3bedaee3-2570-4681-af0c-a5cbe5fe9148" providerId="ADAL" clId="{36A94596-F67C-49C6-BB87-915DEB34CB86}" dt="2024-11-29T16:20:23.971" v="1080" actId="478"/>
          <ac:spMkLst>
            <pc:docMk/>
            <pc:sldMk cId="66524545" sldId="281"/>
            <ac:spMk id="23" creationId="{C580E7F2-EE52-306D-01BE-4089F1214927}"/>
          </ac:spMkLst>
        </pc:spChg>
        <pc:spChg chg="del">
          <ac:chgData name="ANTONIO LANZA" userId="3bedaee3-2570-4681-af0c-a5cbe5fe9148" providerId="ADAL" clId="{36A94596-F67C-49C6-BB87-915DEB34CB86}" dt="2024-11-29T16:20:23.971" v="1080" actId="478"/>
          <ac:spMkLst>
            <pc:docMk/>
            <pc:sldMk cId="66524545" sldId="281"/>
            <ac:spMk id="24" creationId="{245CBF3D-4611-301D-1EFC-74A989126CE9}"/>
          </ac:spMkLst>
        </pc:spChg>
        <pc:spChg chg="del">
          <ac:chgData name="ANTONIO LANZA" userId="3bedaee3-2570-4681-af0c-a5cbe5fe9148" providerId="ADAL" clId="{36A94596-F67C-49C6-BB87-915DEB34CB86}" dt="2024-11-29T16:20:23.971" v="1080" actId="478"/>
          <ac:spMkLst>
            <pc:docMk/>
            <pc:sldMk cId="66524545" sldId="281"/>
            <ac:spMk id="29" creationId="{FB18FC44-AB8E-6C63-52EC-8D8C023317B1}"/>
          </ac:spMkLst>
        </pc:spChg>
        <pc:spChg chg="del">
          <ac:chgData name="ANTONIO LANZA" userId="3bedaee3-2570-4681-af0c-a5cbe5fe9148" providerId="ADAL" clId="{36A94596-F67C-49C6-BB87-915DEB34CB86}" dt="2024-11-29T16:20:23.971" v="1080" actId="478"/>
          <ac:spMkLst>
            <pc:docMk/>
            <pc:sldMk cId="66524545" sldId="281"/>
            <ac:spMk id="30" creationId="{A9FFEFF3-2E6B-1723-B9A8-D75C7D88DAA4}"/>
          </ac:spMkLst>
        </pc:spChg>
        <pc:graphicFrameChg chg="add mod modGraphic">
          <ac:chgData name="ANTONIO LANZA" userId="3bedaee3-2570-4681-af0c-a5cbe5fe9148" providerId="ADAL" clId="{36A94596-F67C-49C6-BB87-915DEB34CB86}" dt="2024-12-04T00:32:28.404" v="3199" actId="1076"/>
          <ac:graphicFrameMkLst>
            <pc:docMk/>
            <pc:sldMk cId="66524545" sldId="281"/>
            <ac:graphicFrameMk id="5" creationId="{7A03AB9D-7B8E-9F3D-B599-3DC7B398DFA2}"/>
          </ac:graphicFrameMkLst>
        </pc:graphicFrameChg>
        <pc:picChg chg="mod">
          <ac:chgData name="ANTONIO LANZA" userId="3bedaee3-2570-4681-af0c-a5cbe5fe9148" providerId="ADAL" clId="{36A94596-F67C-49C6-BB87-915DEB34CB86}" dt="2024-12-04T00:32:06.399" v="3195"/>
          <ac:picMkLst>
            <pc:docMk/>
            <pc:sldMk cId="66524545" sldId="281"/>
            <ac:picMk id="3" creationId="{D2D6B0A0-641B-B5D2-D3FC-922C25DD810A}"/>
          </ac:picMkLst>
        </pc:picChg>
        <pc:picChg chg="del">
          <ac:chgData name="ANTONIO LANZA" userId="3bedaee3-2570-4681-af0c-a5cbe5fe9148" providerId="ADAL" clId="{36A94596-F67C-49C6-BB87-915DEB34CB86}" dt="2024-11-29T16:20:23.971" v="1080" actId="478"/>
          <ac:picMkLst>
            <pc:docMk/>
            <pc:sldMk cId="66524545" sldId="281"/>
            <ac:picMk id="9" creationId="{C9295D53-A601-6674-0927-64BBBD32ECC1}"/>
          </ac:picMkLst>
        </pc:picChg>
        <pc:picChg chg="del">
          <ac:chgData name="ANTONIO LANZA" userId="3bedaee3-2570-4681-af0c-a5cbe5fe9148" providerId="ADAL" clId="{36A94596-F67C-49C6-BB87-915DEB34CB86}" dt="2024-11-29T16:20:23.971" v="1080" actId="478"/>
          <ac:picMkLst>
            <pc:docMk/>
            <pc:sldMk cId="66524545" sldId="281"/>
            <ac:picMk id="10" creationId="{E59FDFFA-FB5B-9384-A14D-1BD41A71AF71}"/>
          </ac:picMkLst>
        </pc:picChg>
        <pc:picChg chg="del">
          <ac:chgData name="ANTONIO LANZA" userId="3bedaee3-2570-4681-af0c-a5cbe5fe9148" providerId="ADAL" clId="{36A94596-F67C-49C6-BB87-915DEB34CB86}" dt="2024-11-29T16:20:23.971" v="1080" actId="478"/>
          <ac:picMkLst>
            <pc:docMk/>
            <pc:sldMk cId="66524545" sldId="281"/>
            <ac:picMk id="11" creationId="{2E260863-6B14-57AC-9074-B6B089486325}"/>
          </ac:picMkLst>
        </pc:picChg>
        <pc:picChg chg="del">
          <ac:chgData name="ANTONIO LANZA" userId="3bedaee3-2570-4681-af0c-a5cbe5fe9148" providerId="ADAL" clId="{36A94596-F67C-49C6-BB87-915DEB34CB86}" dt="2024-11-29T16:20:23.971" v="1080" actId="478"/>
          <ac:picMkLst>
            <pc:docMk/>
            <pc:sldMk cId="66524545" sldId="281"/>
            <ac:picMk id="12" creationId="{3C93F239-5FA9-F151-2BDF-0CE7271CD946}"/>
          </ac:picMkLst>
        </pc:picChg>
        <pc:picChg chg="del">
          <ac:chgData name="ANTONIO LANZA" userId="3bedaee3-2570-4681-af0c-a5cbe5fe9148" providerId="ADAL" clId="{36A94596-F67C-49C6-BB87-915DEB34CB86}" dt="2024-11-29T16:20:23.971" v="1080" actId="478"/>
          <ac:picMkLst>
            <pc:docMk/>
            <pc:sldMk cId="66524545" sldId="281"/>
            <ac:picMk id="27" creationId="{D29CFB84-07D8-5744-EC34-89C74D77A036}"/>
          </ac:picMkLst>
        </pc:picChg>
      </pc:sldChg>
      <pc:sldChg chg="addSp delSp modSp add mod ord modTransition setBg modAnim">
        <pc:chgData name="ANTONIO LANZA" userId="3bedaee3-2570-4681-af0c-a5cbe5fe9148" providerId="ADAL" clId="{36A94596-F67C-49C6-BB87-915DEB34CB86}" dt="2024-12-04T00:56:59.720" v="3318" actId="20577"/>
        <pc:sldMkLst>
          <pc:docMk/>
          <pc:sldMk cId="3642575990" sldId="282"/>
        </pc:sldMkLst>
        <pc:spChg chg="mod">
          <ac:chgData name="ANTONIO LANZA" userId="3bedaee3-2570-4681-af0c-a5cbe5fe9148" providerId="ADAL" clId="{36A94596-F67C-49C6-BB87-915DEB34CB86}" dt="2024-12-04T00:37:45.353" v="3219" actId="1076"/>
          <ac:spMkLst>
            <pc:docMk/>
            <pc:sldMk cId="3642575990" sldId="282"/>
            <ac:spMk id="2" creationId="{889E0D55-7710-83F8-E6C3-7FF3F4AABF95}"/>
          </ac:spMkLst>
        </pc:spChg>
        <pc:spChg chg="add del mod ord">
          <ac:chgData name="ANTONIO LANZA" userId="3bedaee3-2570-4681-af0c-a5cbe5fe9148" providerId="ADAL" clId="{36A94596-F67C-49C6-BB87-915DEB34CB86}" dt="2024-11-29T17:01:45.899" v="2391" actId="26606"/>
          <ac:spMkLst>
            <pc:docMk/>
            <pc:sldMk cId="3642575990" sldId="282"/>
            <ac:spMk id="4" creationId="{5503EE3E-3AD7-78E6-8964-49D3D46F0CD4}"/>
          </ac:spMkLst>
        </pc:spChg>
        <pc:spChg chg="del">
          <ac:chgData name="ANTONIO LANZA" userId="3bedaee3-2570-4681-af0c-a5cbe5fe9148" providerId="ADAL" clId="{36A94596-F67C-49C6-BB87-915DEB34CB86}" dt="2024-11-29T16:51:55.659" v="2081" actId="26606"/>
          <ac:spMkLst>
            <pc:docMk/>
            <pc:sldMk cId="3642575990" sldId="282"/>
            <ac:spMk id="26" creationId="{F669E5E6-CFDE-7FE7-B40A-F37D66EB2ADC}"/>
          </ac:spMkLst>
        </pc:spChg>
        <pc:spChg chg="add">
          <ac:chgData name="ANTONIO LANZA" userId="3bedaee3-2570-4681-af0c-a5cbe5fe9148" providerId="ADAL" clId="{36A94596-F67C-49C6-BB87-915DEB34CB86}" dt="2024-11-29T16:51:55.659" v="2081" actId="26606"/>
          <ac:spMkLst>
            <pc:docMk/>
            <pc:sldMk cId="3642575990" sldId="282"/>
            <ac:spMk id="35" creationId="{BF02845A-8571-40C5-9F56-8F9B3F7C4E4C}"/>
          </ac:spMkLst>
        </pc:spChg>
        <pc:graphicFrameChg chg="del mod">
          <ac:chgData name="ANTONIO LANZA" userId="3bedaee3-2570-4681-af0c-a5cbe5fe9148" providerId="ADAL" clId="{36A94596-F67C-49C6-BB87-915DEB34CB86}" dt="2024-11-29T16:40:22.808" v="1673" actId="21"/>
          <ac:graphicFrameMkLst>
            <pc:docMk/>
            <pc:sldMk cId="3642575990" sldId="282"/>
            <ac:graphicFrameMk id="5" creationId="{6CE21FA6-D572-1BAF-2AE9-9644B316F754}"/>
          </ac:graphicFrameMkLst>
        </pc:graphicFrameChg>
        <pc:graphicFrameChg chg="add mod">
          <ac:chgData name="ANTONIO LANZA" userId="3bedaee3-2570-4681-af0c-a5cbe5fe9148" providerId="ADAL" clId="{36A94596-F67C-49C6-BB87-915DEB34CB86}" dt="2024-12-04T00:56:59.720" v="3318" actId="20577"/>
          <ac:graphicFrameMkLst>
            <pc:docMk/>
            <pc:sldMk cId="3642575990" sldId="282"/>
            <ac:graphicFrameMk id="39" creationId="{92443DCB-6DF7-D1F2-0C61-437B0F94B13F}"/>
          </ac:graphicFrameMkLst>
        </pc:graphicFrameChg>
        <pc:picChg chg="mod">
          <ac:chgData name="ANTONIO LANZA" userId="3bedaee3-2570-4681-af0c-a5cbe5fe9148" providerId="ADAL" clId="{36A94596-F67C-49C6-BB87-915DEB34CB86}" dt="2024-12-04T00:36:18.823" v="3210"/>
          <ac:picMkLst>
            <pc:docMk/>
            <pc:sldMk cId="3642575990" sldId="282"/>
            <ac:picMk id="3" creationId="{6922226C-53E8-96E1-9BB5-6D8A56FFEE69}"/>
          </ac:picMkLst>
        </pc:picChg>
        <pc:picChg chg="add mod">
          <ac:chgData name="ANTONIO LANZA" userId="3bedaee3-2570-4681-af0c-a5cbe5fe9148" providerId="ADAL" clId="{36A94596-F67C-49C6-BB87-915DEB34CB86}" dt="2024-11-29T17:02:11.639" v="2392" actId="207"/>
          <ac:picMkLst>
            <pc:docMk/>
            <pc:sldMk cId="3642575990" sldId="282"/>
            <ac:picMk id="32" creationId="{442607A3-8DAE-546C-65BF-41CB9492F5D6}"/>
          </ac:picMkLst>
        </pc:picChg>
        <pc:cxnChg chg="del">
          <ac:chgData name="ANTONIO LANZA" userId="3bedaee3-2570-4681-af0c-a5cbe5fe9148" providerId="ADAL" clId="{36A94596-F67C-49C6-BB87-915DEB34CB86}" dt="2024-11-29T16:51:55.659" v="2081" actId="26606"/>
          <ac:cxnSpMkLst>
            <pc:docMk/>
            <pc:sldMk cId="3642575990" sldId="282"/>
            <ac:cxnSpMk id="28" creationId="{1A3BFDA4-BB27-9BB5-C9E0-EC7313578093}"/>
          </ac:cxnSpMkLst>
        </pc:cxnChg>
        <pc:cxnChg chg="add">
          <ac:chgData name="ANTONIO LANZA" userId="3bedaee3-2570-4681-af0c-a5cbe5fe9148" providerId="ADAL" clId="{36A94596-F67C-49C6-BB87-915DEB34CB86}" dt="2024-11-29T16:51:55.659" v="2081" actId="26606"/>
          <ac:cxnSpMkLst>
            <pc:docMk/>
            <pc:sldMk cId="3642575990" sldId="282"/>
            <ac:cxnSpMk id="37" creationId="{F30BB598-81B4-41BB-BC44-CD9C29AE2EAB}"/>
          </ac:cxnSpMkLst>
        </pc:cxnChg>
      </pc:sldChg>
      <pc:sldChg chg="addSp delSp modSp add mod modTransition setBg modAnim">
        <pc:chgData name="ANTONIO LANZA" userId="3bedaee3-2570-4681-af0c-a5cbe5fe9148" providerId="ADAL" clId="{36A94596-F67C-49C6-BB87-915DEB34CB86}" dt="2024-12-05T10:19:10.928" v="3901"/>
        <pc:sldMkLst>
          <pc:docMk/>
          <pc:sldMk cId="3174095956" sldId="283"/>
        </pc:sldMkLst>
        <pc:spChg chg="mod">
          <ac:chgData name="ANTONIO LANZA" userId="3bedaee3-2570-4681-af0c-a5cbe5fe9148" providerId="ADAL" clId="{36A94596-F67C-49C6-BB87-915DEB34CB86}" dt="2024-12-04T00:53:10.928" v="3303" actId="1076"/>
          <ac:spMkLst>
            <pc:docMk/>
            <pc:sldMk cId="3174095956" sldId="283"/>
            <ac:spMk id="2" creationId="{CF9037CA-8085-0E2A-D527-E584A84B5D58}"/>
          </ac:spMkLst>
        </pc:spChg>
        <pc:spChg chg="add mod">
          <ac:chgData name="ANTONIO LANZA" userId="3bedaee3-2570-4681-af0c-a5cbe5fe9148" providerId="ADAL" clId="{36A94596-F67C-49C6-BB87-915DEB34CB86}" dt="2024-12-04T00:47:00.324" v="3279" actId="122"/>
          <ac:spMkLst>
            <pc:docMk/>
            <pc:sldMk cId="3174095956" sldId="283"/>
            <ac:spMk id="4" creationId="{2F0BA218-548D-5EFC-34E6-9B0F30A049F1}"/>
          </ac:spMkLst>
        </pc:spChg>
        <pc:spChg chg="add del mod">
          <ac:chgData name="ANTONIO LANZA" userId="3bedaee3-2570-4681-af0c-a5cbe5fe9148" providerId="ADAL" clId="{36A94596-F67C-49C6-BB87-915DEB34CB86}" dt="2024-11-29T16:46:46.986" v="1862" actId="21"/>
          <ac:spMkLst>
            <pc:docMk/>
            <pc:sldMk cId="3174095956" sldId="283"/>
            <ac:spMk id="5" creationId="{99192438-35DA-7A86-4008-551129627CB8}"/>
          </ac:spMkLst>
        </pc:spChg>
        <pc:graphicFrameChg chg="add mod modGraphic">
          <ac:chgData name="ANTONIO LANZA" userId="3bedaee3-2570-4681-af0c-a5cbe5fe9148" providerId="ADAL" clId="{36A94596-F67C-49C6-BB87-915DEB34CB86}" dt="2024-12-04T00:47:56.304" v="3283" actId="12100"/>
          <ac:graphicFrameMkLst>
            <pc:docMk/>
            <pc:sldMk cId="3174095956" sldId="283"/>
            <ac:graphicFrameMk id="6" creationId="{DDDE091A-65A4-11A4-7325-DE85D914CD8B}"/>
          </ac:graphicFrameMkLst>
        </pc:graphicFrameChg>
        <pc:graphicFrameChg chg="add mod">
          <ac:chgData name="ANTONIO LANZA" userId="3bedaee3-2570-4681-af0c-a5cbe5fe9148" providerId="ADAL" clId="{36A94596-F67C-49C6-BB87-915DEB34CB86}" dt="2024-11-29T16:45:31.315" v="1846" actId="1957"/>
          <ac:graphicFrameMkLst>
            <pc:docMk/>
            <pc:sldMk cId="3174095956" sldId="283"/>
            <ac:graphicFrameMk id="9" creationId="{7186030D-DA72-88E1-602B-E9656B2D0370}"/>
          </ac:graphicFrameMkLst>
        </pc:graphicFrameChg>
        <pc:graphicFrameChg chg="add del mod modGraphic">
          <ac:chgData name="ANTONIO LANZA" userId="3bedaee3-2570-4681-af0c-a5cbe5fe9148" providerId="ADAL" clId="{36A94596-F67C-49C6-BB87-915DEB34CB86}" dt="2024-11-29T16:47:21.573" v="1864" actId="21"/>
          <ac:graphicFrameMkLst>
            <pc:docMk/>
            <pc:sldMk cId="3174095956" sldId="283"/>
            <ac:graphicFrameMk id="10" creationId="{3A75A04E-4B88-FD0F-0C54-D00A99C3EEA2}"/>
          </ac:graphicFrameMkLst>
        </pc:graphicFrameChg>
        <pc:graphicFrameChg chg="add mod modGraphic">
          <ac:chgData name="ANTONIO LANZA" userId="3bedaee3-2570-4681-af0c-a5cbe5fe9148" providerId="ADAL" clId="{36A94596-F67C-49C6-BB87-915DEB34CB86}" dt="2024-12-04T00:47:42.401" v="3282" actId="207"/>
          <ac:graphicFrameMkLst>
            <pc:docMk/>
            <pc:sldMk cId="3174095956" sldId="283"/>
            <ac:graphicFrameMk id="11" creationId="{05F56D2F-F936-C88A-14E6-7BEA1148E8CB}"/>
          </ac:graphicFrameMkLst>
        </pc:graphicFrameChg>
        <pc:picChg chg="mod">
          <ac:chgData name="ANTONIO LANZA" userId="3bedaee3-2570-4681-af0c-a5cbe5fe9148" providerId="ADAL" clId="{36A94596-F67C-49C6-BB87-915DEB34CB86}" dt="2024-12-04T00:48:14.114" v="3284"/>
          <ac:picMkLst>
            <pc:docMk/>
            <pc:sldMk cId="3174095956" sldId="283"/>
            <ac:picMk id="3" creationId="{087E37FE-F343-87BA-D168-0778CB48F598}"/>
          </ac:picMkLst>
        </pc:picChg>
      </pc:sldChg>
      <pc:sldChg chg="addSp delSp modSp add mod ord modTransition setBg">
        <pc:chgData name="ANTONIO LANZA" userId="3bedaee3-2570-4681-af0c-a5cbe5fe9148" providerId="ADAL" clId="{36A94596-F67C-49C6-BB87-915DEB34CB86}" dt="2024-12-04T01:06:20.771" v="3432"/>
        <pc:sldMkLst>
          <pc:docMk/>
          <pc:sldMk cId="1673171653" sldId="284"/>
        </pc:sldMkLst>
        <pc:spChg chg="mod">
          <ac:chgData name="ANTONIO LANZA" userId="3bedaee3-2570-4681-af0c-a5cbe5fe9148" providerId="ADAL" clId="{36A94596-F67C-49C6-BB87-915DEB34CB86}" dt="2024-11-29T17:24:21.694" v="2967" actId="1076"/>
          <ac:spMkLst>
            <pc:docMk/>
            <pc:sldMk cId="1673171653" sldId="284"/>
            <ac:spMk id="2" creationId="{97FE88CC-A9CB-8DEF-2C7D-BAE8896B96BD}"/>
          </ac:spMkLst>
        </pc:spChg>
        <pc:spChg chg="del">
          <ac:chgData name="ANTONIO LANZA" userId="3bedaee3-2570-4681-af0c-a5cbe5fe9148" providerId="ADAL" clId="{36A94596-F67C-49C6-BB87-915DEB34CB86}" dt="2024-11-29T17:17:00.384" v="2642" actId="478"/>
          <ac:spMkLst>
            <pc:docMk/>
            <pc:sldMk cId="1673171653" sldId="284"/>
            <ac:spMk id="4" creationId="{5FED4C93-BD20-44D3-5DCA-6CE3D82A6651}"/>
          </ac:spMkLst>
        </pc:spChg>
        <pc:graphicFrameChg chg="add mod modGraphic">
          <ac:chgData name="ANTONIO LANZA" userId="3bedaee3-2570-4681-af0c-a5cbe5fe9148" providerId="ADAL" clId="{36A94596-F67C-49C6-BB87-915DEB34CB86}" dt="2024-11-29T17:24:29.273" v="2969"/>
          <ac:graphicFrameMkLst>
            <pc:docMk/>
            <pc:sldMk cId="1673171653" sldId="284"/>
            <ac:graphicFrameMk id="5" creationId="{6E57ACEC-83BA-C9B6-5A93-D8BBA12653E7}"/>
          </ac:graphicFrameMkLst>
        </pc:graphicFrameChg>
        <pc:graphicFrameChg chg="del">
          <ac:chgData name="ANTONIO LANZA" userId="3bedaee3-2570-4681-af0c-a5cbe5fe9148" providerId="ADAL" clId="{36A94596-F67C-49C6-BB87-915DEB34CB86}" dt="2024-11-29T17:17:05.563" v="2644" actId="478"/>
          <ac:graphicFrameMkLst>
            <pc:docMk/>
            <pc:sldMk cId="1673171653" sldId="284"/>
            <ac:graphicFrameMk id="6" creationId="{EF89F873-1849-5A59-4A47-65D09A00922F}"/>
          </ac:graphicFrameMkLst>
        </pc:graphicFrameChg>
        <pc:graphicFrameChg chg="mod">
          <ac:chgData name="ANTONIO LANZA" userId="3bedaee3-2570-4681-af0c-a5cbe5fe9148" providerId="ADAL" clId="{36A94596-F67C-49C6-BB87-915DEB34CB86}" dt="2024-11-29T17:17:02.568" v="2643" actId="478"/>
          <ac:graphicFrameMkLst>
            <pc:docMk/>
            <pc:sldMk cId="1673171653" sldId="284"/>
            <ac:graphicFrameMk id="11" creationId="{2A272CB7-0267-EB8A-914E-D7ED71466FDD}"/>
          </ac:graphicFrameMkLst>
        </pc:graphicFrameChg>
      </pc:sldChg>
      <pc:sldChg chg="addSp delSp modSp add mod modTransition setBg">
        <pc:chgData name="ANTONIO LANZA" userId="3bedaee3-2570-4681-af0c-a5cbe5fe9148" providerId="ADAL" clId="{36A94596-F67C-49C6-BB87-915DEB34CB86}" dt="2024-12-04T00:45:41.551" v="3268"/>
        <pc:sldMkLst>
          <pc:docMk/>
          <pc:sldMk cId="1207471391" sldId="285"/>
        </pc:sldMkLst>
        <pc:spChg chg="mod">
          <ac:chgData name="ANTONIO LANZA" userId="3bedaee3-2570-4681-af0c-a5cbe5fe9148" providerId="ADAL" clId="{36A94596-F67C-49C6-BB87-915DEB34CB86}" dt="2024-12-04T00:38:23.132" v="3221" actId="1076"/>
          <ac:spMkLst>
            <pc:docMk/>
            <pc:sldMk cId="1207471391" sldId="285"/>
            <ac:spMk id="2" creationId="{A4FE4DE9-BE43-AB1E-8ADB-4E921A183F01}"/>
          </ac:spMkLst>
        </pc:spChg>
        <pc:spChg chg="add mod">
          <ac:chgData name="ANTONIO LANZA" userId="3bedaee3-2570-4681-af0c-a5cbe5fe9148" providerId="ADAL" clId="{36A94596-F67C-49C6-BB87-915DEB34CB86}" dt="2024-12-04T00:44:32.382" v="3264" actId="1076"/>
          <ac:spMkLst>
            <pc:docMk/>
            <pc:sldMk cId="1207471391" sldId="285"/>
            <ac:spMk id="8" creationId="{DD098C1E-D103-B629-6C24-0A5D005CA867}"/>
          </ac:spMkLst>
        </pc:spChg>
        <pc:spChg chg="add del mod">
          <ac:chgData name="ANTONIO LANZA" userId="3bedaee3-2570-4681-af0c-a5cbe5fe9148" providerId="ADAL" clId="{36A94596-F67C-49C6-BB87-915DEB34CB86}" dt="2024-11-29T17:11:28.986" v="2533"/>
          <ac:spMkLst>
            <pc:docMk/>
            <pc:sldMk cId="1207471391" sldId="285"/>
            <ac:spMk id="9" creationId="{DE53C55A-A4F4-DBC9-097F-5DDC5593A5C5}"/>
          </ac:spMkLst>
        </pc:spChg>
        <pc:graphicFrameChg chg="add del modGraphic">
          <ac:chgData name="ANTONIO LANZA" userId="3bedaee3-2570-4681-af0c-a5cbe5fe9148" providerId="ADAL" clId="{36A94596-F67C-49C6-BB87-915DEB34CB86}" dt="2024-11-29T17:04:00.077" v="2406" actId="1032"/>
          <ac:graphicFrameMkLst>
            <pc:docMk/>
            <pc:sldMk cId="1207471391" sldId="285"/>
            <ac:graphicFrameMk id="4" creationId="{BB4F80BC-B856-9E95-4CA6-F9958BCF02EC}"/>
          </ac:graphicFrameMkLst>
        </pc:graphicFrameChg>
        <pc:graphicFrameChg chg="add mod">
          <ac:chgData name="ANTONIO LANZA" userId="3bedaee3-2570-4681-af0c-a5cbe5fe9148" providerId="ADAL" clId="{36A94596-F67C-49C6-BB87-915DEB34CB86}" dt="2024-12-04T00:44:26.005" v="3263" actId="14100"/>
          <ac:graphicFrameMkLst>
            <pc:docMk/>
            <pc:sldMk cId="1207471391" sldId="285"/>
            <ac:graphicFrameMk id="7" creationId="{67F6FB45-7EC2-7422-81F7-8FCDFBA4A3A6}"/>
          </ac:graphicFrameMkLst>
        </pc:graphicFrameChg>
        <pc:graphicFrameChg chg="add del mod modGraphic">
          <ac:chgData name="ANTONIO LANZA" userId="3bedaee3-2570-4681-af0c-a5cbe5fe9148" providerId="ADAL" clId="{36A94596-F67C-49C6-BB87-915DEB34CB86}" dt="2024-12-04T00:44:16.101" v="3261" actId="478"/>
          <ac:graphicFrameMkLst>
            <pc:docMk/>
            <pc:sldMk cId="1207471391" sldId="285"/>
            <ac:graphicFrameMk id="10" creationId="{0A492DA4-C3F8-C4BC-AF8F-7994271B3263}"/>
          </ac:graphicFrameMkLst>
        </pc:graphicFrameChg>
        <pc:graphicFrameChg chg="del mod">
          <ac:chgData name="ANTONIO LANZA" userId="3bedaee3-2570-4681-af0c-a5cbe5fe9148" providerId="ADAL" clId="{36A94596-F67C-49C6-BB87-915DEB34CB86}" dt="2024-11-29T17:02:58.206" v="2404" actId="21"/>
          <ac:graphicFrameMkLst>
            <pc:docMk/>
            <pc:sldMk cId="1207471391" sldId="285"/>
            <ac:graphicFrameMk id="39" creationId="{5E15FF4D-54BD-67F0-7405-61153ADD1839}"/>
          </ac:graphicFrameMkLst>
        </pc:graphicFrameChg>
        <pc:picChg chg="mod">
          <ac:chgData name="ANTONIO LANZA" userId="3bedaee3-2570-4681-af0c-a5cbe5fe9148" providerId="ADAL" clId="{36A94596-F67C-49C6-BB87-915DEB34CB86}" dt="2024-12-04T00:38:13.454" v="3220"/>
          <ac:picMkLst>
            <pc:docMk/>
            <pc:sldMk cId="1207471391" sldId="285"/>
            <ac:picMk id="3" creationId="{A5A611CD-CFC0-6801-0CA8-AB1D719F7299}"/>
          </ac:picMkLst>
        </pc:picChg>
        <pc:cxnChg chg="add del mod">
          <ac:chgData name="ANTONIO LANZA" userId="3bedaee3-2570-4681-af0c-a5cbe5fe9148" providerId="ADAL" clId="{36A94596-F67C-49C6-BB87-915DEB34CB86}" dt="2024-12-04T00:44:11.764" v="3260" actId="478"/>
          <ac:cxnSpMkLst>
            <pc:docMk/>
            <pc:sldMk cId="1207471391" sldId="285"/>
            <ac:cxnSpMk id="12" creationId="{10A5892E-E0A2-747F-05E9-6C8986C10534}"/>
          </ac:cxnSpMkLst>
        </pc:cxnChg>
      </pc:sldChg>
      <pc:sldChg chg="modSp mod modTransition setBg">
        <pc:chgData name="ANTONIO LANZA" userId="3bedaee3-2570-4681-af0c-a5cbe5fe9148" providerId="ADAL" clId="{36A94596-F67C-49C6-BB87-915DEB34CB86}" dt="2024-12-04T01:08:21.323" v="3438"/>
        <pc:sldMkLst>
          <pc:docMk/>
          <pc:sldMk cId="2455952920" sldId="287"/>
        </pc:sldMkLst>
        <pc:spChg chg="mod">
          <ac:chgData name="ANTONIO LANZA" userId="3bedaee3-2570-4681-af0c-a5cbe5fe9148" providerId="ADAL" clId="{36A94596-F67C-49C6-BB87-915DEB34CB86}" dt="2024-12-04T01:07:43.371" v="3437" actId="1076"/>
          <ac:spMkLst>
            <pc:docMk/>
            <pc:sldMk cId="2455952920" sldId="287"/>
            <ac:spMk id="2" creationId="{BEC12D25-BE7A-DA46-61B7-95CE4AFCFA99}"/>
          </ac:spMkLst>
        </pc:spChg>
        <pc:picChg chg="mod">
          <ac:chgData name="ANTONIO LANZA" userId="3bedaee3-2570-4681-af0c-a5cbe5fe9148" providerId="ADAL" clId="{36A94596-F67C-49C6-BB87-915DEB34CB86}" dt="2024-12-04T01:08:21.323" v="3438"/>
          <ac:picMkLst>
            <pc:docMk/>
            <pc:sldMk cId="2455952920" sldId="287"/>
            <ac:picMk id="3" creationId="{B530481F-8DE2-8DB5-C0CB-A8B7B4AD9690}"/>
          </ac:picMkLst>
        </pc:picChg>
      </pc:sldChg>
      <pc:sldChg chg="addSp delSp modSp mod modTransition setBg">
        <pc:chgData name="ANTONIO LANZA" userId="3bedaee3-2570-4681-af0c-a5cbe5fe9148" providerId="ADAL" clId="{36A94596-F67C-49C6-BB87-915DEB34CB86}" dt="2024-12-04T01:12:37.717" v="3556" actId="12100"/>
        <pc:sldMkLst>
          <pc:docMk/>
          <pc:sldMk cId="1360969459" sldId="288"/>
        </pc:sldMkLst>
        <pc:spChg chg="mod">
          <ac:chgData name="ANTONIO LANZA" userId="3bedaee3-2570-4681-af0c-a5cbe5fe9148" providerId="ADAL" clId="{36A94596-F67C-49C6-BB87-915DEB34CB86}" dt="2024-12-04T01:11:40.702" v="3554" actId="122"/>
          <ac:spMkLst>
            <pc:docMk/>
            <pc:sldMk cId="1360969459" sldId="288"/>
            <ac:spMk id="2" creationId="{8548667C-56C6-C8A5-FCA5-9487DD1FFF58}"/>
          </ac:spMkLst>
        </pc:spChg>
        <pc:spChg chg="del mod">
          <ac:chgData name="ANTONIO LANZA" userId="3bedaee3-2570-4681-af0c-a5cbe5fe9148" providerId="ADAL" clId="{36A94596-F67C-49C6-BB87-915DEB34CB86}" dt="2024-12-04T01:10:36.355" v="3494" actId="478"/>
          <ac:spMkLst>
            <pc:docMk/>
            <pc:sldMk cId="1360969459" sldId="288"/>
            <ac:spMk id="9" creationId="{BB50B493-3D52-87AF-407E-CE59D2EF319D}"/>
          </ac:spMkLst>
        </pc:spChg>
        <pc:spChg chg="del">
          <ac:chgData name="ANTONIO LANZA" userId="3bedaee3-2570-4681-af0c-a5cbe5fe9148" providerId="ADAL" clId="{36A94596-F67C-49C6-BB87-915DEB34CB86}" dt="2024-12-04T01:11:22.751" v="3551" actId="478"/>
          <ac:spMkLst>
            <pc:docMk/>
            <pc:sldMk cId="1360969459" sldId="288"/>
            <ac:spMk id="12" creationId="{9CB520F7-92E8-04A7-9BD8-C5540E90EE32}"/>
          </ac:spMkLst>
        </pc:spChg>
        <pc:spChg chg="del">
          <ac:chgData name="ANTONIO LANZA" userId="3bedaee3-2570-4681-af0c-a5cbe5fe9148" providerId="ADAL" clId="{36A94596-F67C-49C6-BB87-915DEB34CB86}" dt="2024-12-04T01:11:24.763" v="3552" actId="478"/>
          <ac:spMkLst>
            <pc:docMk/>
            <pc:sldMk cId="1360969459" sldId="288"/>
            <ac:spMk id="13" creationId="{56924A39-03B5-5771-E741-5F66C19D7B20}"/>
          </ac:spMkLst>
        </pc:spChg>
        <pc:spChg chg="del">
          <ac:chgData name="ANTONIO LANZA" userId="3bedaee3-2570-4681-af0c-a5cbe5fe9148" providerId="ADAL" clId="{36A94596-F67C-49C6-BB87-915DEB34CB86}" dt="2024-12-04T01:11:15.564" v="3549" actId="478"/>
          <ac:spMkLst>
            <pc:docMk/>
            <pc:sldMk cId="1360969459" sldId="288"/>
            <ac:spMk id="14" creationId="{7FFBAE93-5EBD-3A60-C2DD-6011C1F162AA}"/>
          </ac:spMkLst>
        </pc:spChg>
        <pc:graphicFrameChg chg="add mod modGraphic">
          <ac:chgData name="ANTONIO LANZA" userId="3bedaee3-2570-4681-af0c-a5cbe5fe9148" providerId="ADAL" clId="{36A94596-F67C-49C6-BB87-915DEB34CB86}" dt="2024-12-04T01:12:37.717" v="3556" actId="12100"/>
          <ac:graphicFrameMkLst>
            <pc:docMk/>
            <pc:sldMk cId="1360969459" sldId="288"/>
            <ac:graphicFrameMk id="4" creationId="{2F4B1DB3-7FE6-93E1-F217-83166BC5B87C}"/>
          </ac:graphicFrameMkLst>
        </pc:graphicFrameChg>
        <pc:picChg chg="mod">
          <ac:chgData name="ANTONIO LANZA" userId="3bedaee3-2570-4681-af0c-a5cbe5fe9148" providerId="ADAL" clId="{36A94596-F67C-49C6-BB87-915DEB34CB86}" dt="2024-12-04T01:08:43.284" v="3439"/>
          <ac:picMkLst>
            <pc:docMk/>
            <pc:sldMk cId="1360969459" sldId="288"/>
            <ac:picMk id="3" creationId="{21C5F91E-FEE6-AF23-ED93-41F2CE0B85AB}"/>
          </ac:picMkLst>
        </pc:picChg>
      </pc:sldChg>
      <pc:sldChg chg="addSp delSp modSp mod modTransition setBg modAnim">
        <pc:chgData name="ANTONIO LANZA" userId="3bedaee3-2570-4681-af0c-a5cbe5fe9148" providerId="ADAL" clId="{36A94596-F67C-49C6-BB87-915DEB34CB86}" dt="2024-12-05T12:58:26.359" v="4172" actId="1076"/>
        <pc:sldMkLst>
          <pc:docMk/>
          <pc:sldMk cId="1893915038" sldId="289"/>
        </pc:sldMkLst>
        <pc:spChg chg="mod">
          <ac:chgData name="ANTONIO LANZA" userId="3bedaee3-2570-4681-af0c-a5cbe5fe9148" providerId="ADAL" clId="{36A94596-F67C-49C6-BB87-915DEB34CB86}" dt="2024-12-04T01:16:04.807" v="3599" actId="122"/>
          <ac:spMkLst>
            <pc:docMk/>
            <pc:sldMk cId="1893915038" sldId="289"/>
            <ac:spMk id="2" creationId="{A7886958-DE58-1004-B602-7A700F4B88D8}"/>
          </ac:spMkLst>
        </pc:spChg>
        <pc:spChg chg="mod">
          <ac:chgData name="ANTONIO LANZA" userId="3bedaee3-2570-4681-af0c-a5cbe5fe9148" providerId="ADAL" clId="{36A94596-F67C-49C6-BB87-915DEB34CB86}" dt="2024-12-05T12:58:16.416" v="4171" actId="20577"/>
          <ac:spMkLst>
            <pc:docMk/>
            <pc:sldMk cId="1893915038" sldId="289"/>
            <ac:spMk id="5" creationId="{7A685144-ABBE-8F4F-0AE7-537B23484C99}"/>
          </ac:spMkLst>
        </pc:spChg>
        <pc:spChg chg="del">
          <ac:chgData name="ANTONIO LANZA" userId="3bedaee3-2570-4681-af0c-a5cbe5fe9148" providerId="ADAL" clId="{36A94596-F67C-49C6-BB87-915DEB34CB86}" dt="2024-12-04T01:14:45.968" v="3589" actId="478"/>
          <ac:spMkLst>
            <pc:docMk/>
            <pc:sldMk cId="1893915038" sldId="289"/>
            <ac:spMk id="6" creationId="{B7BD8996-F5A5-844F-27E1-16B00621116F}"/>
          </ac:spMkLst>
        </pc:spChg>
        <pc:spChg chg="del">
          <ac:chgData name="ANTONIO LANZA" userId="3bedaee3-2570-4681-af0c-a5cbe5fe9148" providerId="ADAL" clId="{36A94596-F67C-49C6-BB87-915DEB34CB86}" dt="2024-12-04T01:14:43.372" v="3588" actId="478"/>
          <ac:spMkLst>
            <pc:docMk/>
            <pc:sldMk cId="1893915038" sldId="289"/>
            <ac:spMk id="7" creationId="{6BA0B1D5-F2DE-4C03-D2A2-7CBDEC62FA75}"/>
          </ac:spMkLst>
        </pc:spChg>
        <pc:spChg chg="mod">
          <ac:chgData name="ANTONIO LANZA" userId="3bedaee3-2570-4681-af0c-a5cbe5fe9148" providerId="ADAL" clId="{36A94596-F67C-49C6-BB87-915DEB34CB86}" dt="2024-12-05T12:58:26.359" v="4172" actId="1076"/>
          <ac:spMkLst>
            <pc:docMk/>
            <pc:sldMk cId="1893915038" sldId="289"/>
            <ac:spMk id="10" creationId="{949AC622-D3A2-AAB3-9921-6D7C50657E7A}"/>
          </ac:spMkLst>
        </pc:spChg>
        <pc:graphicFrameChg chg="add mod modGraphic">
          <ac:chgData name="ANTONIO LANZA" userId="3bedaee3-2570-4681-af0c-a5cbe5fe9148" providerId="ADAL" clId="{36A94596-F67C-49C6-BB87-915DEB34CB86}" dt="2024-12-05T12:52:18.892" v="3918" actId="14100"/>
          <ac:graphicFrameMkLst>
            <pc:docMk/>
            <pc:sldMk cId="1893915038" sldId="289"/>
            <ac:graphicFrameMk id="4" creationId="{065854AB-20C7-4767-9C7A-38D6558ECA47}"/>
          </ac:graphicFrameMkLst>
        </pc:graphicFrameChg>
        <pc:picChg chg="mod">
          <ac:chgData name="ANTONIO LANZA" userId="3bedaee3-2570-4681-af0c-a5cbe5fe9148" providerId="ADAL" clId="{36A94596-F67C-49C6-BB87-915DEB34CB86}" dt="2024-12-04T01:16:15.765" v="3600"/>
          <ac:picMkLst>
            <pc:docMk/>
            <pc:sldMk cId="1893915038" sldId="289"/>
            <ac:picMk id="3" creationId="{A9872635-E3CA-F831-AFA3-101970EE6F76}"/>
          </ac:picMkLst>
        </pc:picChg>
      </pc:sldChg>
      <pc:sldChg chg="addSp delSp modSp mod modTransition">
        <pc:chgData name="ANTONIO LANZA" userId="3bedaee3-2570-4681-af0c-a5cbe5fe9148" providerId="ADAL" clId="{36A94596-F67C-49C6-BB87-915DEB34CB86}" dt="2024-12-04T01:20:22.931" v="3830"/>
        <pc:sldMkLst>
          <pc:docMk/>
          <pc:sldMk cId="2021003694" sldId="290"/>
        </pc:sldMkLst>
        <pc:spChg chg="del">
          <ac:chgData name="ANTONIO LANZA" userId="3bedaee3-2570-4681-af0c-a5cbe5fe9148" providerId="ADAL" clId="{36A94596-F67C-49C6-BB87-915DEB34CB86}" dt="2024-12-04T01:18:44.855" v="3809" actId="478"/>
          <ac:spMkLst>
            <pc:docMk/>
            <pc:sldMk cId="2021003694" sldId="290"/>
            <ac:spMk id="4" creationId="{55CEB142-C969-BE91-499C-BE5F7E508564}"/>
          </ac:spMkLst>
        </pc:spChg>
        <pc:spChg chg="del">
          <ac:chgData name="ANTONIO LANZA" userId="3bedaee3-2570-4681-af0c-a5cbe5fe9148" providerId="ADAL" clId="{36A94596-F67C-49C6-BB87-915DEB34CB86}" dt="2024-12-04T01:18:46.769" v="3810" actId="478"/>
          <ac:spMkLst>
            <pc:docMk/>
            <pc:sldMk cId="2021003694" sldId="290"/>
            <ac:spMk id="9" creationId="{3FAED39B-12B4-8B9A-DDBC-9994AA617F8A}"/>
          </ac:spMkLst>
        </pc:spChg>
        <pc:graphicFrameChg chg="add mod modGraphic">
          <ac:chgData name="ANTONIO LANZA" userId="3bedaee3-2570-4681-af0c-a5cbe5fe9148" providerId="ADAL" clId="{36A94596-F67C-49C6-BB87-915DEB34CB86}" dt="2024-12-04T01:20:11.799" v="3829"/>
          <ac:graphicFrameMkLst>
            <pc:docMk/>
            <pc:sldMk cId="2021003694" sldId="290"/>
            <ac:graphicFrameMk id="12" creationId="{6D692E4F-E129-594C-0A8C-5538CC13E122}"/>
          </ac:graphicFrameMkLst>
        </pc:graphicFrameChg>
        <pc:picChg chg="mod">
          <ac:chgData name="ANTONIO LANZA" userId="3bedaee3-2570-4681-af0c-a5cbe5fe9148" providerId="ADAL" clId="{36A94596-F67C-49C6-BB87-915DEB34CB86}" dt="2024-12-04T01:20:22.931" v="3830"/>
          <ac:picMkLst>
            <pc:docMk/>
            <pc:sldMk cId="2021003694" sldId="290"/>
            <ac:picMk id="3" creationId="{D0BBA026-587D-DC80-1D23-B0BE4D98BACF}"/>
          </ac:picMkLst>
        </pc:picChg>
      </pc:sldChg>
      <pc:sldChg chg="add">
        <pc:chgData name="ANTONIO LANZA" userId="3bedaee3-2570-4681-af0c-a5cbe5fe9148" providerId="ADAL" clId="{36A94596-F67C-49C6-BB87-915DEB34CB86}" dt="2024-12-04T00:29:43.014" v="3186" actId="2890"/>
        <pc:sldMkLst>
          <pc:docMk/>
          <pc:sldMk cId="293767088" sldId="291"/>
        </pc:sldMkLst>
      </pc:sldChg>
      <pc:sldChg chg="add modTransition">
        <pc:chgData name="ANTONIO LANZA" userId="3bedaee3-2570-4681-af0c-a5cbe5fe9148" providerId="ADAL" clId="{36A94596-F67C-49C6-BB87-915DEB34CB86}" dt="2024-12-04T00:45:46.122" v="3269"/>
        <pc:sldMkLst>
          <pc:docMk/>
          <pc:sldMk cId="4114663380" sldId="292"/>
        </pc:sldMkLst>
      </pc:sldChg>
      <pc:sldChg chg="delSp modSp add mod delAnim">
        <pc:chgData name="ANTONIO LANZA" userId="3bedaee3-2570-4681-af0c-a5cbe5fe9148" providerId="ADAL" clId="{36A94596-F67C-49C6-BB87-915DEB34CB86}" dt="2024-12-04T01:05:01.010" v="3429" actId="1076"/>
        <pc:sldMkLst>
          <pc:docMk/>
          <pc:sldMk cId="225484053" sldId="293"/>
        </pc:sldMkLst>
        <pc:spChg chg="mod">
          <ac:chgData name="ANTONIO LANZA" userId="3bedaee3-2570-4681-af0c-a5cbe5fe9148" providerId="ADAL" clId="{36A94596-F67C-49C6-BB87-915DEB34CB86}" dt="2024-12-04T01:05:01.010" v="3429" actId="1076"/>
          <ac:spMkLst>
            <pc:docMk/>
            <pc:sldMk cId="225484053" sldId="293"/>
            <ac:spMk id="4" creationId="{653DD10E-EE31-A834-1B5D-3490A5E9054A}"/>
          </ac:spMkLst>
        </pc:spChg>
        <pc:graphicFrameChg chg="del">
          <ac:chgData name="ANTONIO LANZA" userId="3bedaee3-2570-4681-af0c-a5cbe5fe9148" providerId="ADAL" clId="{36A94596-F67C-49C6-BB87-915DEB34CB86}" dt="2024-12-04T01:01:02" v="3377" actId="478"/>
          <ac:graphicFrameMkLst>
            <pc:docMk/>
            <pc:sldMk cId="225484053" sldId="293"/>
            <ac:graphicFrameMk id="6" creationId="{94059E5C-2943-CF66-3838-F744919C9428}"/>
          </ac:graphicFrameMkLst>
        </pc:graphicFrameChg>
        <pc:graphicFrameChg chg="mod">
          <ac:chgData name="ANTONIO LANZA" userId="3bedaee3-2570-4681-af0c-a5cbe5fe9148" providerId="ADAL" clId="{36A94596-F67C-49C6-BB87-915DEB34CB86}" dt="2024-12-04T01:04:50.801" v="3428" actId="1076"/>
          <ac:graphicFrameMkLst>
            <pc:docMk/>
            <pc:sldMk cId="225484053" sldId="293"/>
            <ac:graphicFrameMk id="11" creationId="{C7EBB412-71C3-83AE-E9DA-7835E54E3D01}"/>
          </ac:graphicFrameMkLst>
        </pc:graphicFrameChg>
      </pc:sldChg>
      <pc:sldChg chg="delSp modSp add mod ord">
        <pc:chgData name="ANTONIO LANZA" userId="3bedaee3-2570-4681-af0c-a5cbe5fe9148" providerId="ADAL" clId="{36A94596-F67C-49C6-BB87-915DEB34CB86}" dt="2024-12-04T01:22:52.539" v="3879" actId="1076"/>
        <pc:sldMkLst>
          <pc:docMk/>
          <pc:sldMk cId="4052355403" sldId="294"/>
        </pc:sldMkLst>
        <pc:spChg chg="mod">
          <ac:chgData name="ANTONIO LANZA" userId="3bedaee3-2570-4681-af0c-a5cbe5fe9148" providerId="ADAL" clId="{36A94596-F67C-49C6-BB87-915DEB34CB86}" dt="2024-12-04T01:22:52.539" v="3879" actId="1076"/>
          <ac:spMkLst>
            <pc:docMk/>
            <pc:sldMk cId="4052355403" sldId="294"/>
            <ac:spMk id="3" creationId="{2BFB44A1-9E6A-C83D-0753-DFEB23D66B84}"/>
          </ac:spMkLst>
        </pc:spChg>
        <pc:spChg chg="del">
          <ac:chgData name="ANTONIO LANZA" userId="3bedaee3-2570-4681-af0c-a5cbe5fe9148" providerId="ADAL" clId="{36A94596-F67C-49C6-BB87-915DEB34CB86}" dt="2024-12-04T01:22:40.523" v="3875" actId="478"/>
          <ac:spMkLst>
            <pc:docMk/>
            <pc:sldMk cId="4052355403" sldId="294"/>
            <ac:spMk id="4" creationId="{1F488F8C-95AC-49C0-52F9-CBC4AE246B92}"/>
          </ac:spMkLst>
        </pc:spChg>
        <pc:spChg chg="del mod">
          <ac:chgData name="ANTONIO LANZA" userId="3bedaee3-2570-4681-af0c-a5cbe5fe9148" providerId="ADAL" clId="{36A94596-F67C-49C6-BB87-915DEB34CB86}" dt="2024-12-04T01:22:44.597" v="3877" actId="478"/>
          <ac:spMkLst>
            <pc:docMk/>
            <pc:sldMk cId="4052355403" sldId="294"/>
            <ac:spMk id="5" creationId="{55D5D64D-D79E-5ADA-4C5D-01FFCAB86F87}"/>
          </ac:spMkLst>
        </pc:spChg>
        <pc:spChg chg="del">
          <ac:chgData name="ANTONIO LANZA" userId="3bedaee3-2570-4681-af0c-a5cbe5fe9148" providerId="ADAL" clId="{36A94596-F67C-49C6-BB87-915DEB34CB86}" dt="2024-12-04T01:22:48.756" v="3878" actId="478"/>
          <ac:spMkLst>
            <pc:docMk/>
            <pc:sldMk cId="4052355403" sldId="294"/>
            <ac:spMk id="6" creationId="{CD9C5CF1-FFEF-B420-5132-F077AF27A3D3}"/>
          </ac:spMkLst>
        </pc:spChg>
      </pc:sldChg>
      <pc:sldMasterChg chg="del delSldLayout">
        <pc:chgData name="ANTONIO LANZA" userId="3bedaee3-2570-4681-af0c-a5cbe5fe9148" providerId="ADAL" clId="{36A94596-F67C-49C6-BB87-915DEB34CB86}" dt="2024-11-29T11:57:44.595" v="7" actId="2696"/>
        <pc:sldMasterMkLst>
          <pc:docMk/>
          <pc:sldMasterMk cId="3456803192" sldId="2147483648"/>
        </pc:sldMasterMkLst>
        <pc:sldLayoutChg chg="del">
          <pc:chgData name="ANTONIO LANZA" userId="3bedaee3-2570-4681-af0c-a5cbe5fe9148" providerId="ADAL" clId="{36A94596-F67C-49C6-BB87-915DEB34CB86}" dt="2024-11-29T11:57:44.595" v="7" actId="2696"/>
          <pc:sldLayoutMkLst>
            <pc:docMk/>
            <pc:sldMasterMk cId="3456803192" sldId="2147483648"/>
            <pc:sldLayoutMk cId="727840249" sldId="2147483649"/>
          </pc:sldLayoutMkLst>
        </pc:sldLayoutChg>
        <pc:sldLayoutChg chg="del">
          <pc:chgData name="ANTONIO LANZA" userId="3bedaee3-2570-4681-af0c-a5cbe5fe9148" providerId="ADAL" clId="{36A94596-F67C-49C6-BB87-915DEB34CB86}" dt="2024-11-29T11:57:44.595" v="7" actId="2696"/>
          <pc:sldLayoutMkLst>
            <pc:docMk/>
            <pc:sldMasterMk cId="3456803192" sldId="2147483648"/>
            <pc:sldLayoutMk cId="2001991851" sldId="2147483650"/>
          </pc:sldLayoutMkLst>
        </pc:sldLayoutChg>
        <pc:sldLayoutChg chg="del">
          <pc:chgData name="ANTONIO LANZA" userId="3bedaee3-2570-4681-af0c-a5cbe5fe9148" providerId="ADAL" clId="{36A94596-F67C-49C6-BB87-915DEB34CB86}" dt="2024-11-29T11:57:44.595" v="7" actId="2696"/>
          <pc:sldLayoutMkLst>
            <pc:docMk/>
            <pc:sldMasterMk cId="3456803192" sldId="2147483648"/>
            <pc:sldLayoutMk cId="2520460053" sldId="2147483651"/>
          </pc:sldLayoutMkLst>
        </pc:sldLayoutChg>
        <pc:sldLayoutChg chg="del">
          <pc:chgData name="ANTONIO LANZA" userId="3bedaee3-2570-4681-af0c-a5cbe5fe9148" providerId="ADAL" clId="{36A94596-F67C-49C6-BB87-915DEB34CB86}" dt="2024-11-29T11:57:44.595" v="7" actId="2696"/>
          <pc:sldLayoutMkLst>
            <pc:docMk/>
            <pc:sldMasterMk cId="3456803192" sldId="2147483648"/>
            <pc:sldLayoutMk cId="3426170828" sldId="2147483652"/>
          </pc:sldLayoutMkLst>
        </pc:sldLayoutChg>
        <pc:sldLayoutChg chg="del">
          <pc:chgData name="ANTONIO LANZA" userId="3bedaee3-2570-4681-af0c-a5cbe5fe9148" providerId="ADAL" clId="{36A94596-F67C-49C6-BB87-915DEB34CB86}" dt="2024-11-29T11:57:44.595" v="7" actId="2696"/>
          <pc:sldLayoutMkLst>
            <pc:docMk/>
            <pc:sldMasterMk cId="3456803192" sldId="2147483648"/>
            <pc:sldLayoutMk cId="2575642591" sldId="2147483653"/>
          </pc:sldLayoutMkLst>
        </pc:sldLayoutChg>
        <pc:sldLayoutChg chg="del">
          <pc:chgData name="ANTONIO LANZA" userId="3bedaee3-2570-4681-af0c-a5cbe5fe9148" providerId="ADAL" clId="{36A94596-F67C-49C6-BB87-915DEB34CB86}" dt="2024-11-29T11:57:44.595" v="7" actId="2696"/>
          <pc:sldLayoutMkLst>
            <pc:docMk/>
            <pc:sldMasterMk cId="3456803192" sldId="2147483648"/>
            <pc:sldLayoutMk cId="1951785476" sldId="2147483654"/>
          </pc:sldLayoutMkLst>
        </pc:sldLayoutChg>
        <pc:sldLayoutChg chg="del">
          <pc:chgData name="ANTONIO LANZA" userId="3bedaee3-2570-4681-af0c-a5cbe5fe9148" providerId="ADAL" clId="{36A94596-F67C-49C6-BB87-915DEB34CB86}" dt="2024-11-29T11:57:44.595" v="7" actId="2696"/>
          <pc:sldLayoutMkLst>
            <pc:docMk/>
            <pc:sldMasterMk cId="3456803192" sldId="2147483648"/>
            <pc:sldLayoutMk cId="3724870915" sldId="2147483655"/>
          </pc:sldLayoutMkLst>
        </pc:sldLayoutChg>
        <pc:sldLayoutChg chg="del">
          <pc:chgData name="ANTONIO LANZA" userId="3bedaee3-2570-4681-af0c-a5cbe5fe9148" providerId="ADAL" clId="{36A94596-F67C-49C6-BB87-915DEB34CB86}" dt="2024-11-29T11:57:44.595" v="7" actId="2696"/>
          <pc:sldLayoutMkLst>
            <pc:docMk/>
            <pc:sldMasterMk cId="3456803192" sldId="2147483648"/>
            <pc:sldLayoutMk cId="3228772600" sldId="2147483656"/>
          </pc:sldLayoutMkLst>
        </pc:sldLayoutChg>
        <pc:sldLayoutChg chg="del">
          <pc:chgData name="ANTONIO LANZA" userId="3bedaee3-2570-4681-af0c-a5cbe5fe9148" providerId="ADAL" clId="{36A94596-F67C-49C6-BB87-915DEB34CB86}" dt="2024-11-29T11:57:44.595" v="7" actId="2696"/>
          <pc:sldLayoutMkLst>
            <pc:docMk/>
            <pc:sldMasterMk cId="3456803192" sldId="2147483648"/>
            <pc:sldLayoutMk cId="1312930851" sldId="2147483657"/>
          </pc:sldLayoutMkLst>
        </pc:sldLayoutChg>
        <pc:sldLayoutChg chg="del">
          <pc:chgData name="ANTONIO LANZA" userId="3bedaee3-2570-4681-af0c-a5cbe5fe9148" providerId="ADAL" clId="{36A94596-F67C-49C6-BB87-915DEB34CB86}" dt="2024-11-29T11:57:44.595" v="7" actId="2696"/>
          <pc:sldLayoutMkLst>
            <pc:docMk/>
            <pc:sldMasterMk cId="3456803192" sldId="2147483648"/>
            <pc:sldLayoutMk cId="1788882326" sldId="2147483658"/>
          </pc:sldLayoutMkLst>
        </pc:sldLayoutChg>
        <pc:sldLayoutChg chg="del">
          <pc:chgData name="ANTONIO LANZA" userId="3bedaee3-2570-4681-af0c-a5cbe5fe9148" providerId="ADAL" clId="{36A94596-F67C-49C6-BB87-915DEB34CB86}" dt="2024-11-29T11:57:44.595" v="7" actId="2696"/>
          <pc:sldLayoutMkLst>
            <pc:docMk/>
            <pc:sldMasterMk cId="3456803192" sldId="2147483648"/>
            <pc:sldLayoutMk cId="1991176365" sldId="2147483659"/>
          </pc:sldLayoutMkLst>
        </pc:sldLayoutChg>
      </pc:sldMasterChg>
      <pc:sldMasterChg chg="setBg modSldLayout">
        <pc:chgData name="ANTONIO LANZA" userId="3bedaee3-2570-4681-af0c-a5cbe5fe9148" providerId="ADAL" clId="{36A94596-F67C-49C6-BB87-915DEB34CB86}" dt="2024-12-04T00:16:56.393" v="3120"/>
        <pc:sldMasterMkLst>
          <pc:docMk/>
          <pc:sldMasterMk cId="3867079268" sldId="2147483660"/>
        </pc:sldMasterMkLst>
        <pc:sldLayoutChg chg="setBg">
          <pc:chgData name="ANTONIO LANZA" userId="3bedaee3-2570-4681-af0c-a5cbe5fe9148" providerId="ADAL" clId="{36A94596-F67C-49C6-BB87-915DEB34CB86}" dt="2024-12-04T00:16:56.393" v="3120"/>
          <pc:sldLayoutMkLst>
            <pc:docMk/>
            <pc:sldMasterMk cId="3867079268" sldId="2147483660"/>
            <pc:sldLayoutMk cId="4248699021" sldId="2147483661"/>
          </pc:sldLayoutMkLst>
        </pc:sldLayoutChg>
        <pc:sldLayoutChg chg="setBg">
          <pc:chgData name="ANTONIO LANZA" userId="3bedaee3-2570-4681-af0c-a5cbe5fe9148" providerId="ADAL" clId="{36A94596-F67C-49C6-BB87-915DEB34CB86}" dt="2024-12-04T00:16:56.393" v="3120"/>
          <pc:sldLayoutMkLst>
            <pc:docMk/>
            <pc:sldMasterMk cId="3867079268" sldId="2147483660"/>
            <pc:sldLayoutMk cId="4239271918" sldId="2147483662"/>
          </pc:sldLayoutMkLst>
        </pc:sldLayoutChg>
        <pc:sldLayoutChg chg="setBg">
          <pc:chgData name="ANTONIO LANZA" userId="3bedaee3-2570-4681-af0c-a5cbe5fe9148" providerId="ADAL" clId="{36A94596-F67C-49C6-BB87-915DEB34CB86}" dt="2024-12-04T00:16:56.393" v="3120"/>
          <pc:sldLayoutMkLst>
            <pc:docMk/>
            <pc:sldMasterMk cId="3867079268" sldId="2147483660"/>
            <pc:sldLayoutMk cId="2467787543" sldId="2147483663"/>
          </pc:sldLayoutMkLst>
        </pc:sldLayoutChg>
        <pc:sldLayoutChg chg="setBg">
          <pc:chgData name="ANTONIO LANZA" userId="3bedaee3-2570-4681-af0c-a5cbe5fe9148" providerId="ADAL" clId="{36A94596-F67C-49C6-BB87-915DEB34CB86}" dt="2024-12-04T00:16:56.393" v="3120"/>
          <pc:sldLayoutMkLst>
            <pc:docMk/>
            <pc:sldMasterMk cId="3867079268" sldId="2147483660"/>
            <pc:sldLayoutMk cId="2938481221" sldId="2147483664"/>
          </pc:sldLayoutMkLst>
        </pc:sldLayoutChg>
        <pc:sldLayoutChg chg="setBg">
          <pc:chgData name="ANTONIO LANZA" userId="3bedaee3-2570-4681-af0c-a5cbe5fe9148" providerId="ADAL" clId="{36A94596-F67C-49C6-BB87-915DEB34CB86}" dt="2024-12-04T00:16:56.393" v="3120"/>
          <pc:sldLayoutMkLst>
            <pc:docMk/>
            <pc:sldMasterMk cId="3867079268" sldId="2147483660"/>
            <pc:sldLayoutMk cId="2126039731" sldId="2147483665"/>
          </pc:sldLayoutMkLst>
        </pc:sldLayoutChg>
        <pc:sldLayoutChg chg="setBg">
          <pc:chgData name="ANTONIO LANZA" userId="3bedaee3-2570-4681-af0c-a5cbe5fe9148" providerId="ADAL" clId="{36A94596-F67C-49C6-BB87-915DEB34CB86}" dt="2024-12-04T00:16:56.393" v="3120"/>
          <pc:sldLayoutMkLst>
            <pc:docMk/>
            <pc:sldMasterMk cId="3867079268" sldId="2147483660"/>
            <pc:sldLayoutMk cId="4178566599" sldId="2147483666"/>
          </pc:sldLayoutMkLst>
        </pc:sldLayoutChg>
        <pc:sldLayoutChg chg="setBg">
          <pc:chgData name="ANTONIO LANZA" userId="3bedaee3-2570-4681-af0c-a5cbe5fe9148" providerId="ADAL" clId="{36A94596-F67C-49C6-BB87-915DEB34CB86}" dt="2024-12-04T00:16:56.393" v="3120"/>
          <pc:sldLayoutMkLst>
            <pc:docMk/>
            <pc:sldMasterMk cId="3867079268" sldId="2147483660"/>
            <pc:sldLayoutMk cId="1146833389" sldId="2147483667"/>
          </pc:sldLayoutMkLst>
        </pc:sldLayoutChg>
        <pc:sldLayoutChg chg="setBg">
          <pc:chgData name="ANTONIO LANZA" userId="3bedaee3-2570-4681-af0c-a5cbe5fe9148" providerId="ADAL" clId="{36A94596-F67C-49C6-BB87-915DEB34CB86}" dt="2024-12-04T00:16:56.393" v="3120"/>
          <pc:sldLayoutMkLst>
            <pc:docMk/>
            <pc:sldMasterMk cId="3867079268" sldId="2147483660"/>
            <pc:sldLayoutMk cId="2540886634" sldId="2147483668"/>
          </pc:sldLayoutMkLst>
        </pc:sldLayoutChg>
        <pc:sldLayoutChg chg="setBg">
          <pc:chgData name="ANTONIO LANZA" userId="3bedaee3-2570-4681-af0c-a5cbe5fe9148" providerId="ADAL" clId="{36A94596-F67C-49C6-BB87-915DEB34CB86}" dt="2024-12-04T00:16:56.393" v="3120"/>
          <pc:sldLayoutMkLst>
            <pc:docMk/>
            <pc:sldMasterMk cId="3867079268" sldId="2147483660"/>
            <pc:sldLayoutMk cId="3757387289" sldId="2147483669"/>
          </pc:sldLayoutMkLst>
        </pc:sldLayoutChg>
        <pc:sldLayoutChg chg="setBg">
          <pc:chgData name="ANTONIO LANZA" userId="3bedaee3-2570-4681-af0c-a5cbe5fe9148" providerId="ADAL" clId="{36A94596-F67C-49C6-BB87-915DEB34CB86}" dt="2024-12-04T00:16:56.393" v="3120"/>
          <pc:sldLayoutMkLst>
            <pc:docMk/>
            <pc:sldMasterMk cId="3867079268" sldId="2147483660"/>
            <pc:sldLayoutMk cId="3101114184" sldId="2147483670"/>
          </pc:sldLayoutMkLst>
        </pc:sldLayoutChg>
        <pc:sldLayoutChg chg="setBg">
          <pc:chgData name="ANTONIO LANZA" userId="3bedaee3-2570-4681-af0c-a5cbe5fe9148" providerId="ADAL" clId="{36A94596-F67C-49C6-BB87-915DEB34CB86}" dt="2024-12-04T00:16:56.393" v="3120"/>
          <pc:sldLayoutMkLst>
            <pc:docMk/>
            <pc:sldMasterMk cId="3867079268" sldId="2147483660"/>
            <pc:sldLayoutMk cId="1838026532" sldId="2147483671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TOTALE</a:t>
            </a:r>
            <a:r>
              <a:rPr lang="en-US" baseline="0"/>
              <a:t> TABELLE: 49.538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TOTALE TABELLE: 49538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AC-469C-97CC-3C3E9FC57C6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C35-44BF-A408-412E418EEC81}"/>
              </c:ext>
            </c:extLst>
          </c:dPt>
          <c:dLbls>
            <c:dLbl>
              <c:idx val="1"/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C35-44BF-A408-412E418EEC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TABELLE ESCLUSE</c:v>
                </c:pt>
                <c:pt idx="1">
                  <c:v>TABELLE ESTRATTE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2"/>
                <c:pt idx="0">
                  <c:v>5068</c:v>
                </c:pt>
                <c:pt idx="1">
                  <c:v>44470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35-44BF-A408-412E418EE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TOTALE</a:t>
            </a:r>
            <a:r>
              <a:rPr lang="en-US" baseline="0"/>
              <a:t> TABELLE: 49.538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TOTALE TABELLE: 49538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AC-469C-97CC-3C3E9FC57C6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C35-44BF-A408-412E418EEC81}"/>
              </c:ext>
            </c:extLst>
          </c:dPt>
          <c:dLbls>
            <c:dLbl>
              <c:idx val="1"/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C35-44BF-A408-412E418EEC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TABELLE ESCLUSE</c:v>
                </c:pt>
                <c:pt idx="1">
                  <c:v>TABELLE ESTRATTE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2"/>
                <c:pt idx="0">
                  <c:v>5068</c:v>
                </c:pt>
                <c:pt idx="1">
                  <c:v>44470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35-44BF-A408-412E418EE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1EE467-5C00-45C0-BE34-CFC27C42797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1271569-C928-44D4-9E44-76F8448F7F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rgbClr val="6245BA"/>
              </a:solidFill>
            </a:rPr>
            <a:t>FASE</a:t>
          </a:r>
          <a:r>
            <a:rPr lang="en-US" baseline="0">
              <a:solidFill>
                <a:srgbClr val="6245BA"/>
              </a:solidFill>
            </a:rPr>
            <a:t> DI INDICIZZAZIONE</a:t>
          </a:r>
          <a:endParaRPr lang="en-US">
            <a:solidFill>
              <a:srgbClr val="6245BA"/>
            </a:solidFill>
          </a:endParaRPr>
        </a:p>
      </dgm:t>
    </dgm:pt>
    <dgm:pt modelId="{3A0FE623-168B-45B5-9635-CB21627362DF}" type="parTrans" cxnId="{92E62722-1C8D-4013-BF94-688F716CA32F}">
      <dgm:prSet/>
      <dgm:spPr/>
      <dgm:t>
        <a:bodyPr/>
        <a:lstStyle/>
        <a:p>
          <a:endParaRPr lang="en-US"/>
        </a:p>
      </dgm:t>
    </dgm:pt>
    <dgm:pt modelId="{2768A61E-53ED-4C16-AC0F-92A41C27DC3D}" type="sibTrans" cxnId="{92E62722-1C8D-4013-BF94-688F716CA3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510E4B-8D1F-4297-A901-1A66A095C640}" type="pres">
      <dgm:prSet presAssocID="{3E1EE467-5C00-45C0-BE34-CFC27C427970}" presName="root" presStyleCnt="0">
        <dgm:presLayoutVars>
          <dgm:dir/>
          <dgm:resizeHandles val="exact"/>
        </dgm:presLayoutVars>
      </dgm:prSet>
      <dgm:spPr/>
    </dgm:pt>
    <dgm:pt modelId="{914687E7-7D8F-44C1-90CD-B2B08893C22A}" type="pres">
      <dgm:prSet presAssocID="{3E1EE467-5C00-45C0-BE34-CFC27C427970}" presName="container" presStyleCnt="0">
        <dgm:presLayoutVars>
          <dgm:dir/>
          <dgm:resizeHandles val="exact"/>
        </dgm:presLayoutVars>
      </dgm:prSet>
      <dgm:spPr/>
    </dgm:pt>
    <dgm:pt modelId="{88AE820E-098A-4884-9A80-49CBD855141B}" type="pres">
      <dgm:prSet presAssocID="{61271569-C928-44D4-9E44-76F8448F7F83}" presName="compNode" presStyleCnt="0"/>
      <dgm:spPr/>
    </dgm:pt>
    <dgm:pt modelId="{EFD3BD5A-0BF8-488B-A724-CE85FA33FD76}" type="pres">
      <dgm:prSet presAssocID="{61271569-C928-44D4-9E44-76F8448F7F83}" presName="iconBgRect" presStyleLbl="bgShp" presStyleIdx="0" presStyleCnt="1" custLinFactNeighborX="19762" custLinFactNeighborY="3330"/>
      <dgm:spPr/>
    </dgm:pt>
    <dgm:pt modelId="{738866B4-7BE9-4A21-8BC6-10200523841D}" type="pres">
      <dgm:prSet presAssocID="{61271569-C928-44D4-9E44-76F8448F7F83}" presName="iconRect" presStyleLbl="node1" presStyleIdx="0" presStyleCnt="1" custLinFactNeighborX="34073" custLinFactNeighborY="574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749904E-EB39-4D7A-BE66-5F6ABB0A2516}" type="pres">
      <dgm:prSet presAssocID="{61271569-C928-44D4-9E44-76F8448F7F83}" presName="spaceRect" presStyleCnt="0"/>
      <dgm:spPr/>
    </dgm:pt>
    <dgm:pt modelId="{00A5043F-FEC4-4F42-9F01-8ED8A83D64A5}" type="pres">
      <dgm:prSet presAssocID="{61271569-C928-44D4-9E44-76F8448F7F83}" presName="textRect" presStyleLbl="revTx" presStyleIdx="0" presStyleCnt="1" custLinFactNeighborX="7600" custLinFactNeighborY="3330">
        <dgm:presLayoutVars>
          <dgm:chMax val="1"/>
          <dgm:chPref val="1"/>
        </dgm:presLayoutVars>
      </dgm:prSet>
      <dgm:spPr/>
    </dgm:pt>
  </dgm:ptLst>
  <dgm:cxnLst>
    <dgm:cxn modelId="{92E62722-1C8D-4013-BF94-688F716CA32F}" srcId="{3E1EE467-5C00-45C0-BE34-CFC27C427970}" destId="{61271569-C928-44D4-9E44-76F8448F7F83}" srcOrd="0" destOrd="0" parTransId="{3A0FE623-168B-45B5-9635-CB21627362DF}" sibTransId="{2768A61E-53ED-4C16-AC0F-92A41C27DC3D}"/>
    <dgm:cxn modelId="{F0E5C2AA-4EE1-41F8-87EF-579BD380560A}" type="presOf" srcId="{3E1EE467-5C00-45C0-BE34-CFC27C427970}" destId="{71510E4B-8D1F-4297-A901-1A66A095C640}" srcOrd="0" destOrd="0" presId="urn:microsoft.com/office/officeart/2018/2/layout/IconCircleList"/>
    <dgm:cxn modelId="{FE98B2D4-BCCE-4A8D-B255-8D227779D1E5}" type="presOf" srcId="{61271569-C928-44D4-9E44-76F8448F7F83}" destId="{00A5043F-FEC4-4F42-9F01-8ED8A83D64A5}" srcOrd="0" destOrd="0" presId="urn:microsoft.com/office/officeart/2018/2/layout/IconCircleList"/>
    <dgm:cxn modelId="{46356072-2697-40C9-99AA-2F3152426597}" type="presParOf" srcId="{71510E4B-8D1F-4297-A901-1A66A095C640}" destId="{914687E7-7D8F-44C1-90CD-B2B08893C22A}" srcOrd="0" destOrd="0" presId="urn:microsoft.com/office/officeart/2018/2/layout/IconCircleList"/>
    <dgm:cxn modelId="{2D08CB72-7906-47F7-9231-A558BBCE0CE4}" type="presParOf" srcId="{914687E7-7D8F-44C1-90CD-B2B08893C22A}" destId="{88AE820E-098A-4884-9A80-49CBD855141B}" srcOrd="0" destOrd="0" presId="urn:microsoft.com/office/officeart/2018/2/layout/IconCircleList"/>
    <dgm:cxn modelId="{0D6265BE-4948-4F0D-A737-13B8FACBA35D}" type="presParOf" srcId="{88AE820E-098A-4884-9A80-49CBD855141B}" destId="{EFD3BD5A-0BF8-488B-A724-CE85FA33FD76}" srcOrd="0" destOrd="0" presId="urn:microsoft.com/office/officeart/2018/2/layout/IconCircleList"/>
    <dgm:cxn modelId="{46A15B28-D42F-4FB4-968D-BFD36F5EA101}" type="presParOf" srcId="{88AE820E-098A-4884-9A80-49CBD855141B}" destId="{738866B4-7BE9-4A21-8BC6-10200523841D}" srcOrd="1" destOrd="0" presId="urn:microsoft.com/office/officeart/2018/2/layout/IconCircleList"/>
    <dgm:cxn modelId="{CFE59E6A-4D8E-48BC-9F04-815F9F3A193E}" type="presParOf" srcId="{88AE820E-098A-4884-9A80-49CBD855141B}" destId="{2749904E-EB39-4D7A-BE66-5F6ABB0A2516}" srcOrd="2" destOrd="0" presId="urn:microsoft.com/office/officeart/2018/2/layout/IconCircleList"/>
    <dgm:cxn modelId="{0D8E7A53-984E-4F0E-87A7-D9B39E591B31}" type="presParOf" srcId="{88AE820E-098A-4884-9A80-49CBD855141B}" destId="{00A5043F-FEC4-4F42-9F01-8ED8A83D64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9857B20-2F67-414F-81CA-41484F86F045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t-IT"/>
        </a:p>
      </dgm:t>
    </dgm:pt>
    <dgm:pt modelId="{1AC4FE86-A308-4626-9B37-5E7B27969AB8}">
      <dgm:prSet phldrT="[Testo]" custT="1"/>
      <dgm:spPr>
        <a:solidFill>
          <a:srgbClr val="9D49C7"/>
        </a:solidFill>
      </dgm:spPr>
      <dgm:t>
        <a:bodyPr/>
        <a:lstStyle/>
        <a:p>
          <a:r>
            <a:rPr lang="it-IT" sz="2400"/>
            <a:t>Risultato Ottenuto:</a:t>
          </a:r>
        </a:p>
        <a:p>
          <a:r>
            <a:rPr lang="it-IT" sz="2400"/>
            <a:t> </a:t>
          </a:r>
        </a:p>
        <a:p>
          <a:r>
            <a:rPr lang="it-IT" sz="2400" b="1" i="1"/>
            <a:t>125 sec (ca. 2 min)</a:t>
          </a:r>
        </a:p>
      </dgm:t>
    </dgm:pt>
    <dgm:pt modelId="{5925FBE5-B3BB-4E4F-BED5-1251BBC448A0}" type="parTrans" cxnId="{D570E471-4FB3-4E6B-9028-C1A38EAAA0D4}">
      <dgm:prSet/>
      <dgm:spPr/>
      <dgm:t>
        <a:bodyPr/>
        <a:lstStyle/>
        <a:p>
          <a:endParaRPr lang="it-IT"/>
        </a:p>
      </dgm:t>
    </dgm:pt>
    <dgm:pt modelId="{E3D02215-185D-4460-850A-A686AE00382F}" type="sibTrans" cxnId="{D570E471-4FB3-4E6B-9028-C1A38EAAA0D4}">
      <dgm:prSet/>
      <dgm:spPr/>
      <dgm:t>
        <a:bodyPr/>
        <a:lstStyle/>
        <a:p>
          <a:endParaRPr lang="it-IT"/>
        </a:p>
      </dgm:t>
    </dgm:pt>
    <dgm:pt modelId="{3C472744-E6F5-4631-AA64-3BAFD1B4AE7B}" type="pres">
      <dgm:prSet presAssocID="{09857B20-2F67-414F-81CA-41484F86F045}" presName="diagram" presStyleCnt="0">
        <dgm:presLayoutVars>
          <dgm:dir/>
          <dgm:resizeHandles val="exact"/>
        </dgm:presLayoutVars>
      </dgm:prSet>
      <dgm:spPr/>
    </dgm:pt>
    <dgm:pt modelId="{36050D60-AD98-4E61-AA15-A00F2341BB57}" type="pres">
      <dgm:prSet presAssocID="{1AC4FE86-A308-4626-9B37-5E7B27969AB8}" presName="node" presStyleLbl="node1" presStyleIdx="0" presStyleCnt="1" custScaleX="174828" custLinFactNeighborX="15789" custLinFactNeighborY="-1629">
        <dgm:presLayoutVars>
          <dgm:bulletEnabled val="1"/>
        </dgm:presLayoutVars>
      </dgm:prSet>
      <dgm:spPr/>
    </dgm:pt>
  </dgm:ptLst>
  <dgm:cxnLst>
    <dgm:cxn modelId="{14A12B3D-DFBC-4484-A455-A3B070F5C5C5}" type="presOf" srcId="{1AC4FE86-A308-4626-9B37-5E7B27969AB8}" destId="{36050D60-AD98-4E61-AA15-A00F2341BB57}" srcOrd="0" destOrd="0" presId="urn:microsoft.com/office/officeart/2005/8/layout/default"/>
    <dgm:cxn modelId="{D570E471-4FB3-4E6B-9028-C1A38EAAA0D4}" srcId="{09857B20-2F67-414F-81CA-41484F86F045}" destId="{1AC4FE86-A308-4626-9B37-5E7B27969AB8}" srcOrd="0" destOrd="0" parTransId="{5925FBE5-B3BB-4E4F-BED5-1251BBC448A0}" sibTransId="{E3D02215-185D-4460-850A-A686AE00382F}"/>
    <dgm:cxn modelId="{FD80C2A5-BB00-4EAB-A879-E155FDBAA844}" type="presOf" srcId="{09857B20-2F67-414F-81CA-41484F86F045}" destId="{3C472744-E6F5-4631-AA64-3BAFD1B4AE7B}" srcOrd="0" destOrd="0" presId="urn:microsoft.com/office/officeart/2005/8/layout/default"/>
    <dgm:cxn modelId="{292B63C0-D80A-45E6-B3E2-68BEA0A6C888}" type="presParOf" srcId="{3C472744-E6F5-4631-AA64-3BAFD1B4AE7B}" destId="{36050D60-AD98-4E61-AA15-A00F2341BB5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9857B20-2F67-414F-81CA-41484F86F045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t-IT"/>
        </a:p>
      </dgm:t>
    </dgm:pt>
    <dgm:pt modelId="{3C472744-E6F5-4631-AA64-3BAFD1B4AE7B}" type="pres">
      <dgm:prSet presAssocID="{09857B20-2F67-414F-81CA-41484F86F045}" presName="diagram" presStyleCnt="0">
        <dgm:presLayoutVars>
          <dgm:dir/>
          <dgm:resizeHandles val="exact"/>
        </dgm:presLayoutVars>
      </dgm:prSet>
      <dgm:spPr/>
    </dgm:pt>
  </dgm:ptLst>
  <dgm:cxnLst>
    <dgm:cxn modelId="{FD80C2A5-BB00-4EAB-A879-E155FDBAA844}" type="presOf" srcId="{09857B20-2F67-414F-81CA-41484F86F045}" destId="{3C472744-E6F5-4631-AA64-3BAFD1B4AE7B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4F543B9-4871-4185-8C25-87AC8BC10E62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t-IT"/>
        </a:p>
      </dgm:t>
    </dgm:pt>
    <dgm:pt modelId="{B73A53D9-F964-42BC-8AEA-286E981FF585}">
      <dgm:prSet phldrT="[Testo]" custT="1"/>
      <dgm:spPr/>
      <dgm:t>
        <a:bodyPr/>
        <a:lstStyle/>
        <a:p>
          <a:r>
            <a:rPr lang="it-IT" sz="2400"/>
            <a:t>Offre la scelta di:</a:t>
          </a:r>
        </a:p>
      </dgm:t>
    </dgm:pt>
    <dgm:pt modelId="{C496A14F-C470-48B7-9E89-FA6BFB1CA82D}" type="parTrans" cxnId="{97B50DC8-1C70-4D41-85CB-A509E70924AA}">
      <dgm:prSet/>
      <dgm:spPr/>
      <dgm:t>
        <a:bodyPr/>
        <a:lstStyle/>
        <a:p>
          <a:endParaRPr lang="it-IT"/>
        </a:p>
      </dgm:t>
    </dgm:pt>
    <dgm:pt modelId="{1BB0C178-5491-4F0E-A5F3-04D7CAD3C82C}" type="sibTrans" cxnId="{97B50DC8-1C70-4D41-85CB-A509E70924AA}">
      <dgm:prSet/>
      <dgm:spPr/>
      <dgm:t>
        <a:bodyPr/>
        <a:lstStyle/>
        <a:p>
          <a:endParaRPr lang="it-IT"/>
        </a:p>
      </dgm:t>
    </dgm:pt>
    <dgm:pt modelId="{1FC1822F-84A0-4AB3-84AC-B9712694C2C4}">
      <dgm:prSet phldrT="[Testo]"/>
      <dgm:spPr/>
      <dgm:t>
        <a:bodyPr/>
        <a:lstStyle/>
        <a:p>
          <a:r>
            <a:rPr lang="it-IT"/>
            <a:t>Ricerca specifica per ID</a:t>
          </a:r>
        </a:p>
      </dgm:t>
    </dgm:pt>
    <dgm:pt modelId="{8FB44752-EE43-45A7-8AD5-F2C34A65DBB3}" type="parTrans" cxnId="{2950D31C-A6C2-4020-82D4-BCC950AFB6A2}">
      <dgm:prSet/>
      <dgm:spPr/>
      <dgm:t>
        <a:bodyPr/>
        <a:lstStyle/>
        <a:p>
          <a:endParaRPr lang="it-IT"/>
        </a:p>
      </dgm:t>
    </dgm:pt>
    <dgm:pt modelId="{B1C08054-0C3F-4EBE-88F4-5739AAC40A63}" type="sibTrans" cxnId="{2950D31C-A6C2-4020-82D4-BCC950AFB6A2}">
      <dgm:prSet/>
      <dgm:spPr/>
      <dgm:t>
        <a:bodyPr/>
        <a:lstStyle/>
        <a:p>
          <a:endParaRPr lang="it-IT"/>
        </a:p>
      </dgm:t>
    </dgm:pt>
    <dgm:pt modelId="{42419EE5-6C6E-43F3-8E9A-BB3C7EED571F}">
      <dgm:prSet phldrT="[Testo]"/>
      <dgm:spPr/>
      <dgm:t>
        <a:bodyPr/>
        <a:lstStyle/>
        <a:p>
          <a:r>
            <a:rPr lang="it-IT"/>
            <a:t>Ricerca su contenuto (righe e colonne) e sulla </a:t>
          </a:r>
          <a:r>
            <a:rPr lang="it-IT" err="1"/>
            <a:t>caption</a:t>
          </a:r>
          <a:endParaRPr lang="it-IT"/>
        </a:p>
      </dgm:t>
    </dgm:pt>
    <dgm:pt modelId="{29A66000-D20A-4B09-B607-FA5B6C6E782E}" type="parTrans" cxnId="{DC67ED4F-2EAB-4717-B549-DA2641D8190A}">
      <dgm:prSet/>
      <dgm:spPr/>
      <dgm:t>
        <a:bodyPr/>
        <a:lstStyle/>
        <a:p>
          <a:endParaRPr lang="it-IT"/>
        </a:p>
      </dgm:t>
    </dgm:pt>
    <dgm:pt modelId="{F52B9A95-78DE-4CE0-B0DE-360CB2C7E55B}" type="sibTrans" cxnId="{DC67ED4F-2EAB-4717-B549-DA2641D8190A}">
      <dgm:prSet/>
      <dgm:spPr/>
      <dgm:t>
        <a:bodyPr/>
        <a:lstStyle/>
        <a:p>
          <a:endParaRPr lang="it-IT"/>
        </a:p>
      </dgm:t>
    </dgm:pt>
    <dgm:pt modelId="{6F6CA207-E81E-4879-8A75-41F115EB4293}">
      <dgm:prSet phldrT="[Testo]"/>
      <dgm:spPr/>
      <dgm:t>
        <a:bodyPr/>
        <a:lstStyle/>
        <a:p>
          <a:r>
            <a:rPr lang="it-IT"/>
            <a:t>Parsa la query con lo stesso </a:t>
          </a:r>
          <a:r>
            <a:rPr lang="it-IT" err="1"/>
            <a:t>analyzer</a:t>
          </a:r>
          <a:r>
            <a:rPr lang="it-IT"/>
            <a:t> dell’indice e fa la ricerca sui valori delle righe e delle colonne e sulle </a:t>
          </a:r>
          <a:r>
            <a:rPr lang="it-IT" err="1"/>
            <a:t>caption</a:t>
          </a:r>
          <a:endParaRPr lang="it-IT"/>
        </a:p>
      </dgm:t>
    </dgm:pt>
    <dgm:pt modelId="{0F242576-85CC-461A-8D5E-0A6139631CA9}" type="parTrans" cxnId="{0B40F782-0A45-4C4B-A5FA-BF8138FC5BF8}">
      <dgm:prSet/>
      <dgm:spPr/>
      <dgm:t>
        <a:bodyPr/>
        <a:lstStyle/>
        <a:p>
          <a:endParaRPr lang="it-IT"/>
        </a:p>
      </dgm:t>
    </dgm:pt>
    <dgm:pt modelId="{E089E21B-BAAC-43AB-9854-0005B4DAD67A}" type="sibTrans" cxnId="{0B40F782-0A45-4C4B-A5FA-BF8138FC5BF8}">
      <dgm:prSet/>
      <dgm:spPr/>
      <dgm:t>
        <a:bodyPr/>
        <a:lstStyle/>
        <a:p>
          <a:endParaRPr lang="it-IT"/>
        </a:p>
      </dgm:t>
    </dgm:pt>
    <dgm:pt modelId="{3B64EC55-D817-4C2B-B5F3-4C8CF579D386}" type="pres">
      <dgm:prSet presAssocID="{54F543B9-4871-4185-8C25-87AC8BC10E6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47670CE-CAB7-46A7-8EF9-81489DF0C158}" type="pres">
      <dgm:prSet presAssocID="{B73A53D9-F964-42BC-8AEA-286E981FF585}" presName="hierRoot1" presStyleCnt="0">
        <dgm:presLayoutVars>
          <dgm:hierBranch val="init"/>
        </dgm:presLayoutVars>
      </dgm:prSet>
      <dgm:spPr/>
    </dgm:pt>
    <dgm:pt modelId="{E543289F-30D3-4DF7-B64C-06332EDF98A2}" type="pres">
      <dgm:prSet presAssocID="{B73A53D9-F964-42BC-8AEA-286E981FF585}" presName="rootComposite1" presStyleCnt="0"/>
      <dgm:spPr/>
    </dgm:pt>
    <dgm:pt modelId="{59740740-04D2-416D-887D-0DEDFB8EF4B2}" type="pres">
      <dgm:prSet presAssocID="{B73A53D9-F964-42BC-8AEA-286E981FF585}" presName="rootText1" presStyleLbl="node0" presStyleIdx="0" presStyleCnt="1" custScaleY="55316">
        <dgm:presLayoutVars>
          <dgm:chPref val="3"/>
        </dgm:presLayoutVars>
      </dgm:prSet>
      <dgm:spPr/>
    </dgm:pt>
    <dgm:pt modelId="{4E4F3145-39E8-48A0-95CF-E00AE1CEA761}" type="pres">
      <dgm:prSet presAssocID="{B73A53D9-F964-42BC-8AEA-286E981FF585}" presName="rootConnector1" presStyleLbl="node1" presStyleIdx="0" presStyleCnt="0"/>
      <dgm:spPr/>
    </dgm:pt>
    <dgm:pt modelId="{B7742FEF-AA18-4F66-8C47-A99162F8FBFD}" type="pres">
      <dgm:prSet presAssocID="{B73A53D9-F964-42BC-8AEA-286E981FF585}" presName="hierChild2" presStyleCnt="0"/>
      <dgm:spPr/>
    </dgm:pt>
    <dgm:pt modelId="{88542F9B-A786-4758-9A49-9677789482E6}" type="pres">
      <dgm:prSet presAssocID="{8FB44752-EE43-45A7-8AD5-F2C34A65DBB3}" presName="Name37" presStyleLbl="parChTrans1D2" presStyleIdx="0" presStyleCnt="2"/>
      <dgm:spPr/>
    </dgm:pt>
    <dgm:pt modelId="{0FA67BD9-4254-4B01-BA32-522D69788506}" type="pres">
      <dgm:prSet presAssocID="{1FC1822F-84A0-4AB3-84AC-B9712694C2C4}" presName="hierRoot2" presStyleCnt="0">
        <dgm:presLayoutVars>
          <dgm:hierBranch val="init"/>
        </dgm:presLayoutVars>
      </dgm:prSet>
      <dgm:spPr/>
    </dgm:pt>
    <dgm:pt modelId="{179FD3B7-2756-4C18-939D-0A8C52020EE6}" type="pres">
      <dgm:prSet presAssocID="{1FC1822F-84A0-4AB3-84AC-B9712694C2C4}" presName="rootComposite" presStyleCnt="0"/>
      <dgm:spPr/>
    </dgm:pt>
    <dgm:pt modelId="{C204B485-89F9-48A4-B068-24A14D4CD2F9}" type="pres">
      <dgm:prSet presAssocID="{1FC1822F-84A0-4AB3-84AC-B9712694C2C4}" presName="rootText" presStyleLbl="node2" presStyleIdx="0" presStyleCnt="2">
        <dgm:presLayoutVars>
          <dgm:chPref val="3"/>
        </dgm:presLayoutVars>
      </dgm:prSet>
      <dgm:spPr/>
    </dgm:pt>
    <dgm:pt modelId="{06F7B37B-812F-45FA-97E2-5EA867514888}" type="pres">
      <dgm:prSet presAssocID="{1FC1822F-84A0-4AB3-84AC-B9712694C2C4}" presName="rootConnector" presStyleLbl="node2" presStyleIdx="0" presStyleCnt="2"/>
      <dgm:spPr/>
    </dgm:pt>
    <dgm:pt modelId="{8F2C9F9B-0527-400F-A325-07DB6EDC7522}" type="pres">
      <dgm:prSet presAssocID="{1FC1822F-84A0-4AB3-84AC-B9712694C2C4}" presName="hierChild4" presStyleCnt="0"/>
      <dgm:spPr/>
    </dgm:pt>
    <dgm:pt modelId="{601C59D9-C782-4729-86B0-D68F95A6F5C8}" type="pres">
      <dgm:prSet presAssocID="{1FC1822F-84A0-4AB3-84AC-B9712694C2C4}" presName="hierChild5" presStyleCnt="0"/>
      <dgm:spPr/>
    </dgm:pt>
    <dgm:pt modelId="{6A2FEA0B-4887-4973-87F1-BE6753DF9B22}" type="pres">
      <dgm:prSet presAssocID="{29A66000-D20A-4B09-B607-FA5B6C6E782E}" presName="Name37" presStyleLbl="parChTrans1D2" presStyleIdx="1" presStyleCnt="2"/>
      <dgm:spPr/>
    </dgm:pt>
    <dgm:pt modelId="{F99A9A39-CE49-4372-B410-A07D17D6E3ED}" type="pres">
      <dgm:prSet presAssocID="{42419EE5-6C6E-43F3-8E9A-BB3C7EED571F}" presName="hierRoot2" presStyleCnt="0">
        <dgm:presLayoutVars>
          <dgm:hierBranch val="init"/>
        </dgm:presLayoutVars>
      </dgm:prSet>
      <dgm:spPr/>
    </dgm:pt>
    <dgm:pt modelId="{189FCD92-D830-4FEA-A310-A26108E5B569}" type="pres">
      <dgm:prSet presAssocID="{42419EE5-6C6E-43F3-8E9A-BB3C7EED571F}" presName="rootComposite" presStyleCnt="0"/>
      <dgm:spPr/>
    </dgm:pt>
    <dgm:pt modelId="{8272D640-F8BA-49E4-AD36-C9CCC9FD08D6}" type="pres">
      <dgm:prSet presAssocID="{42419EE5-6C6E-43F3-8E9A-BB3C7EED571F}" presName="rootText" presStyleLbl="node2" presStyleIdx="1" presStyleCnt="2">
        <dgm:presLayoutVars>
          <dgm:chPref val="3"/>
        </dgm:presLayoutVars>
      </dgm:prSet>
      <dgm:spPr/>
    </dgm:pt>
    <dgm:pt modelId="{6BBEC6A9-DB29-46DF-B636-7C71381F3323}" type="pres">
      <dgm:prSet presAssocID="{42419EE5-6C6E-43F3-8E9A-BB3C7EED571F}" presName="rootConnector" presStyleLbl="node2" presStyleIdx="1" presStyleCnt="2"/>
      <dgm:spPr/>
    </dgm:pt>
    <dgm:pt modelId="{8A8D02C5-AD66-488A-8850-8737E58D1C1A}" type="pres">
      <dgm:prSet presAssocID="{42419EE5-6C6E-43F3-8E9A-BB3C7EED571F}" presName="hierChild4" presStyleCnt="0"/>
      <dgm:spPr/>
    </dgm:pt>
    <dgm:pt modelId="{A42E8E0F-5836-40CA-9693-92B73B1A2FE5}" type="pres">
      <dgm:prSet presAssocID="{0F242576-85CC-461A-8D5E-0A6139631CA9}" presName="Name37" presStyleLbl="parChTrans1D3" presStyleIdx="0" presStyleCnt="1"/>
      <dgm:spPr/>
    </dgm:pt>
    <dgm:pt modelId="{FD244C6B-3117-4955-B5F7-1CBAC9E6DBD3}" type="pres">
      <dgm:prSet presAssocID="{6F6CA207-E81E-4879-8A75-41F115EB4293}" presName="hierRoot2" presStyleCnt="0">
        <dgm:presLayoutVars>
          <dgm:hierBranch val="init"/>
        </dgm:presLayoutVars>
      </dgm:prSet>
      <dgm:spPr/>
    </dgm:pt>
    <dgm:pt modelId="{3DFD81E4-6634-4C5C-8EA6-4C7481456B29}" type="pres">
      <dgm:prSet presAssocID="{6F6CA207-E81E-4879-8A75-41F115EB4293}" presName="rootComposite" presStyleCnt="0"/>
      <dgm:spPr/>
    </dgm:pt>
    <dgm:pt modelId="{9A50E58D-69EE-47E2-9ADC-D4062C724ADE}" type="pres">
      <dgm:prSet presAssocID="{6F6CA207-E81E-4879-8A75-41F115EB4293}" presName="rootText" presStyleLbl="node3" presStyleIdx="0" presStyleCnt="1" custLinFactNeighborX="73293" custLinFactNeighborY="-17087">
        <dgm:presLayoutVars>
          <dgm:chPref val="3"/>
        </dgm:presLayoutVars>
      </dgm:prSet>
      <dgm:spPr/>
    </dgm:pt>
    <dgm:pt modelId="{BB31FA02-01FA-4D62-8D9C-E85CEFA871A7}" type="pres">
      <dgm:prSet presAssocID="{6F6CA207-E81E-4879-8A75-41F115EB4293}" presName="rootConnector" presStyleLbl="node3" presStyleIdx="0" presStyleCnt="1"/>
      <dgm:spPr/>
    </dgm:pt>
    <dgm:pt modelId="{FB72D3F8-6EBA-4959-B74A-A2DD3F420757}" type="pres">
      <dgm:prSet presAssocID="{6F6CA207-E81E-4879-8A75-41F115EB4293}" presName="hierChild4" presStyleCnt="0"/>
      <dgm:spPr/>
    </dgm:pt>
    <dgm:pt modelId="{5BAD535F-FC66-46DA-B74B-25160561E4A0}" type="pres">
      <dgm:prSet presAssocID="{6F6CA207-E81E-4879-8A75-41F115EB4293}" presName="hierChild5" presStyleCnt="0"/>
      <dgm:spPr/>
    </dgm:pt>
    <dgm:pt modelId="{9258718F-6670-4E5A-A449-8771BB199EC5}" type="pres">
      <dgm:prSet presAssocID="{42419EE5-6C6E-43F3-8E9A-BB3C7EED571F}" presName="hierChild5" presStyleCnt="0"/>
      <dgm:spPr/>
    </dgm:pt>
    <dgm:pt modelId="{D6CB9849-B4FF-40F2-BFBB-FCD55C56EE02}" type="pres">
      <dgm:prSet presAssocID="{B73A53D9-F964-42BC-8AEA-286E981FF585}" presName="hierChild3" presStyleCnt="0"/>
      <dgm:spPr/>
    </dgm:pt>
  </dgm:ptLst>
  <dgm:cxnLst>
    <dgm:cxn modelId="{0D056E01-AD1E-4ECE-BF8A-E1101BFF2D76}" type="presOf" srcId="{29A66000-D20A-4B09-B607-FA5B6C6E782E}" destId="{6A2FEA0B-4887-4973-87F1-BE6753DF9B22}" srcOrd="0" destOrd="0" presId="urn:microsoft.com/office/officeart/2005/8/layout/orgChart1"/>
    <dgm:cxn modelId="{22AEBA18-9754-4B6A-B7E6-835CDFB34C10}" type="presOf" srcId="{1FC1822F-84A0-4AB3-84AC-B9712694C2C4}" destId="{C204B485-89F9-48A4-B068-24A14D4CD2F9}" srcOrd="0" destOrd="0" presId="urn:microsoft.com/office/officeart/2005/8/layout/orgChart1"/>
    <dgm:cxn modelId="{2950D31C-A6C2-4020-82D4-BCC950AFB6A2}" srcId="{B73A53D9-F964-42BC-8AEA-286E981FF585}" destId="{1FC1822F-84A0-4AB3-84AC-B9712694C2C4}" srcOrd="0" destOrd="0" parTransId="{8FB44752-EE43-45A7-8AD5-F2C34A65DBB3}" sibTransId="{B1C08054-0C3F-4EBE-88F4-5739AAC40A63}"/>
    <dgm:cxn modelId="{87D9F82E-A980-4F80-8F67-D6F05637BBF9}" type="presOf" srcId="{1FC1822F-84A0-4AB3-84AC-B9712694C2C4}" destId="{06F7B37B-812F-45FA-97E2-5EA867514888}" srcOrd="1" destOrd="0" presId="urn:microsoft.com/office/officeart/2005/8/layout/orgChart1"/>
    <dgm:cxn modelId="{0A019B6B-B108-45ED-978E-D852F63F6369}" type="presOf" srcId="{0F242576-85CC-461A-8D5E-0A6139631CA9}" destId="{A42E8E0F-5836-40CA-9693-92B73B1A2FE5}" srcOrd="0" destOrd="0" presId="urn:microsoft.com/office/officeart/2005/8/layout/orgChart1"/>
    <dgm:cxn modelId="{DC67ED4F-2EAB-4717-B549-DA2641D8190A}" srcId="{B73A53D9-F964-42BC-8AEA-286E981FF585}" destId="{42419EE5-6C6E-43F3-8E9A-BB3C7EED571F}" srcOrd="1" destOrd="0" parTransId="{29A66000-D20A-4B09-B607-FA5B6C6E782E}" sibTransId="{F52B9A95-78DE-4CE0-B0DE-360CB2C7E55B}"/>
    <dgm:cxn modelId="{677EE57A-56FB-4892-B643-9D29041C071A}" type="presOf" srcId="{8FB44752-EE43-45A7-8AD5-F2C34A65DBB3}" destId="{88542F9B-A786-4758-9A49-9677789482E6}" srcOrd="0" destOrd="0" presId="urn:microsoft.com/office/officeart/2005/8/layout/orgChart1"/>
    <dgm:cxn modelId="{AD1C8281-CE21-4E9B-9B2F-1264E79989C1}" type="presOf" srcId="{B73A53D9-F964-42BC-8AEA-286E981FF585}" destId="{4E4F3145-39E8-48A0-95CF-E00AE1CEA761}" srcOrd="1" destOrd="0" presId="urn:microsoft.com/office/officeart/2005/8/layout/orgChart1"/>
    <dgm:cxn modelId="{0B40F782-0A45-4C4B-A5FA-BF8138FC5BF8}" srcId="{42419EE5-6C6E-43F3-8E9A-BB3C7EED571F}" destId="{6F6CA207-E81E-4879-8A75-41F115EB4293}" srcOrd="0" destOrd="0" parTransId="{0F242576-85CC-461A-8D5E-0A6139631CA9}" sibTransId="{E089E21B-BAAC-43AB-9854-0005B4DAD67A}"/>
    <dgm:cxn modelId="{5C919E9E-6D4A-4F12-A856-F734A802548F}" type="presOf" srcId="{42419EE5-6C6E-43F3-8E9A-BB3C7EED571F}" destId="{6BBEC6A9-DB29-46DF-B636-7C71381F3323}" srcOrd="1" destOrd="0" presId="urn:microsoft.com/office/officeart/2005/8/layout/orgChart1"/>
    <dgm:cxn modelId="{47E175B1-DF77-4F4F-868D-176F121D92E4}" type="presOf" srcId="{54F543B9-4871-4185-8C25-87AC8BC10E62}" destId="{3B64EC55-D817-4C2B-B5F3-4C8CF579D386}" srcOrd="0" destOrd="0" presId="urn:microsoft.com/office/officeart/2005/8/layout/orgChart1"/>
    <dgm:cxn modelId="{072932C4-D397-4DBC-AFDE-92F210DECC10}" type="presOf" srcId="{42419EE5-6C6E-43F3-8E9A-BB3C7EED571F}" destId="{8272D640-F8BA-49E4-AD36-C9CCC9FD08D6}" srcOrd="0" destOrd="0" presId="urn:microsoft.com/office/officeart/2005/8/layout/orgChart1"/>
    <dgm:cxn modelId="{97B50DC8-1C70-4D41-85CB-A509E70924AA}" srcId="{54F543B9-4871-4185-8C25-87AC8BC10E62}" destId="{B73A53D9-F964-42BC-8AEA-286E981FF585}" srcOrd="0" destOrd="0" parTransId="{C496A14F-C470-48B7-9E89-FA6BFB1CA82D}" sibTransId="{1BB0C178-5491-4F0E-A5F3-04D7CAD3C82C}"/>
    <dgm:cxn modelId="{31CCF8CB-DC60-480A-B2D9-4E7F2AFC6DC1}" type="presOf" srcId="{B73A53D9-F964-42BC-8AEA-286E981FF585}" destId="{59740740-04D2-416D-887D-0DEDFB8EF4B2}" srcOrd="0" destOrd="0" presId="urn:microsoft.com/office/officeart/2005/8/layout/orgChart1"/>
    <dgm:cxn modelId="{54C127F4-3123-4483-BC11-5C81ABB89531}" type="presOf" srcId="{6F6CA207-E81E-4879-8A75-41F115EB4293}" destId="{BB31FA02-01FA-4D62-8D9C-E85CEFA871A7}" srcOrd="1" destOrd="0" presId="urn:microsoft.com/office/officeart/2005/8/layout/orgChart1"/>
    <dgm:cxn modelId="{094B75F6-F216-4964-8024-9363BC56E6CF}" type="presOf" srcId="{6F6CA207-E81E-4879-8A75-41F115EB4293}" destId="{9A50E58D-69EE-47E2-9ADC-D4062C724ADE}" srcOrd="0" destOrd="0" presId="urn:microsoft.com/office/officeart/2005/8/layout/orgChart1"/>
    <dgm:cxn modelId="{1AF95FC1-DB48-4B93-8F47-C96F1A9BCCD4}" type="presParOf" srcId="{3B64EC55-D817-4C2B-B5F3-4C8CF579D386}" destId="{147670CE-CAB7-46A7-8EF9-81489DF0C158}" srcOrd="0" destOrd="0" presId="urn:microsoft.com/office/officeart/2005/8/layout/orgChart1"/>
    <dgm:cxn modelId="{8E066FF8-F8BC-4E33-9B41-B218832B4679}" type="presParOf" srcId="{147670CE-CAB7-46A7-8EF9-81489DF0C158}" destId="{E543289F-30D3-4DF7-B64C-06332EDF98A2}" srcOrd="0" destOrd="0" presId="urn:microsoft.com/office/officeart/2005/8/layout/orgChart1"/>
    <dgm:cxn modelId="{D86E3A64-484C-448E-AE32-BB93F2487E9F}" type="presParOf" srcId="{E543289F-30D3-4DF7-B64C-06332EDF98A2}" destId="{59740740-04D2-416D-887D-0DEDFB8EF4B2}" srcOrd="0" destOrd="0" presId="urn:microsoft.com/office/officeart/2005/8/layout/orgChart1"/>
    <dgm:cxn modelId="{A17E17BF-48E8-4593-BF1C-EEA3362415D6}" type="presParOf" srcId="{E543289F-30D3-4DF7-B64C-06332EDF98A2}" destId="{4E4F3145-39E8-48A0-95CF-E00AE1CEA761}" srcOrd="1" destOrd="0" presId="urn:microsoft.com/office/officeart/2005/8/layout/orgChart1"/>
    <dgm:cxn modelId="{8AC7DA7E-B902-4222-863C-1807331F713A}" type="presParOf" srcId="{147670CE-CAB7-46A7-8EF9-81489DF0C158}" destId="{B7742FEF-AA18-4F66-8C47-A99162F8FBFD}" srcOrd="1" destOrd="0" presId="urn:microsoft.com/office/officeart/2005/8/layout/orgChart1"/>
    <dgm:cxn modelId="{8D68CE09-FC2E-47F5-9D1A-2D9FB5D99811}" type="presParOf" srcId="{B7742FEF-AA18-4F66-8C47-A99162F8FBFD}" destId="{88542F9B-A786-4758-9A49-9677789482E6}" srcOrd="0" destOrd="0" presId="urn:microsoft.com/office/officeart/2005/8/layout/orgChart1"/>
    <dgm:cxn modelId="{9002E4C5-0B54-4A65-BA84-930F6D03A418}" type="presParOf" srcId="{B7742FEF-AA18-4F66-8C47-A99162F8FBFD}" destId="{0FA67BD9-4254-4B01-BA32-522D69788506}" srcOrd="1" destOrd="0" presId="urn:microsoft.com/office/officeart/2005/8/layout/orgChart1"/>
    <dgm:cxn modelId="{FD1D7B9F-88D6-4471-A338-B505DC9AEDD4}" type="presParOf" srcId="{0FA67BD9-4254-4B01-BA32-522D69788506}" destId="{179FD3B7-2756-4C18-939D-0A8C52020EE6}" srcOrd="0" destOrd="0" presId="urn:microsoft.com/office/officeart/2005/8/layout/orgChart1"/>
    <dgm:cxn modelId="{AFCEFA18-9623-46F8-A9B4-4DF48820A07F}" type="presParOf" srcId="{179FD3B7-2756-4C18-939D-0A8C52020EE6}" destId="{C204B485-89F9-48A4-B068-24A14D4CD2F9}" srcOrd="0" destOrd="0" presId="urn:microsoft.com/office/officeart/2005/8/layout/orgChart1"/>
    <dgm:cxn modelId="{63A8A7FB-E957-4315-994D-50FA36DB6139}" type="presParOf" srcId="{179FD3B7-2756-4C18-939D-0A8C52020EE6}" destId="{06F7B37B-812F-45FA-97E2-5EA867514888}" srcOrd="1" destOrd="0" presId="urn:microsoft.com/office/officeart/2005/8/layout/orgChart1"/>
    <dgm:cxn modelId="{FD0ACDC0-8B8D-4EBF-8631-E9C0C4F5098B}" type="presParOf" srcId="{0FA67BD9-4254-4B01-BA32-522D69788506}" destId="{8F2C9F9B-0527-400F-A325-07DB6EDC7522}" srcOrd="1" destOrd="0" presId="urn:microsoft.com/office/officeart/2005/8/layout/orgChart1"/>
    <dgm:cxn modelId="{5C28D4AA-79CB-46FE-85AF-3974604B772E}" type="presParOf" srcId="{0FA67BD9-4254-4B01-BA32-522D69788506}" destId="{601C59D9-C782-4729-86B0-D68F95A6F5C8}" srcOrd="2" destOrd="0" presId="urn:microsoft.com/office/officeart/2005/8/layout/orgChart1"/>
    <dgm:cxn modelId="{D4F6F3C5-AEAA-4D9F-904C-42AD8B4924AB}" type="presParOf" srcId="{B7742FEF-AA18-4F66-8C47-A99162F8FBFD}" destId="{6A2FEA0B-4887-4973-87F1-BE6753DF9B22}" srcOrd="2" destOrd="0" presId="urn:microsoft.com/office/officeart/2005/8/layout/orgChart1"/>
    <dgm:cxn modelId="{777EA2ED-BF30-4A93-9969-3A6819547B83}" type="presParOf" srcId="{B7742FEF-AA18-4F66-8C47-A99162F8FBFD}" destId="{F99A9A39-CE49-4372-B410-A07D17D6E3ED}" srcOrd="3" destOrd="0" presId="urn:microsoft.com/office/officeart/2005/8/layout/orgChart1"/>
    <dgm:cxn modelId="{E91AD0B2-209E-4354-95FC-9A25F0A5A117}" type="presParOf" srcId="{F99A9A39-CE49-4372-B410-A07D17D6E3ED}" destId="{189FCD92-D830-4FEA-A310-A26108E5B569}" srcOrd="0" destOrd="0" presId="urn:microsoft.com/office/officeart/2005/8/layout/orgChart1"/>
    <dgm:cxn modelId="{B085F345-3361-4AD8-9BC3-6656D0EE53E1}" type="presParOf" srcId="{189FCD92-D830-4FEA-A310-A26108E5B569}" destId="{8272D640-F8BA-49E4-AD36-C9CCC9FD08D6}" srcOrd="0" destOrd="0" presId="urn:microsoft.com/office/officeart/2005/8/layout/orgChart1"/>
    <dgm:cxn modelId="{004CEFD7-F810-4864-A34C-87E17DDDEF10}" type="presParOf" srcId="{189FCD92-D830-4FEA-A310-A26108E5B569}" destId="{6BBEC6A9-DB29-46DF-B636-7C71381F3323}" srcOrd="1" destOrd="0" presId="urn:microsoft.com/office/officeart/2005/8/layout/orgChart1"/>
    <dgm:cxn modelId="{E08BC185-51CF-486F-8AC4-858B9B9F118F}" type="presParOf" srcId="{F99A9A39-CE49-4372-B410-A07D17D6E3ED}" destId="{8A8D02C5-AD66-488A-8850-8737E58D1C1A}" srcOrd="1" destOrd="0" presId="urn:microsoft.com/office/officeart/2005/8/layout/orgChart1"/>
    <dgm:cxn modelId="{9E66606E-2D6D-48EC-A8B2-9468EC8423E7}" type="presParOf" srcId="{8A8D02C5-AD66-488A-8850-8737E58D1C1A}" destId="{A42E8E0F-5836-40CA-9693-92B73B1A2FE5}" srcOrd="0" destOrd="0" presId="urn:microsoft.com/office/officeart/2005/8/layout/orgChart1"/>
    <dgm:cxn modelId="{068E6E19-917C-44C2-8EAC-EEEDB0D4DD30}" type="presParOf" srcId="{8A8D02C5-AD66-488A-8850-8737E58D1C1A}" destId="{FD244C6B-3117-4955-B5F7-1CBAC9E6DBD3}" srcOrd="1" destOrd="0" presId="urn:microsoft.com/office/officeart/2005/8/layout/orgChart1"/>
    <dgm:cxn modelId="{7545468E-FBDE-4C0C-89CB-130EFE4EC56A}" type="presParOf" srcId="{FD244C6B-3117-4955-B5F7-1CBAC9E6DBD3}" destId="{3DFD81E4-6634-4C5C-8EA6-4C7481456B29}" srcOrd="0" destOrd="0" presId="urn:microsoft.com/office/officeart/2005/8/layout/orgChart1"/>
    <dgm:cxn modelId="{8E0CDE6B-3EC4-4B48-8B83-97AB18BDFD2C}" type="presParOf" srcId="{3DFD81E4-6634-4C5C-8EA6-4C7481456B29}" destId="{9A50E58D-69EE-47E2-9ADC-D4062C724ADE}" srcOrd="0" destOrd="0" presId="urn:microsoft.com/office/officeart/2005/8/layout/orgChart1"/>
    <dgm:cxn modelId="{7AAF1A65-2DFB-4051-B779-7D3ECC169081}" type="presParOf" srcId="{3DFD81E4-6634-4C5C-8EA6-4C7481456B29}" destId="{BB31FA02-01FA-4D62-8D9C-E85CEFA871A7}" srcOrd="1" destOrd="0" presId="urn:microsoft.com/office/officeart/2005/8/layout/orgChart1"/>
    <dgm:cxn modelId="{60F85821-E985-463A-A308-9BCC75009E79}" type="presParOf" srcId="{FD244C6B-3117-4955-B5F7-1CBAC9E6DBD3}" destId="{FB72D3F8-6EBA-4959-B74A-A2DD3F420757}" srcOrd="1" destOrd="0" presId="urn:microsoft.com/office/officeart/2005/8/layout/orgChart1"/>
    <dgm:cxn modelId="{A6B2580A-3091-4133-9566-B00F774A60FD}" type="presParOf" srcId="{FD244C6B-3117-4955-B5F7-1CBAC9E6DBD3}" destId="{5BAD535F-FC66-46DA-B74B-25160561E4A0}" srcOrd="2" destOrd="0" presId="urn:microsoft.com/office/officeart/2005/8/layout/orgChart1"/>
    <dgm:cxn modelId="{94259038-8ABA-4AB7-A098-1D6086AFF92C}" type="presParOf" srcId="{F99A9A39-CE49-4372-B410-A07D17D6E3ED}" destId="{9258718F-6670-4E5A-A449-8771BB199EC5}" srcOrd="2" destOrd="0" presId="urn:microsoft.com/office/officeart/2005/8/layout/orgChart1"/>
    <dgm:cxn modelId="{1FB40913-A2D8-471A-BC5F-E6C3EF2851A0}" type="presParOf" srcId="{147670CE-CAB7-46A7-8EF9-81489DF0C158}" destId="{D6CB9849-B4FF-40F2-BFBB-FCD55C56EE0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9857B20-2F67-414F-81CA-41484F86F045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t-IT"/>
        </a:p>
      </dgm:t>
    </dgm:pt>
    <dgm:pt modelId="{3C472744-E6F5-4631-AA64-3BAFD1B4AE7B}" type="pres">
      <dgm:prSet presAssocID="{09857B20-2F67-414F-81CA-41484F86F045}" presName="diagram" presStyleCnt="0">
        <dgm:presLayoutVars>
          <dgm:dir/>
          <dgm:resizeHandles val="exact"/>
        </dgm:presLayoutVars>
      </dgm:prSet>
      <dgm:spPr/>
    </dgm:pt>
  </dgm:ptLst>
  <dgm:cxnLst>
    <dgm:cxn modelId="{FD80C2A5-BB00-4EAB-A879-E155FDBAA844}" type="presOf" srcId="{09857B20-2F67-414F-81CA-41484F86F045}" destId="{3C472744-E6F5-4631-AA64-3BAFD1B4AE7B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9857B20-2F67-414F-81CA-41484F86F045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t-IT"/>
        </a:p>
      </dgm:t>
    </dgm:pt>
    <dgm:pt modelId="{3C472744-E6F5-4631-AA64-3BAFD1B4AE7B}" type="pres">
      <dgm:prSet presAssocID="{09857B20-2F67-414F-81CA-41484F86F045}" presName="diagram" presStyleCnt="0">
        <dgm:presLayoutVars>
          <dgm:dir/>
          <dgm:resizeHandles val="exact"/>
        </dgm:presLayoutVars>
      </dgm:prSet>
      <dgm:spPr/>
    </dgm:pt>
  </dgm:ptLst>
  <dgm:cxnLst>
    <dgm:cxn modelId="{FD80C2A5-BB00-4EAB-A879-E155FDBAA844}" type="presOf" srcId="{09857B20-2F67-414F-81CA-41484F86F045}" destId="{3C472744-E6F5-4631-AA64-3BAFD1B4AE7B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6CA9474-E3FE-42B2-B423-3D00DD6AE918}" type="doc">
      <dgm:prSet loTypeId="urn:microsoft.com/office/officeart/2005/8/layout/orgChart1" loCatId="hierarchy" qsTypeId="urn:microsoft.com/office/officeart/2005/8/quickstyle/3d1" qsCatId="3D" csTypeId="urn:microsoft.com/office/officeart/2005/8/colors/accent6_2" csCatId="accent6" phldr="1"/>
      <dgm:spPr/>
      <dgm:t>
        <a:bodyPr/>
        <a:lstStyle/>
        <a:p>
          <a:endParaRPr lang="it-IT"/>
        </a:p>
      </dgm:t>
    </dgm:pt>
    <dgm:pt modelId="{5BC9F644-EFE0-4854-B830-567AF5CCEF90}">
      <dgm:prSet phldrT="[Testo]"/>
      <dgm:spPr/>
      <dgm:t>
        <a:bodyPr/>
        <a:lstStyle/>
        <a:p>
          <a:r>
            <a:rPr lang="it-IT"/>
            <a:t>POSSIBILITA’</a:t>
          </a:r>
        </a:p>
      </dgm:t>
    </dgm:pt>
    <dgm:pt modelId="{403617F1-9D55-4A1C-A689-5C8C23F2A48F}" type="parTrans" cxnId="{C0A8E20A-DA15-4160-9031-D1D550B93429}">
      <dgm:prSet/>
      <dgm:spPr/>
      <dgm:t>
        <a:bodyPr/>
        <a:lstStyle/>
        <a:p>
          <a:endParaRPr lang="it-IT"/>
        </a:p>
      </dgm:t>
    </dgm:pt>
    <dgm:pt modelId="{D8A38D03-9D29-4A90-A6F4-40EEA81A2BDB}" type="sibTrans" cxnId="{C0A8E20A-DA15-4160-9031-D1D550B93429}">
      <dgm:prSet/>
      <dgm:spPr/>
      <dgm:t>
        <a:bodyPr/>
        <a:lstStyle/>
        <a:p>
          <a:endParaRPr lang="it-IT"/>
        </a:p>
      </dgm:t>
    </dgm:pt>
    <dgm:pt modelId="{11DB7BBF-7A60-4025-85C8-BF426F437EC8}">
      <dgm:prSet phldrT="[Testo]"/>
      <dgm:spPr/>
      <dgm:t>
        <a:bodyPr/>
        <a:lstStyle/>
        <a:p>
          <a:r>
            <a:rPr lang="it-IT"/>
            <a:t>Set di Dati annotato manualmente</a:t>
          </a:r>
        </a:p>
      </dgm:t>
    </dgm:pt>
    <dgm:pt modelId="{78F71FF0-8189-44F2-9556-FFDBCF46860C}" type="parTrans" cxnId="{5C1717E9-9D67-4F99-A379-1808441EA983}">
      <dgm:prSet/>
      <dgm:spPr/>
      <dgm:t>
        <a:bodyPr/>
        <a:lstStyle/>
        <a:p>
          <a:endParaRPr lang="it-IT"/>
        </a:p>
      </dgm:t>
    </dgm:pt>
    <dgm:pt modelId="{A8D9F908-BAAB-4754-9405-F31B923A052D}" type="sibTrans" cxnId="{5C1717E9-9D67-4F99-A379-1808441EA983}">
      <dgm:prSet/>
      <dgm:spPr/>
      <dgm:t>
        <a:bodyPr/>
        <a:lstStyle/>
        <a:p>
          <a:endParaRPr lang="it-IT"/>
        </a:p>
      </dgm:t>
    </dgm:pt>
    <dgm:pt modelId="{5C618A9B-F694-4EB9-8A33-BBB778EAA625}">
      <dgm:prSet phldrT="[Testo]"/>
      <dgm:spPr/>
      <dgm:t>
        <a:bodyPr/>
        <a:lstStyle/>
        <a:p>
          <a:r>
            <a:rPr lang="it-IT"/>
            <a:t>Criteri di Rilevanza differenti</a:t>
          </a:r>
        </a:p>
      </dgm:t>
    </dgm:pt>
    <dgm:pt modelId="{D767ECD6-3DA6-4C82-9ED8-B90CAF9FBFA6}" type="parTrans" cxnId="{5FD5EC4A-AE4A-47C5-9C26-83932AFB36BD}">
      <dgm:prSet/>
      <dgm:spPr/>
      <dgm:t>
        <a:bodyPr/>
        <a:lstStyle/>
        <a:p>
          <a:endParaRPr lang="it-IT"/>
        </a:p>
      </dgm:t>
    </dgm:pt>
    <dgm:pt modelId="{FBC530F6-0AE1-424E-8895-7D4575878456}" type="sibTrans" cxnId="{5FD5EC4A-AE4A-47C5-9C26-83932AFB36BD}">
      <dgm:prSet/>
      <dgm:spPr/>
      <dgm:t>
        <a:bodyPr/>
        <a:lstStyle/>
        <a:p>
          <a:endParaRPr lang="it-IT"/>
        </a:p>
      </dgm:t>
    </dgm:pt>
    <dgm:pt modelId="{BDCE6DFC-9613-432E-B224-11A652EE8EFC}">
      <dgm:prSet phldrT="[Testo]"/>
      <dgm:spPr/>
      <dgm:t>
        <a:bodyPr/>
        <a:lstStyle/>
        <a:p>
          <a:r>
            <a:rPr lang="it-IT"/>
            <a:t>Feedback degli Utenti</a:t>
          </a:r>
        </a:p>
      </dgm:t>
    </dgm:pt>
    <dgm:pt modelId="{F827E89B-4F6B-496E-BB1B-26AB07B624CE}" type="parTrans" cxnId="{76805F12-21D2-42B7-8823-FAF45E5F7007}">
      <dgm:prSet/>
      <dgm:spPr/>
      <dgm:t>
        <a:bodyPr/>
        <a:lstStyle/>
        <a:p>
          <a:endParaRPr lang="it-IT"/>
        </a:p>
      </dgm:t>
    </dgm:pt>
    <dgm:pt modelId="{66FDA5B5-ACC4-4E1A-B06F-89788BAB7ACB}" type="sibTrans" cxnId="{76805F12-21D2-42B7-8823-FAF45E5F7007}">
      <dgm:prSet/>
      <dgm:spPr/>
      <dgm:t>
        <a:bodyPr/>
        <a:lstStyle/>
        <a:p>
          <a:endParaRPr lang="it-IT"/>
        </a:p>
      </dgm:t>
    </dgm:pt>
    <dgm:pt modelId="{2EE2DDF7-88BB-4D7A-BB6E-A3A21D75E81D}" type="pres">
      <dgm:prSet presAssocID="{16CA9474-E3FE-42B2-B423-3D00DD6AE9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9A60A4B-EB16-4933-B51C-3E264308E6EE}" type="pres">
      <dgm:prSet presAssocID="{5BC9F644-EFE0-4854-B830-567AF5CCEF90}" presName="hierRoot1" presStyleCnt="0">
        <dgm:presLayoutVars>
          <dgm:hierBranch val="init"/>
        </dgm:presLayoutVars>
      </dgm:prSet>
      <dgm:spPr/>
    </dgm:pt>
    <dgm:pt modelId="{501F46F0-BC38-479C-8CB3-F9977AC3975C}" type="pres">
      <dgm:prSet presAssocID="{5BC9F644-EFE0-4854-B830-567AF5CCEF90}" presName="rootComposite1" presStyleCnt="0"/>
      <dgm:spPr/>
    </dgm:pt>
    <dgm:pt modelId="{1FFE6790-3855-4776-A183-F99E3D00BEEA}" type="pres">
      <dgm:prSet presAssocID="{5BC9F644-EFE0-4854-B830-567AF5CCEF90}" presName="rootText1" presStyleLbl="node0" presStyleIdx="0" presStyleCnt="1">
        <dgm:presLayoutVars>
          <dgm:chPref val="3"/>
        </dgm:presLayoutVars>
      </dgm:prSet>
      <dgm:spPr/>
    </dgm:pt>
    <dgm:pt modelId="{4C122BAB-6E30-4A63-9BD1-E8A5995954C8}" type="pres">
      <dgm:prSet presAssocID="{5BC9F644-EFE0-4854-B830-567AF5CCEF90}" presName="rootConnector1" presStyleLbl="node1" presStyleIdx="0" presStyleCnt="0"/>
      <dgm:spPr/>
    </dgm:pt>
    <dgm:pt modelId="{2904E77F-098B-4946-AAD0-0C62281412AC}" type="pres">
      <dgm:prSet presAssocID="{5BC9F644-EFE0-4854-B830-567AF5CCEF90}" presName="hierChild2" presStyleCnt="0"/>
      <dgm:spPr/>
    </dgm:pt>
    <dgm:pt modelId="{489C36A8-7C73-4427-BE39-4C5627E159BD}" type="pres">
      <dgm:prSet presAssocID="{78F71FF0-8189-44F2-9556-FFDBCF46860C}" presName="Name37" presStyleLbl="parChTrans1D2" presStyleIdx="0" presStyleCnt="3"/>
      <dgm:spPr/>
    </dgm:pt>
    <dgm:pt modelId="{B51711B4-EFD5-4CEE-BCE7-C06A8651AF51}" type="pres">
      <dgm:prSet presAssocID="{11DB7BBF-7A60-4025-85C8-BF426F437EC8}" presName="hierRoot2" presStyleCnt="0">
        <dgm:presLayoutVars>
          <dgm:hierBranch val="init"/>
        </dgm:presLayoutVars>
      </dgm:prSet>
      <dgm:spPr/>
    </dgm:pt>
    <dgm:pt modelId="{2B2168D9-3AE4-4016-A9BB-4348B0835A86}" type="pres">
      <dgm:prSet presAssocID="{11DB7BBF-7A60-4025-85C8-BF426F437EC8}" presName="rootComposite" presStyleCnt="0"/>
      <dgm:spPr/>
    </dgm:pt>
    <dgm:pt modelId="{3F9283FC-2CAA-4902-828B-D4822C8B3BDE}" type="pres">
      <dgm:prSet presAssocID="{11DB7BBF-7A60-4025-85C8-BF426F437EC8}" presName="rootText" presStyleLbl="node2" presStyleIdx="0" presStyleCnt="3">
        <dgm:presLayoutVars>
          <dgm:chPref val="3"/>
        </dgm:presLayoutVars>
      </dgm:prSet>
      <dgm:spPr/>
    </dgm:pt>
    <dgm:pt modelId="{149C2CEF-7154-4362-9568-CF43EA990201}" type="pres">
      <dgm:prSet presAssocID="{11DB7BBF-7A60-4025-85C8-BF426F437EC8}" presName="rootConnector" presStyleLbl="node2" presStyleIdx="0" presStyleCnt="3"/>
      <dgm:spPr/>
    </dgm:pt>
    <dgm:pt modelId="{B427D8DF-287E-458B-9FBE-AADB865A3ABF}" type="pres">
      <dgm:prSet presAssocID="{11DB7BBF-7A60-4025-85C8-BF426F437EC8}" presName="hierChild4" presStyleCnt="0"/>
      <dgm:spPr/>
    </dgm:pt>
    <dgm:pt modelId="{0A825145-08C9-49AE-A4D6-CDB83F86DE86}" type="pres">
      <dgm:prSet presAssocID="{11DB7BBF-7A60-4025-85C8-BF426F437EC8}" presName="hierChild5" presStyleCnt="0"/>
      <dgm:spPr/>
    </dgm:pt>
    <dgm:pt modelId="{508123B3-BCE3-4F29-B718-102D1FF02CD7}" type="pres">
      <dgm:prSet presAssocID="{D767ECD6-3DA6-4C82-9ED8-B90CAF9FBFA6}" presName="Name37" presStyleLbl="parChTrans1D2" presStyleIdx="1" presStyleCnt="3"/>
      <dgm:spPr/>
    </dgm:pt>
    <dgm:pt modelId="{811B90A7-72F1-4B83-8682-7CD0410A63BA}" type="pres">
      <dgm:prSet presAssocID="{5C618A9B-F694-4EB9-8A33-BBB778EAA625}" presName="hierRoot2" presStyleCnt="0">
        <dgm:presLayoutVars>
          <dgm:hierBranch val="init"/>
        </dgm:presLayoutVars>
      </dgm:prSet>
      <dgm:spPr/>
    </dgm:pt>
    <dgm:pt modelId="{95EB07FD-59E4-4E3E-858B-8323BD1F088A}" type="pres">
      <dgm:prSet presAssocID="{5C618A9B-F694-4EB9-8A33-BBB778EAA625}" presName="rootComposite" presStyleCnt="0"/>
      <dgm:spPr/>
    </dgm:pt>
    <dgm:pt modelId="{829532BA-EC94-4E4F-A8B4-4A28B762C023}" type="pres">
      <dgm:prSet presAssocID="{5C618A9B-F694-4EB9-8A33-BBB778EAA625}" presName="rootText" presStyleLbl="node2" presStyleIdx="1" presStyleCnt="3">
        <dgm:presLayoutVars>
          <dgm:chPref val="3"/>
        </dgm:presLayoutVars>
      </dgm:prSet>
      <dgm:spPr/>
    </dgm:pt>
    <dgm:pt modelId="{2CC610BB-F8D8-4BA7-9C63-3A5C17AB5C16}" type="pres">
      <dgm:prSet presAssocID="{5C618A9B-F694-4EB9-8A33-BBB778EAA625}" presName="rootConnector" presStyleLbl="node2" presStyleIdx="1" presStyleCnt="3"/>
      <dgm:spPr/>
    </dgm:pt>
    <dgm:pt modelId="{CE241F25-4EAF-4AE7-A85E-4DCE5FB07436}" type="pres">
      <dgm:prSet presAssocID="{5C618A9B-F694-4EB9-8A33-BBB778EAA625}" presName="hierChild4" presStyleCnt="0"/>
      <dgm:spPr/>
    </dgm:pt>
    <dgm:pt modelId="{2613EB98-87C2-4E1B-8E98-61D5786EF6AD}" type="pres">
      <dgm:prSet presAssocID="{5C618A9B-F694-4EB9-8A33-BBB778EAA625}" presName="hierChild5" presStyleCnt="0"/>
      <dgm:spPr/>
    </dgm:pt>
    <dgm:pt modelId="{48026918-D3E1-47C0-A6FE-0E3D2DD8383A}" type="pres">
      <dgm:prSet presAssocID="{F827E89B-4F6B-496E-BB1B-26AB07B624CE}" presName="Name37" presStyleLbl="parChTrans1D2" presStyleIdx="2" presStyleCnt="3"/>
      <dgm:spPr/>
    </dgm:pt>
    <dgm:pt modelId="{295E4A4E-F314-48E2-98E3-A8D5790AD6A7}" type="pres">
      <dgm:prSet presAssocID="{BDCE6DFC-9613-432E-B224-11A652EE8EFC}" presName="hierRoot2" presStyleCnt="0">
        <dgm:presLayoutVars>
          <dgm:hierBranch val="init"/>
        </dgm:presLayoutVars>
      </dgm:prSet>
      <dgm:spPr/>
    </dgm:pt>
    <dgm:pt modelId="{833D9E23-66A6-4267-B81C-A1BFF639C2FF}" type="pres">
      <dgm:prSet presAssocID="{BDCE6DFC-9613-432E-B224-11A652EE8EFC}" presName="rootComposite" presStyleCnt="0"/>
      <dgm:spPr/>
    </dgm:pt>
    <dgm:pt modelId="{17D3D535-843C-417F-A51B-26CD0F6A6952}" type="pres">
      <dgm:prSet presAssocID="{BDCE6DFC-9613-432E-B224-11A652EE8EFC}" presName="rootText" presStyleLbl="node2" presStyleIdx="2" presStyleCnt="3">
        <dgm:presLayoutVars>
          <dgm:chPref val="3"/>
        </dgm:presLayoutVars>
      </dgm:prSet>
      <dgm:spPr/>
    </dgm:pt>
    <dgm:pt modelId="{801ACED9-BB93-4D45-B0F6-9A5566B2E4E9}" type="pres">
      <dgm:prSet presAssocID="{BDCE6DFC-9613-432E-B224-11A652EE8EFC}" presName="rootConnector" presStyleLbl="node2" presStyleIdx="2" presStyleCnt="3"/>
      <dgm:spPr/>
    </dgm:pt>
    <dgm:pt modelId="{1435C7D6-B832-4CF5-94A8-9B0B62AB61D7}" type="pres">
      <dgm:prSet presAssocID="{BDCE6DFC-9613-432E-B224-11A652EE8EFC}" presName="hierChild4" presStyleCnt="0"/>
      <dgm:spPr/>
    </dgm:pt>
    <dgm:pt modelId="{444461E1-292C-4BFF-B31F-13A780A3CCE0}" type="pres">
      <dgm:prSet presAssocID="{BDCE6DFC-9613-432E-B224-11A652EE8EFC}" presName="hierChild5" presStyleCnt="0"/>
      <dgm:spPr/>
    </dgm:pt>
    <dgm:pt modelId="{8FA7FB89-5F8F-41CD-A3AD-DA85A9D246EE}" type="pres">
      <dgm:prSet presAssocID="{5BC9F644-EFE0-4854-B830-567AF5CCEF90}" presName="hierChild3" presStyleCnt="0"/>
      <dgm:spPr/>
    </dgm:pt>
  </dgm:ptLst>
  <dgm:cxnLst>
    <dgm:cxn modelId="{E13A8209-554F-4C83-BE9B-F57BE6EDA52E}" type="presOf" srcId="{F827E89B-4F6B-496E-BB1B-26AB07B624CE}" destId="{48026918-D3E1-47C0-A6FE-0E3D2DD8383A}" srcOrd="0" destOrd="0" presId="urn:microsoft.com/office/officeart/2005/8/layout/orgChart1"/>
    <dgm:cxn modelId="{C0A8E20A-DA15-4160-9031-D1D550B93429}" srcId="{16CA9474-E3FE-42B2-B423-3D00DD6AE918}" destId="{5BC9F644-EFE0-4854-B830-567AF5CCEF90}" srcOrd="0" destOrd="0" parTransId="{403617F1-9D55-4A1C-A689-5C8C23F2A48F}" sibTransId="{D8A38D03-9D29-4A90-A6F4-40EEA81A2BDB}"/>
    <dgm:cxn modelId="{E2A6360C-8488-4C29-B0E1-ACE0030FC882}" type="presOf" srcId="{5BC9F644-EFE0-4854-B830-567AF5CCEF90}" destId="{4C122BAB-6E30-4A63-9BD1-E8A5995954C8}" srcOrd="1" destOrd="0" presId="urn:microsoft.com/office/officeart/2005/8/layout/orgChart1"/>
    <dgm:cxn modelId="{76805F12-21D2-42B7-8823-FAF45E5F7007}" srcId="{5BC9F644-EFE0-4854-B830-567AF5CCEF90}" destId="{BDCE6DFC-9613-432E-B224-11A652EE8EFC}" srcOrd="2" destOrd="0" parTransId="{F827E89B-4F6B-496E-BB1B-26AB07B624CE}" sibTransId="{66FDA5B5-ACC4-4E1A-B06F-89788BAB7ACB}"/>
    <dgm:cxn modelId="{94172617-E345-4DC6-9C50-8589DF0F935B}" type="presOf" srcId="{16CA9474-E3FE-42B2-B423-3D00DD6AE918}" destId="{2EE2DDF7-88BB-4D7A-BB6E-A3A21D75E81D}" srcOrd="0" destOrd="0" presId="urn:microsoft.com/office/officeart/2005/8/layout/orgChart1"/>
    <dgm:cxn modelId="{B29AA634-6721-4C42-924F-0BBC65B7EA15}" type="presOf" srcId="{5C618A9B-F694-4EB9-8A33-BBB778EAA625}" destId="{829532BA-EC94-4E4F-A8B4-4A28B762C023}" srcOrd="0" destOrd="0" presId="urn:microsoft.com/office/officeart/2005/8/layout/orgChart1"/>
    <dgm:cxn modelId="{C1D2935B-FFAD-479B-AE0B-DC702152B74F}" type="presOf" srcId="{5C618A9B-F694-4EB9-8A33-BBB778EAA625}" destId="{2CC610BB-F8D8-4BA7-9C63-3A5C17AB5C16}" srcOrd="1" destOrd="0" presId="urn:microsoft.com/office/officeart/2005/8/layout/orgChart1"/>
    <dgm:cxn modelId="{B7F84863-B85C-4A98-953D-8CAA933E1284}" type="presOf" srcId="{D767ECD6-3DA6-4C82-9ED8-B90CAF9FBFA6}" destId="{508123B3-BCE3-4F29-B718-102D1FF02CD7}" srcOrd="0" destOrd="0" presId="urn:microsoft.com/office/officeart/2005/8/layout/orgChart1"/>
    <dgm:cxn modelId="{5FD5EC4A-AE4A-47C5-9C26-83932AFB36BD}" srcId="{5BC9F644-EFE0-4854-B830-567AF5CCEF90}" destId="{5C618A9B-F694-4EB9-8A33-BBB778EAA625}" srcOrd="1" destOrd="0" parTransId="{D767ECD6-3DA6-4C82-9ED8-B90CAF9FBFA6}" sibTransId="{FBC530F6-0AE1-424E-8895-7D4575878456}"/>
    <dgm:cxn modelId="{D6744F6C-61D0-4F7C-9584-85334C0170D6}" type="presOf" srcId="{BDCE6DFC-9613-432E-B224-11A652EE8EFC}" destId="{17D3D535-843C-417F-A51B-26CD0F6A6952}" srcOrd="0" destOrd="0" presId="urn:microsoft.com/office/officeart/2005/8/layout/orgChart1"/>
    <dgm:cxn modelId="{500BE16F-4BC7-47C8-988F-6379DB1FAAED}" type="presOf" srcId="{5BC9F644-EFE0-4854-B830-567AF5CCEF90}" destId="{1FFE6790-3855-4776-A183-F99E3D00BEEA}" srcOrd="0" destOrd="0" presId="urn:microsoft.com/office/officeart/2005/8/layout/orgChart1"/>
    <dgm:cxn modelId="{6776F792-7BFF-42AD-BED1-81A0A6CB0031}" type="presOf" srcId="{78F71FF0-8189-44F2-9556-FFDBCF46860C}" destId="{489C36A8-7C73-4427-BE39-4C5627E159BD}" srcOrd="0" destOrd="0" presId="urn:microsoft.com/office/officeart/2005/8/layout/orgChart1"/>
    <dgm:cxn modelId="{68C0F8A2-6C3D-47EC-8F49-D4F6F6E2C157}" type="presOf" srcId="{BDCE6DFC-9613-432E-B224-11A652EE8EFC}" destId="{801ACED9-BB93-4D45-B0F6-9A5566B2E4E9}" srcOrd="1" destOrd="0" presId="urn:microsoft.com/office/officeart/2005/8/layout/orgChart1"/>
    <dgm:cxn modelId="{C6F55DB7-5A79-49DF-B5C9-E43559E9D9AF}" type="presOf" srcId="{11DB7BBF-7A60-4025-85C8-BF426F437EC8}" destId="{3F9283FC-2CAA-4902-828B-D4822C8B3BDE}" srcOrd="0" destOrd="0" presId="urn:microsoft.com/office/officeart/2005/8/layout/orgChart1"/>
    <dgm:cxn modelId="{AFAB9FC6-E8B3-43C7-B2CC-159497B4FE39}" type="presOf" srcId="{11DB7BBF-7A60-4025-85C8-BF426F437EC8}" destId="{149C2CEF-7154-4362-9568-CF43EA990201}" srcOrd="1" destOrd="0" presId="urn:microsoft.com/office/officeart/2005/8/layout/orgChart1"/>
    <dgm:cxn modelId="{5C1717E9-9D67-4F99-A379-1808441EA983}" srcId="{5BC9F644-EFE0-4854-B830-567AF5CCEF90}" destId="{11DB7BBF-7A60-4025-85C8-BF426F437EC8}" srcOrd="0" destOrd="0" parTransId="{78F71FF0-8189-44F2-9556-FFDBCF46860C}" sibTransId="{A8D9F908-BAAB-4754-9405-F31B923A052D}"/>
    <dgm:cxn modelId="{BF9183AF-2081-4961-B72F-6082A80ACEB4}" type="presParOf" srcId="{2EE2DDF7-88BB-4D7A-BB6E-A3A21D75E81D}" destId="{D9A60A4B-EB16-4933-B51C-3E264308E6EE}" srcOrd="0" destOrd="0" presId="urn:microsoft.com/office/officeart/2005/8/layout/orgChart1"/>
    <dgm:cxn modelId="{ADB83E50-DB89-4405-976B-B1AFE99058FC}" type="presParOf" srcId="{D9A60A4B-EB16-4933-B51C-3E264308E6EE}" destId="{501F46F0-BC38-479C-8CB3-F9977AC3975C}" srcOrd="0" destOrd="0" presId="urn:microsoft.com/office/officeart/2005/8/layout/orgChart1"/>
    <dgm:cxn modelId="{BA95C31A-17C6-41C4-8BE9-9026E2B02C0C}" type="presParOf" srcId="{501F46F0-BC38-479C-8CB3-F9977AC3975C}" destId="{1FFE6790-3855-4776-A183-F99E3D00BEEA}" srcOrd="0" destOrd="0" presId="urn:microsoft.com/office/officeart/2005/8/layout/orgChart1"/>
    <dgm:cxn modelId="{408FF8AF-DECB-4737-94B5-052E49CAED84}" type="presParOf" srcId="{501F46F0-BC38-479C-8CB3-F9977AC3975C}" destId="{4C122BAB-6E30-4A63-9BD1-E8A5995954C8}" srcOrd="1" destOrd="0" presId="urn:microsoft.com/office/officeart/2005/8/layout/orgChart1"/>
    <dgm:cxn modelId="{BF83A96F-DAF2-412D-A3A4-144D3D45C536}" type="presParOf" srcId="{D9A60A4B-EB16-4933-B51C-3E264308E6EE}" destId="{2904E77F-098B-4946-AAD0-0C62281412AC}" srcOrd="1" destOrd="0" presId="urn:microsoft.com/office/officeart/2005/8/layout/orgChart1"/>
    <dgm:cxn modelId="{32037227-D78E-4C36-B590-28266155B204}" type="presParOf" srcId="{2904E77F-098B-4946-AAD0-0C62281412AC}" destId="{489C36A8-7C73-4427-BE39-4C5627E159BD}" srcOrd="0" destOrd="0" presId="urn:microsoft.com/office/officeart/2005/8/layout/orgChart1"/>
    <dgm:cxn modelId="{B7D90859-5548-4173-A30B-B754FCDC4F2D}" type="presParOf" srcId="{2904E77F-098B-4946-AAD0-0C62281412AC}" destId="{B51711B4-EFD5-4CEE-BCE7-C06A8651AF51}" srcOrd="1" destOrd="0" presId="urn:microsoft.com/office/officeart/2005/8/layout/orgChart1"/>
    <dgm:cxn modelId="{EE5B8513-B51C-474C-82A6-E2A8B069A3BC}" type="presParOf" srcId="{B51711B4-EFD5-4CEE-BCE7-C06A8651AF51}" destId="{2B2168D9-3AE4-4016-A9BB-4348B0835A86}" srcOrd="0" destOrd="0" presId="urn:microsoft.com/office/officeart/2005/8/layout/orgChart1"/>
    <dgm:cxn modelId="{16C9F705-0FBA-47F4-BEC3-C1DCD3FF0A2E}" type="presParOf" srcId="{2B2168D9-3AE4-4016-A9BB-4348B0835A86}" destId="{3F9283FC-2CAA-4902-828B-D4822C8B3BDE}" srcOrd="0" destOrd="0" presId="urn:microsoft.com/office/officeart/2005/8/layout/orgChart1"/>
    <dgm:cxn modelId="{3410DF52-49AB-4822-866B-3F3D8AF1A909}" type="presParOf" srcId="{2B2168D9-3AE4-4016-A9BB-4348B0835A86}" destId="{149C2CEF-7154-4362-9568-CF43EA990201}" srcOrd="1" destOrd="0" presId="urn:microsoft.com/office/officeart/2005/8/layout/orgChart1"/>
    <dgm:cxn modelId="{1BA59F6A-331D-4459-803B-FE9988BA591D}" type="presParOf" srcId="{B51711B4-EFD5-4CEE-BCE7-C06A8651AF51}" destId="{B427D8DF-287E-458B-9FBE-AADB865A3ABF}" srcOrd="1" destOrd="0" presId="urn:microsoft.com/office/officeart/2005/8/layout/orgChart1"/>
    <dgm:cxn modelId="{F1B78A20-6B21-4E37-9473-0D82CAFA51CC}" type="presParOf" srcId="{B51711B4-EFD5-4CEE-BCE7-C06A8651AF51}" destId="{0A825145-08C9-49AE-A4D6-CDB83F86DE86}" srcOrd="2" destOrd="0" presId="urn:microsoft.com/office/officeart/2005/8/layout/orgChart1"/>
    <dgm:cxn modelId="{4DACB26F-31C8-4EAB-9198-68720E679EDC}" type="presParOf" srcId="{2904E77F-098B-4946-AAD0-0C62281412AC}" destId="{508123B3-BCE3-4F29-B718-102D1FF02CD7}" srcOrd="2" destOrd="0" presId="urn:microsoft.com/office/officeart/2005/8/layout/orgChart1"/>
    <dgm:cxn modelId="{A316BE4D-86BD-44ED-954E-654C44B3D564}" type="presParOf" srcId="{2904E77F-098B-4946-AAD0-0C62281412AC}" destId="{811B90A7-72F1-4B83-8682-7CD0410A63BA}" srcOrd="3" destOrd="0" presId="urn:microsoft.com/office/officeart/2005/8/layout/orgChart1"/>
    <dgm:cxn modelId="{2CFCD581-5DA7-49F1-BFA8-43C6BAF7D79D}" type="presParOf" srcId="{811B90A7-72F1-4B83-8682-7CD0410A63BA}" destId="{95EB07FD-59E4-4E3E-858B-8323BD1F088A}" srcOrd="0" destOrd="0" presId="urn:microsoft.com/office/officeart/2005/8/layout/orgChart1"/>
    <dgm:cxn modelId="{2CEF4D2E-9E92-4756-883E-0A155B8A59CD}" type="presParOf" srcId="{95EB07FD-59E4-4E3E-858B-8323BD1F088A}" destId="{829532BA-EC94-4E4F-A8B4-4A28B762C023}" srcOrd="0" destOrd="0" presId="urn:microsoft.com/office/officeart/2005/8/layout/orgChart1"/>
    <dgm:cxn modelId="{5D7F5CE1-39E0-4616-BFB2-20E5CD5657CA}" type="presParOf" srcId="{95EB07FD-59E4-4E3E-858B-8323BD1F088A}" destId="{2CC610BB-F8D8-4BA7-9C63-3A5C17AB5C16}" srcOrd="1" destOrd="0" presId="urn:microsoft.com/office/officeart/2005/8/layout/orgChart1"/>
    <dgm:cxn modelId="{ADECF305-F087-424E-A02B-ED3E30CF03B8}" type="presParOf" srcId="{811B90A7-72F1-4B83-8682-7CD0410A63BA}" destId="{CE241F25-4EAF-4AE7-A85E-4DCE5FB07436}" srcOrd="1" destOrd="0" presId="urn:microsoft.com/office/officeart/2005/8/layout/orgChart1"/>
    <dgm:cxn modelId="{573095B7-9F43-476D-89C1-965325C8B810}" type="presParOf" srcId="{811B90A7-72F1-4B83-8682-7CD0410A63BA}" destId="{2613EB98-87C2-4E1B-8E98-61D5786EF6AD}" srcOrd="2" destOrd="0" presId="urn:microsoft.com/office/officeart/2005/8/layout/orgChart1"/>
    <dgm:cxn modelId="{0A970AFC-6FE1-4767-A787-9391495D1CC2}" type="presParOf" srcId="{2904E77F-098B-4946-AAD0-0C62281412AC}" destId="{48026918-D3E1-47C0-A6FE-0E3D2DD8383A}" srcOrd="4" destOrd="0" presId="urn:microsoft.com/office/officeart/2005/8/layout/orgChart1"/>
    <dgm:cxn modelId="{1EFBDA49-4740-4F0E-AE2A-924D0D78C701}" type="presParOf" srcId="{2904E77F-098B-4946-AAD0-0C62281412AC}" destId="{295E4A4E-F314-48E2-98E3-A8D5790AD6A7}" srcOrd="5" destOrd="0" presId="urn:microsoft.com/office/officeart/2005/8/layout/orgChart1"/>
    <dgm:cxn modelId="{CDB83161-A41B-4EEB-968E-3175175CCD98}" type="presParOf" srcId="{295E4A4E-F314-48E2-98E3-A8D5790AD6A7}" destId="{833D9E23-66A6-4267-B81C-A1BFF639C2FF}" srcOrd="0" destOrd="0" presId="urn:microsoft.com/office/officeart/2005/8/layout/orgChart1"/>
    <dgm:cxn modelId="{5A573D41-75D8-4012-944D-A491CD278577}" type="presParOf" srcId="{833D9E23-66A6-4267-B81C-A1BFF639C2FF}" destId="{17D3D535-843C-417F-A51B-26CD0F6A6952}" srcOrd="0" destOrd="0" presId="urn:microsoft.com/office/officeart/2005/8/layout/orgChart1"/>
    <dgm:cxn modelId="{339EB00C-C561-483B-B44B-0BB5C6342FB0}" type="presParOf" srcId="{833D9E23-66A6-4267-B81C-A1BFF639C2FF}" destId="{801ACED9-BB93-4D45-B0F6-9A5566B2E4E9}" srcOrd="1" destOrd="0" presId="urn:microsoft.com/office/officeart/2005/8/layout/orgChart1"/>
    <dgm:cxn modelId="{4AB249AF-D3FD-491C-AE27-CB6B2654DD63}" type="presParOf" srcId="{295E4A4E-F314-48E2-98E3-A8D5790AD6A7}" destId="{1435C7D6-B832-4CF5-94A8-9B0B62AB61D7}" srcOrd="1" destOrd="0" presId="urn:microsoft.com/office/officeart/2005/8/layout/orgChart1"/>
    <dgm:cxn modelId="{C89C1014-A271-4174-9CD2-D1F180187096}" type="presParOf" srcId="{295E4A4E-F314-48E2-98E3-A8D5790AD6A7}" destId="{444461E1-292C-4BFF-B31F-13A780A3CCE0}" srcOrd="2" destOrd="0" presId="urn:microsoft.com/office/officeart/2005/8/layout/orgChart1"/>
    <dgm:cxn modelId="{FB96336D-0FA7-4697-B5D7-3A7D01DC2897}" type="presParOf" srcId="{D9A60A4B-EB16-4933-B51C-3E264308E6EE}" destId="{8FA7FB89-5F8F-41CD-A3AD-DA85A9D246E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9857B20-2F67-414F-81CA-41484F86F045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t-IT"/>
        </a:p>
      </dgm:t>
    </dgm:pt>
    <dgm:pt modelId="{3C472744-E6F5-4631-AA64-3BAFD1B4AE7B}" type="pres">
      <dgm:prSet presAssocID="{09857B20-2F67-414F-81CA-41484F86F045}" presName="diagram" presStyleCnt="0">
        <dgm:presLayoutVars>
          <dgm:dir/>
          <dgm:resizeHandles val="exact"/>
        </dgm:presLayoutVars>
      </dgm:prSet>
      <dgm:spPr/>
    </dgm:pt>
  </dgm:ptLst>
  <dgm:cxnLst>
    <dgm:cxn modelId="{FD80C2A5-BB00-4EAB-A879-E155FDBAA844}" type="presOf" srcId="{09857B20-2F67-414F-81CA-41484F86F045}" destId="{3C472744-E6F5-4631-AA64-3BAFD1B4AE7B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0C32234-E2D8-4508-8833-4067BBE2B29A}" type="doc">
      <dgm:prSet loTypeId="urn:microsoft.com/office/officeart/2008/layout/VerticalCurvedList" loCatId="list" qsTypeId="urn:microsoft.com/office/officeart/2005/8/quickstyle/3d3" qsCatId="3D" csTypeId="urn:microsoft.com/office/officeart/2005/8/colors/accent6_2" csCatId="accent6" phldr="1"/>
      <dgm:spPr/>
      <dgm:t>
        <a:bodyPr/>
        <a:lstStyle/>
        <a:p>
          <a:endParaRPr lang="it-IT"/>
        </a:p>
      </dgm:t>
    </dgm:pt>
    <dgm:pt modelId="{ADBD40A3-877C-463A-83AA-7CE9C4C01F42}">
      <dgm:prSet phldrT="[Testo]"/>
      <dgm:spPr/>
      <dgm:t>
        <a:bodyPr/>
        <a:lstStyle/>
        <a:p>
          <a:r>
            <a:rPr lang="it-IT" dirty="0"/>
            <a:t>MRR = 0,9</a:t>
          </a:r>
        </a:p>
      </dgm:t>
    </dgm:pt>
    <dgm:pt modelId="{6557EEA6-771E-45BD-9C0C-431E6D6432B2}" type="parTrans" cxnId="{E54842F8-A783-4D48-AC55-6B95CA005A3A}">
      <dgm:prSet/>
      <dgm:spPr/>
      <dgm:t>
        <a:bodyPr/>
        <a:lstStyle/>
        <a:p>
          <a:endParaRPr lang="it-IT"/>
        </a:p>
      </dgm:t>
    </dgm:pt>
    <dgm:pt modelId="{84B9685D-8947-4CDD-9397-A7AE062008AE}" type="sibTrans" cxnId="{E54842F8-A783-4D48-AC55-6B95CA005A3A}">
      <dgm:prSet/>
      <dgm:spPr/>
      <dgm:t>
        <a:bodyPr/>
        <a:lstStyle/>
        <a:p>
          <a:endParaRPr lang="it-IT"/>
        </a:p>
      </dgm:t>
    </dgm:pt>
    <dgm:pt modelId="{156D04AA-D40B-439A-B1F2-5C73D83B7D7A}">
      <dgm:prSet phldrT="[Testo]"/>
      <dgm:spPr/>
      <dgm:t>
        <a:bodyPr/>
        <a:lstStyle/>
        <a:p>
          <a:r>
            <a:rPr lang="it-IT"/>
            <a:t>AVG NDCG </a:t>
          </a:r>
          <a:r>
            <a:rPr lang="en-US" b="0" i="0">
              <a:effectLst/>
              <a:latin typeface="Google Sans"/>
            </a:rPr>
            <a:t>≈ 0,77</a:t>
          </a:r>
          <a:endParaRPr lang="it-IT"/>
        </a:p>
      </dgm:t>
    </dgm:pt>
    <dgm:pt modelId="{7C782382-3B4A-4AF6-9BC5-56A43CC55AA9}" type="parTrans" cxnId="{E0505FEF-C62B-4258-8CCA-D974B1003FD7}">
      <dgm:prSet/>
      <dgm:spPr/>
      <dgm:t>
        <a:bodyPr/>
        <a:lstStyle/>
        <a:p>
          <a:endParaRPr lang="it-IT"/>
        </a:p>
      </dgm:t>
    </dgm:pt>
    <dgm:pt modelId="{687C129B-25BD-402D-8871-1DB953E05897}" type="sibTrans" cxnId="{E0505FEF-C62B-4258-8CCA-D974B1003FD7}">
      <dgm:prSet/>
      <dgm:spPr/>
      <dgm:t>
        <a:bodyPr/>
        <a:lstStyle/>
        <a:p>
          <a:endParaRPr lang="it-IT"/>
        </a:p>
      </dgm:t>
    </dgm:pt>
    <dgm:pt modelId="{4A091808-8BB1-4E6E-ABB6-6B2ECF903193}" type="pres">
      <dgm:prSet presAssocID="{C0C32234-E2D8-4508-8833-4067BBE2B29A}" presName="Name0" presStyleCnt="0">
        <dgm:presLayoutVars>
          <dgm:chMax val="7"/>
          <dgm:chPref val="7"/>
          <dgm:dir/>
        </dgm:presLayoutVars>
      </dgm:prSet>
      <dgm:spPr/>
    </dgm:pt>
    <dgm:pt modelId="{4388DDE5-7B28-48D1-91A7-B324D4534728}" type="pres">
      <dgm:prSet presAssocID="{C0C32234-E2D8-4508-8833-4067BBE2B29A}" presName="Name1" presStyleCnt="0"/>
      <dgm:spPr/>
    </dgm:pt>
    <dgm:pt modelId="{9B32D4B1-603C-4024-870E-12B912E4C01F}" type="pres">
      <dgm:prSet presAssocID="{C0C32234-E2D8-4508-8833-4067BBE2B29A}" presName="cycle" presStyleCnt="0"/>
      <dgm:spPr/>
    </dgm:pt>
    <dgm:pt modelId="{379E60BF-3564-4237-8B3C-7DBC0325E55E}" type="pres">
      <dgm:prSet presAssocID="{C0C32234-E2D8-4508-8833-4067BBE2B29A}" presName="srcNode" presStyleLbl="node1" presStyleIdx="0" presStyleCnt="2"/>
      <dgm:spPr/>
    </dgm:pt>
    <dgm:pt modelId="{2557EA01-C223-45F7-A45C-B85231DD6A07}" type="pres">
      <dgm:prSet presAssocID="{C0C32234-E2D8-4508-8833-4067BBE2B29A}" presName="conn" presStyleLbl="parChTrans1D2" presStyleIdx="0" presStyleCnt="1"/>
      <dgm:spPr/>
    </dgm:pt>
    <dgm:pt modelId="{39428495-7D9F-4777-BB5D-4B69C03704A2}" type="pres">
      <dgm:prSet presAssocID="{C0C32234-E2D8-4508-8833-4067BBE2B29A}" presName="extraNode" presStyleLbl="node1" presStyleIdx="0" presStyleCnt="2"/>
      <dgm:spPr/>
    </dgm:pt>
    <dgm:pt modelId="{5A9E614D-A1E4-4671-BAA3-3000CC8105A0}" type="pres">
      <dgm:prSet presAssocID="{C0C32234-E2D8-4508-8833-4067BBE2B29A}" presName="dstNode" presStyleLbl="node1" presStyleIdx="0" presStyleCnt="2"/>
      <dgm:spPr/>
    </dgm:pt>
    <dgm:pt modelId="{D757612E-7103-46C3-81ED-706F55C2876C}" type="pres">
      <dgm:prSet presAssocID="{ADBD40A3-877C-463A-83AA-7CE9C4C01F42}" presName="text_1" presStyleLbl="node1" presStyleIdx="0" presStyleCnt="2">
        <dgm:presLayoutVars>
          <dgm:bulletEnabled val="1"/>
        </dgm:presLayoutVars>
      </dgm:prSet>
      <dgm:spPr/>
    </dgm:pt>
    <dgm:pt modelId="{E2B0D6D0-7FD3-4513-AA22-B47BA38109DF}" type="pres">
      <dgm:prSet presAssocID="{ADBD40A3-877C-463A-83AA-7CE9C4C01F42}" presName="accent_1" presStyleCnt="0"/>
      <dgm:spPr/>
    </dgm:pt>
    <dgm:pt modelId="{84C6C60B-6DE5-43F8-BA3E-E8585AD04CEA}" type="pres">
      <dgm:prSet presAssocID="{ADBD40A3-877C-463A-83AA-7CE9C4C01F42}" presName="accentRepeatNode" presStyleLbl="solidFgAcc1" presStyleIdx="0" presStyleCnt="2"/>
      <dgm:spPr/>
    </dgm:pt>
    <dgm:pt modelId="{0106B4DC-2F98-4A2C-9B3D-3DE92E60240C}" type="pres">
      <dgm:prSet presAssocID="{156D04AA-D40B-439A-B1F2-5C73D83B7D7A}" presName="text_2" presStyleLbl="node1" presStyleIdx="1" presStyleCnt="2">
        <dgm:presLayoutVars>
          <dgm:bulletEnabled val="1"/>
        </dgm:presLayoutVars>
      </dgm:prSet>
      <dgm:spPr/>
    </dgm:pt>
    <dgm:pt modelId="{2B8E6545-0292-4877-9BD7-FDD429A14E84}" type="pres">
      <dgm:prSet presAssocID="{156D04AA-D40B-439A-B1F2-5C73D83B7D7A}" presName="accent_2" presStyleCnt="0"/>
      <dgm:spPr/>
    </dgm:pt>
    <dgm:pt modelId="{A282D6B0-7615-4F20-AE3C-AEF8ED9097B9}" type="pres">
      <dgm:prSet presAssocID="{156D04AA-D40B-439A-B1F2-5C73D83B7D7A}" presName="accentRepeatNode" presStyleLbl="solidFgAcc1" presStyleIdx="1" presStyleCnt="2"/>
      <dgm:spPr/>
    </dgm:pt>
  </dgm:ptLst>
  <dgm:cxnLst>
    <dgm:cxn modelId="{68B00750-7ED2-4990-A602-AF3D4A7D83C7}" type="presOf" srcId="{84B9685D-8947-4CDD-9397-A7AE062008AE}" destId="{2557EA01-C223-45F7-A45C-B85231DD6A07}" srcOrd="0" destOrd="0" presId="urn:microsoft.com/office/officeart/2008/layout/VerticalCurvedList"/>
    <dgm:cxn modelId="{10B06B80-B630-46D9-8E17-821100056FD2}" type="presOf" srcId="{C0C32234-E2D8-4508-8833-4067BBE2B29A}" destId="{4A091808-8BB1-4E6E-ABB6-6B2ECF903193}" srcOrd="0" destOrd="0" presId="urn:microsoft.com/office/officeart/2008/layout/VerticalCurvedList"/>
    <dgm:cxn modelId="{52B74E8B-D742-4259-B71E-AB02EA3E6EAE}" type="presOf" srcId="{156D04AA-D40B-439A-B1F2-5C73D83B7D7A}" destId="{0106B4DC-2F98-4A2C-9B3D-3DE92E60240C}" srcOrd="0" destOrd="0" presId="urn:microsoft.com/office/officeart/2008/layout/VerticalCurvedList"/>
    <dgm:cxn modelId="{5BF1EEA5-81FD-4572-B9C3-C0E03EFFF587}" type="presOf" srcId="{ADBD40A3-877C-463A-83AA-7CE9C4C01F42}" destId="{D757612E-7103-46C3-81ED-706F55C2876C}" srcOrd="0" destOrd="0" presId="urn:microsoft.com/office/officeart/2008/layout/VerticalCurvedList"/>
    <dgm:cxn modelId="{E0505FEF-C62B-4258-8CCA-D974B1003FD7}" srcId="{C0C32234-E2D8-4508-8833-4067BBE2B29A}" destId="{156D04AA-D40B-439A-B1F2-5C73D83B7D7A}" srcOrd="1" destOrd="0" parTransId="{7C782382-3B4A-4AF6-9BC5-56A43CC55AA9}" sibTransId="{687C129B-25BD-402D-8871-1DB953E05897}"/>
    <dgm:cxn modelId="{E54842F8-A783-4D48-AC55-6B95CA005A3A}" srcId="{C0C32234-E2D8-4508-8833-4067BBE2B29A}" destId="{ADBD40A3-877C-463A-83AA-7CE9C4C01F42}" srcOrd="0" destOrd="0" parTransId="{6557EEA6-771E-45BD-9C0C-431E6D6432B2}" sibTransId="{84B9685D-8947-4CDD-9397-A7AE062008AE}"/>
    <dgm:cxn modelId="{188D4FEB-7C9B-41B2-8C9A-76F9C757B646}" type="presParOf" srcId="{4A091808-8BB1-4E6E-ABB6-6B2ECF903193}" destId="{4388DDE5-7B28-48D1-91A7-B324D4534728}" srcOrd="0" destOrd="0" presId="urn:microsoft.com/office/officeart/2008/layout/VerticalCurvedList"/>
    <dgm:cxn modelId="{E8DA2897-E22B-4EDC-AFB9-C5AD31F70268}" type="presParOf" srcId="{4388DDE5-7B28-48D1-91A7-B324D4534728}" destId="{9B32D4B1-603C-4024-870E-12B912E4C01F}" srcOrd="0" destOrd="0" presId="urn:microsoft.com/office/officeart/2008/layout/VerticalCurvedList"/>
    <dgm:cxn modelId="{7F4ADBA4-4187-48F3-AC8F-45A68EB96E61}" type="presParOf" srcId="{9B32D4B1-603C-4024-870E-12B912E4C01F}" destId="{379E60BF-3564-4237-8B3C-7DBC0325E55E}" srcOrd="0" destOrd="0" presId="urn:microsoft.com/office/officeart/2008/layout/VerticalCurvedList"/>
    <dgm:cxn modelId="{D4B1592A-8F32-4C72-88A0-69C9F3CD6404}" type="presParOf" srcId="{9B32D4B1-603C-4024-870E-12B912E4C01F}" destId="{2557EA01-C223-45F7-A45C-B85231DD6A07}" srcOrd="1" destOrd="0" presId="urn:microsoft.com/office/officeart/2008/layout/VerticalCurvedList"/>
    <dgm:cxn modelId="{D50753ED-E888-49FF-8F4E-8E03C530C113}" type="presParOf" srcId="{9B32D4B1-603C-4024-870E-12B912E4C01F}" destId="{39428495-7D9F-4777-BB5D-4B69C03704A2}" srcOrd="2" destOrd="0" presId="urn:microsoft.com/office/officeart/2008/layout/VerticalCurvedList"/>
    <dgm:cxn modelId="{C04CEA67-4BDA-4430-BC0F-04D4C40C5369}" type="presParOf" srcId="{9B32D4B1-603C-4024-870E-12B912E4C01F}" destId="{5A9E614D-A1E4-4671-BAA3-3000CC8105A0}" srcOrd="3" destOrd="0" presId="urn:microsoft.com/office/officeart/2008/layout/VerticalCurvedList"/>
    <dgm:cxn modelId="{9A6012B5-4E22-467E-B9AF-6CDECB138DBD}" type="presParOf" srcId="{4388DDE5-7B28-48D1-91A7-B324D4534728}" destId="{D757612E-7103-46C3-81ED-706F55C2876C}" srcOrd="1" destOrd="0" presId="urn:microsoft.com/office/officeart/2008/layout/VerticalCurvedList"/>
    <dgm:cxn modelId="{F175B642-B77C-4427-9272-D5FA91B6B722}" type="presParOf" srcId="{4388DDE5-7B28-48D1-91A7-B324D4534728}" destId="{E2B0D6D0-7FD3-4513-AA22-B47BA38109DF}" srcOrd="2" destOrd="0" presId="urn:microsoft.com/office/officeart/2008/layout/VerticalCurvedList"/>
    <dgm:cxn modelId="{9062CA2E-931F-4C1F-9E33-68FFF5A09AD8}" type="presParOf" srcId="{E2B0D6D0-7FD3-4513-AA22-B47BA38109DF}" destId="{84C6C60B-6DE5-43F8-BA3E-E8585AD04CEA}" srcOrd="0" destOrd="0" presId="urn:microsoft.com/office/officeart/2008/layout/VerticalCurvedList"/>
    <dgm:cxn modelId="{EFED0D05-2711-43D9-AE76-DCAA2E20BE16}" type="presParOf" srcId="{4388DDE5-7B28-48D1-91A7-B324D4534728}" destId="{0106B4DC-2F98-4A2C-9B3D-3DE92E60240C}" srcOrd="3" destOrd="0" presId="urn:microsoft.com/office/officeart/2008/layout/VerticalCurvedList"/>
    <dgm:cxn modelId="{A658D379-5F45-4EEF-9387-1FDB9BB40840}" type="presParOf" srcId="{4388DDE5-7B28-48D1-91A7-B324D4534728}" destId="{2B8E6545-0292-4877-9BD7-FDD429A14E84}" srcOrd="4" destOrd="0" presId="urn:microsoft.com/office/officeart/2008/layout/VerticalCurvedList"/>
    <dgm:cxn modelId="{123F5344-BB34-4054-AD35-4B7710011D8F}" type="presParOf" srcId="{2B8E6545-0292-4877-9BD7-FDD429A14E84}" destId="{A282D6B0-7615-4F20-AE3C-AEF8ED9097B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9857B20-2F67-414F-81CA-41484F86F045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t-IT"/>
        </a:p>
      </dgm:t>
    </dgm:pt>
    <dgm:pt modelId="{3C472744-E6F5-4631-AA64-3BAFD1B4AE7B}" type="pres">
      <dgm:prSet presAssocID="{09857B20-2F67-414F-81CA-41484F86F045}" presName="diagram" presStyleCnt="0">
        <dgm:presLayoutVars>
          <dgm:dir/>
          <dgm:resizeHandles val="exact"/>
        </dgm:presLayoutVars>
      </dgm:prSet>
      <dgm:spPr/>
    </dgm:pt>
  </dgm:ptLst>
  <dgm:cxnLst>
    <dgm:cxn modelId="{FD80C2A5-BB00-4EAB-A879-E155FDBAA844}" type="presOf" srcId="{09857B20-2F67-414F-81CA-41484F86F045}" destId="{3C472744-E6F5-4631-AA64-3BAFD1B4AE7B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E4AEBD2-5F49-4053-AB2B-3FE13E649170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it-IT"/>
        </a:p>
      </dgm:t>
    </dgm:pt>
    <dgm:pt modelId="{4C9E1D5B-BD4F-4E00-9F37-42F0DB3C29CA}">
      <dgm:prSet phldrT="[Testo]"/>
      <dgm:spPr/>
      <dgm:t>
        <a:bodyPr/>
        <a:lstStyle/>
        <a:p>
          <a:pPr algn="ctr"/>
          <a:r>
            <a:rPr lang="it-IT"/>
            <a:t>MIGLIORAMENTO DELL’INDICE</a:t>
          </a:r>
        </a:p>
      </dgm:t>
    </dgm:pt>
    <dgm:pt modelId="{9DE69056-30B8-43BC-947C-FA2FEB892826}" type="parTrans" cxnId="{D4C5539F-4FA2-4823-B290-C6F1E57B3636}">
      <dgm:prSet/>
      <dgm:spPr/>
      <dgm:t>
        <a:bodyPr/>
        <a:lstStyle/>
        <a:p>
          <a:endParaRPr lang="it-IT"/>
        </a:p>
      </dgm:t>
    </dgm:pt>
    <dgm:pt modelId="{ECB95DD2-63A5-4298-A215-0A2F6F0D2844}" type="sibTrans" cxnId="{D4C5539F-4FA2-4823-B290-C6F1E57B3636}">
      <dgm:prSet/>
      <dgm:spPr/>
      <dgm:t>
        <a:bodyPr/>
        <a:lstStyle/>
        <a:p>
          <a:endParaRPr lang="it-IT"/>
        </a:p>
      </dgm:t>
    </dgm:pt>
    <dgm:pt modelId="{72C428AA-0F3D-47CF-A9A7-78BA7C57408E}">
      <dgm:prSet phldrT="[Testo]"/>
      <dgm:spPr/>
      <dgm:t>
        <a:bodyPr/>
        <a:lstStyle/>
        <a:p>
          <a:r>
            <a:rPr lang="it-IT"/>
            <a:t>Bisogna</a:t>
          </a:r>
          <a:r>
            <a:rPr lang="it-IT" baseline="0"/>
            <a:t> migliorare il tempo di risposta alle query</a:t>
          </a:r>
          <a:endParaRPr lang="it-IT"/>
        </a:p>
      </dgm:t>
    </dgm:pt>
    <dgm:pt modelId="{55D37032-6F7F-4EC9-9889-D35A09936DBF}" type="parTrans" cxnId="{36826F7A-AD48-4373-8135-A23EBEA19537}">
      <dgm:prSet/>
      <dgm:spPr/>
      <dgm:t>
        <a:bodyPr/>
        <a:lstStyle/>
        <a:p>
          <a:endParaRPr lang="it-IT"/>
        </a:p>
      </dgm:t>
    </dgm:pt>
    <dgm:pt modelId="{791AB5F1-F549-4359-88C7-35826B74AB6B}" type="sibTrans" cxnId="{36826F7A-AD48-4373-8135-A23EBEA19537}">
      <dgm:prSet/>
      <dgm:spPr/>
      <dgm:t>
        <a:bodyPr/>
        <a:lstStyle/>
        <a:p>
          <a:endParaRPr lang="it-IT"/>
        </a:p>
      </dgm:t>
    </dgm:pt>
    <dgm:pt modelId="{052CE235-E9F5-4469-A425-34CC3C83C798}">
      <dgm:prSet phldrT="[Testo]"/>
      <dgm:spPr/>
      <dgm:t>
        <a:bodyPr/>
        <a:lstStyle/>
        <a:p>
          <a:pPr algn="ctr"/>
          <a:r>
            <a:rPr lang="it-IT"/>
            <a:t>METODI ALTERNATIVI PER INDIVIDUARE I DOCUMENTI RILEVANTI</a:t>
          </a:r>
        </a:p>
      </dgm:t>
    </dgm:pt>
    <dgm:pt modelId="{4A41D443-050F-4C02-A53E-2E3C8D1D5B02}" type="parTrans" cxnId="{1589BA1B-5219-43C8-B01A-6F6C60F3B3D4}">
      <dgm:prSet/>
      <dgm:spPr/>
      <dgm:t>
        <a:bodyPr/>
        <a:lstStyle/>
        <a:p>
          <a:endParaRPr lang="it-IT"/>
        </a:p>
      </dgm:t>
    </dgm:pt>
    <dgm:pt modelId="{AF1954F4-344E-4894-B446-4340C1776DE6}" type="sibTrans" cxnId="{1589BA1B-5219-43C8-B01A-6F6C60F3B3D4}">
      <dgm:prSet/>
      <dgm:spPr/>
      <dgm:t>
        <a:bodyPr/>
        <a:lstStyle/>
        <a:p>
          <a:endParaRPr lang="it-IT"/>
        </a:p>
      </dgm:t>
    </dgm:pt>
    <dgm:pt modelId="{1E52AEA3-21B7-40F9-9AB4-CD5106CED287}">
      <dgm:prSet phldrT="[Testo]"/>
      <dgm:spPr/>
      <dgm:t>
        <a:bodyPr/>
        <a:lstStyle/>
        <a:p>
          <a:r>
            <a:rPr lang="it-IT"/>
            <a:t>Introdurre un Feedback degli utenti</a:t>
          </a:r>
        </a:p>
      </dgm:t>
    </dgm:pt>
    <dgm:pt modelId="{42E87DAE-A41A-4FD3-AB8F-1A05F12E0B8F}" type="parTrans" cxnId="{EBBE53A7-C25B-496E-9920-0D0E33672F3C}">
      <dgm:prSet/>
      <dgm:spPr/>
      <dgm:t>
        <a:bodyPr/>
        <a:lstStyle/>
        <a:p>
          <a:endParaRPr lang="it-IT"/>
        </a:p>
      </dgm:t>
    </dgm:pt>
    <dgm:pt modelId="{769CDCFA-BC02-41F1-A235-5E0BC42C7DE5}" type="sibTrans" cxnId="{EBBE53A7-C25B-496E-9920-0D0E33672F3C}">
      <dgm:prSet/>
      <dgm:spPr/>
      <dgm:t>
        <a:bodyPr/>
        <a:lstStyle/>
        <a:p>
          <a:endParaRPr lang="it-IT"/>
        </a:p>
      </dgm:t>
    </dgm:pt>
    <dgm:pt modelId="{C5A68427-AD42-4337-A98F-CC0992FF6C85}">
      <dgm:prSet phldrT="[Testo]"/>
      <dgm:spPr/>
      <dgm:t>
        <a:bodyPr/>
        <a:lstStyle/>
        <a:p>
          <a:endParaRPr lang="it-IT"/>
        </a:p>
      </dgm:t>
    </dgm:pt>
    <dgm:pt modelId="{73107DA8-5AAD-4C42-BDBA-9415B8A0F51A}" type="parTrans" cxnId="{30465846-B465-4792-9D6A-E51203D601CD}">
      <dgm:prSet/>
      <dgm:spPr/>
      <dgm:t>
        <a:bodyPr/>
        <a:lstStyle/>
        <a:p>
          <a:endParaRPr lang="it-IT"/>
        </a:p>
      </dgm:t>
    </dgm:pt>
    <dgm:pt modelId="{E309AC91-7537-4A0F-BBC0-F922A2122E26}" type="sibTrans" cxnId="{30465846-B465-4792-9D6A-E51203D601CD}">
      <dgm:prSet/>
      <dgm:spPr/>
      <dgm:t>
        <a:bodyPr/>
        <a:lstStyle/>
        <a:p>
          <a:endParaRPr lang="it-IT"/>
        </a:p>
      </dgm:t>
    </dgm:pt>
    <dgm:pt modelId="{F85F3660-CCE5-49DB-AE05-B5FF0DE5ED0E}" type="pres">
      <dgm:prSet presAssocID="{0E4AEBD2-5F49-4053-AB2B-3FE13E649170}" presName="linear" presStyleCnt="0">
        <dgm:presLayoutVars>
          <dgm:animLvl val="lvl"/>
          <dgm:resizeHandles val="exact"/>
        </dgm:presLayoutVars>
      </dgm:prSet>
      <dgm:spPr/>
    </dgm:pt>
    <dgm:pt modelId="{9628DE21-8B3F-48A6-B8A9-37717B1EDF28}" type="pres">
      <dgm:prSet presAssocID="{4C9E1D5B-BD4F-4E00-9F37-42F0DB3C29C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0830976-BCB9-487D-885F-E2A7F50A8499}" type="pres">
      <dgm:prSet presAssocID="{4C9E1D5B-BD4F-4E00-9F37-42F0DB3C29CA}" presName="childText" presStyleLbl="revTx" presStyleIdx="0" presStyleCnt="2">
        <dgm:presLayoutVars>
          <dgm:bulletEnabled val="1"/>
        </dgm:presLayoutVars>
      </dgm:prSet>
      <dgm:spPr/>
    </dgm:pt>
    <dgm:pt modelId="{87D2AF05-5D44-402F-A638-DD7CC347EC69}" type="pres">
      <dgm:prSet presAssocID="{052CE235-E9F5-4469-A425-34CC3C83C798}" presName="parentText" presStyleLbl="node1" presStyleIdx="1" presStyleCnt="2" custLinFactNeighborY="22818">
        <dgm:presLayoutVars>
          <dgm:chMax val="0"/>
          <dgm:bulletEnabled val="1"/>
        </dgm:presLayoutVars>
      </dgm:prSet>
      <dgm:spPr/>
    </dgm:pt>
    <dgm:pt modelId="{EE84F4F9-AD73-4FA4-B6CD-5F908CA22BED}" type="pres">
      <dgm:prSet presAssocID="{052CE235-E9F5-4469-A425-34CC3C83C798}" presName="childText" presStyleLbl="revTx" presStyleIdx="1" presStyleCnt="2" custLinFactNeighborY="16651">
        <dgm:presLayoutVars>
          <dgm:bulletEnabled val="1"/>
        </dgm:presLayoutVars>
      </dgm:prSet>
      <dgm:spPr/>
    </dgm:pt>
  </dgm:ptLst>
  <dgm:cxnLst>
    <dgm:cxn modelId="{1589BA1B-5219-43C8-B01A-6F6C60F3B3D4}" srcId="{0E4AEBD2-5F49-4053-AB2B-3FE13E649170}" destId="{052CE235-E9F5-4469-A425-34CC3C83C798}" srcOrd="1" destOrd="0" parTransId="{4A41D443-050F-4C02-A53E-2E3C8D1D5B02}" sibTransId="{AF1954F4-344E-4894-B446-4340C1776DE6}"/>
    <dgm:cxn modelId="{22B3B83D-2D46-49D8-83CA-FFF125283F35}" type="presOf" srcId="{0E4AEBD2-5F49-4053-AB2B-3FE13E649170}" destId="{F85F3660-CCE5-49DB-AE05-B5FF0DE5ED0E}" srcOrd="0" destOrd="0" presId="urn:microsoft.com/office/officeart/2005/8/layout/vList2"/>
    <dgm:cxn modelId="{30465846-B465-4792-9D6A-E51203D601CD}" srcId="{4C9E1D5B-BD4F-4E00-9F37-42F0DB3C29CA}" destId="{C5A68427-AD42-4337-A98F-CC0992FF6C85}" srcOrd="1" destOrd="0" parTransId="{73107DA8-5AAD-4C42-BDBA-9415B8A0F51A}" sibTransId="{E309AC91-7537-4A0F-BBC0-F922A2122E26}"/>
    <dgm:cxn modelId="{2A08A166-EA5B-4744-B5D5-65100AB7122D}" type="presOf" srcId="{C5A68427-AD42-4337-A98F-CC0992FF6C85}" destId="{F0830976-BCB9-487D-885F-E2A7F50A8499}" srcOrd="0" destOrd="1" presId="urn:microsoft.com/office/officeart/2005/8/layout/vList2"/>
    <dgm:cxn modelId="{1EBB0D70-E578-493E-928B-B4068B3C3304}" type="presOf" srcId="{72C428AA-0F3D-47CF-A9A7-78BA7C57408E}" destId="{F0830976-BCB9-487D-885F-E2A7F50A8499}" srcOrd="0" destOrd="0" presId="urn:microsoft.com/office/officeart/2005/8/layout/vList2"/>
    <dgm:cxn modelId="{36826F7A-AD48-4373-8135-A23EBEA19537}" srcId="{4C9E1D5B-BD4F-4E00-9F37-42F0DB3C29CA}" destId="{72C428AA-0F3D-47CF-A9A7-78BA7C57408E}" srcOrd="0" destOrd="0" parTransId="{55D37032-6F7F-4EC9-9889-D35A09936DBF}" sibTransId="{791AB5F1-F549-4359-88C7-35826B74AB6B}"/>
    <dgm:cxn modelId="{FB476D86-B2C0-41C4-B51C-506C2CD5A4FA}" type="presOf" srcId="{052CE235-E9F5-4469-A425-34CC3C83C798}" destId="{87D2AF05-5D44-402F-A638-DD7CC347EC69}" srcOrd="0" destOrd="0" presId="urn:microsoft.com/office/officeart/2005/8/layout/vList2"/>
    <dgm:cxn modelId="{D4C5539F-4FA2-4823-B290-C6F1E57B3636}" srcId="{0E4AEBD2-5F49-4053-AB2B-3FE13E649170}" destId="{4C9E1D5B-BD4F-4E00-9F37-42F0DB3C29CA}" srcOrd="0" destOrd="0" parTransId="{9DE69056-30B8-43BC-947C-FA2FEB892826}" sibTransId="{ECB95DD2-63A5-4298-A215-0A2F6F0D2844}"/>
    <dgm:cxn modelId="{EBBE53A7-C25B-496E-9920-0D0E33672F3C}" srcId="{052CE235-E9F5-4469-A425-34CC3C83C798}" destId="{1E52AEA3-21B7-40F9-9AB4-CD5106CED287}" srcOrd="0" destOrd="0" parTransId="{42E87DAE-A41A-4FD3-AB8F-1A05F12E0B8F}" sibTransId="{769CDCFA-BC02-41F1-A235-5E0BC42C7DE5}"/>
    <dgm:cxn modelId="{C79F3FAD-68A8-4D4E-BCB5-6E682A8BE2F2}" type="presOf" srcId="{4C9E1D5B-BD4F-4E00-9F37-42F0DB3C29CA}" destId="{9628DE21-8B3F-48A6-B8A9-37717B1EDF28}" srcOrd="0" destOrd="0" presId="urn:microsoft.com/office/officeart/2005/8/layout/vList2"/>
    <dgm:cxn modelId="{AAB3EBCD-7EFF-4FF6-9E31-E334D4569785}" type="presOf" srcId="{1E52AEA3-21B7-40F9-9AB4-CD5106CED287}" destId="{EE84F4F9-AD73-4FA4-B6CD-5F908CA22BED}" srcOrd="0" destOrd="0" presId="urn:microsoft.com/office/officeart/2005/8/layout/vList2"/>
    <dgm:cxn modelId="{E6831540-75C9-4363-9441-D1800DF2758D}" type="presParOf" srcId="{F85F3660-CCE5-49DB-AE05-B5FF0DE5ED0E}" destId="{9628DE21-8B3F-48A6-B8A9-37717B1EDF28}" srcOrd="0" destOrd="0" presId="urn:microsoft.com/office/officeart/2005/8/layout/vList2"/>
    <dgm:cxn modelId="{D98B4D2B-5679-4F0A-9719-BB43BAD04948}" type="presParOf" srcId="{F85F3660-CCE5-49DB-AE05-B5FF0DE5ED0E}" destId="{F0830976-BCB9-487D-885F-E2A7F50A8499}" srcOrd="1" destOrd="0" presId="urn:microsoft.com/office/officeart/2005/8/layout/vList2"/>
    <dgm:cxn modelId="{498F7987-D883-4C69-B260-29D4FFFCA417}" type="presParOf" srcId="{F85F3660-CCE5-49DB-AE05-B5FF0DE5ED0E}" destId="{87D2AF05-5D44-402F-A638-DD7CC347EC69}" srcOrd="2" destOrd="0" presId="urn:microsoft.com/office/officeart/2005/8/layout/vList2"/>
    <dgm:cxn modelId="{A5E35811-493E-45AC-B828-D78E32E10CEE}" type="presParOf" srcId="{F85F3660-CCE5-49DB-AE05-B5FF0DE5ED0E}" destId="{EE84F4F9-AD73-4FA4-B6CD-5F908CA22BE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1EE467-5C00-45C0-BE34-CFC27C42797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1271569-C928-44D4-9E44-76F8448F7F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rgbClr val="6245BA"/>
              </a:solidFill>
            </a:rPr>
            <a:t>FASE</a:t>
          </a:r>
          <a:r>
            <a:rPr lang="en-US" baseline="0">
              <a:solidFill>
                <a:srgbClr val="6245BA"/>
              </a:solidFill>
            </a:rPr>
            <a:t> DI INDICIZZAZIONE</a:t>
          </a:r>
          <a:endParaRPr lang="en-US">
            <a:solidFill>
              <a:srgbClr val="6245BA"/>
            </a:solidFill>
          </a:endParaRPr>
        </a:p>
      </dgm:t>
    </dgm:pt>
    <dgm:pt modelId="{3A0FE623-168B-45B5-9635-CB21627362DF}" type="parTrans" cxnId="{92E62722-1C8D-4013-BF94-688F716CA32F}">
      <dgm:prSet/>
      <dgm:spPr/>
      <dgm:t>
        <a:bodyPr/>
        <a:lstStyle/>
        <a:p>
          <a:endParaRPr lang="en-US"/>
        </a:p>
      </dgm:t>
    </dgm:pt>
    <dgm:pt modelId="{2768A61E-53ED-4C16-AC0F-92A41C27DC3D}" type="sibTrans" cxnId="{92E62722-1C8D-4013-BF94-688F716CA3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0D98BD-37EB-47BF-8815-58F897964C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>
              <a:solidFill>
                <a:srgbClr val="495EC7"/>
              </a:solidFill>
            </a:rPr>
            <a:t>FASE DI TEST</a:t>
          </a:r>
          <a:endParaRPr lang="en-US">
            <a:solidFill>
              <a:srgbClr val="495EC7"/>
            </a:solidFill>
          </a:endParaRPr>
        </a:p>
      </dgm:t>
    </dgm:pt>
    <dgm:pt modelId="{378E3F95-2E58-4F3D-8DC1-DE70C3E6045C}" type="parTrans" cxnId="{55ACB60A-5328-4656-8A01-40685DDCD466}">
      <dgm:prSet/>
      <dgm:spPr/>
      <dgm:t>
        <a:bodyPr/>
        <a:lstStyle/>
        <a:p>
          <a:endParaRPr lang="en-US"/>
        </a:p>
      </dgm:t>
    </dgm:pt>
    <dgm:pt modelId="{07BBD36A-1EB2-453C-BD67-338911FC44B6}" type="sibTrans" cxnId="{55ACB60A-5328-4656-8A01-40685DDCD4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510E4B-8D1F-4297-A901-1A66A095C640}" type="pres">
      <dgm:prSet presAssocID="{3E1EE467-5C00-45C0-BE34-CFC27C427970}" presName="root" presStyleCnt="0">
        <dgm:presLayoutVars>
          <dgm:dir/>
          <dgm:resizeHandles val="exact"/>
        </dgm:presLayoutVars>
      </dgm:prSet>
      <dgm:spPr/>
    </dgm:pt>
    <dgm:pt modelId="{914687E7-7D8F-44C1-90CD-B2B08893C22A}" type="pres">
      <dgm:prSet presAssocID="{3E1EE467-5C00-45C0-BE34-CFC27C427970}" presName="container" presStyleCnt="0">
        <dgm:presLayoutVars>
          <dgm:dir/>
          <dgm:resizeHandles val="exact"/>
        </dgm:presLayoutVars>
      </dgm:prSet>
      <dgm:spPr/>
    </dgm:pt>
    <dgm:pt modelId="{88AE820E-098A-4884-9A80-49CBD855141B}" type="pres">
      <dgm:prSet presAssocID="{61271569-C928-44D4-9E44-76F8448F7F83}" presName="compNode" presStyleCnt="0"/>
      <dgm:spPr/>
    </dgm:pt>
    <dgm:pt modelId="{EFD3BD5A-0BF8-488B-A724-CE85FA33FD76}" type="pres">
      <dgm:prSet presAssocID="{61271569-C928-44D4-9E44-76F8448F7F83}" presName="iconBgRect" presStyleLbl="bgShp" presStyleIdx="0" presStyleCnt="2"/>
      <dgm:spPr/>
    </dgm:pt>
    <dgm:pt modelId="{738866B4-7BE9-4A21-8BC6-10200523841D}" type="pres">
      <dgm:prSet presAssocID="{61271569-C928-44D4-9E44-76F8448F7F8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749904E-EB39-4D7A-BE66-5F6ABB0A2516}" type="pres">
      <dgm:prSet presAssocID="{61271569-C928-44D4-9E44-76F8448F7F83}" presName="spaceRect" presStyleCnt="0"/>
      <dgm:spPr/>
    </dgm:pt>
    <dgm:pt modelId="{00A5043F-FEC4-4F42-9F01-8ED8A83D64A5}" type="pres">
      <dgm:prSet presAssocID="{61271569-C928-44D4-9E44-76F8448F7F83}" presName="textRect" presStyleLbl="revTx" presStyleIdx="0" presStyleCnt="2">
        <dgm:presLayoutVars>
          <dgm:chMax val="1"/>
          <dgm:chPref val="1"/>
        </dgm:presLayoutVars>
      </dgm:prSet>
      <dgm:spPr/>
    </dgm:pt>
    <dgm:pt modelId="{6A7A879A-88CF-4545-B8DB-459B69F25B58}" type="pres">
      <dgm:prSet presAssocID="{2768A61E-53ED-4C16-AC0F-92A41C27DC3D}" presName="sibTrans" presStyleLbl="sibTrans2D1" presStyleIdx="0" presStyleCnt="0"/>
      <dgm:spPr/>
    </dgm:pt>
    <dgm:pt modelId="{0509970D-5CB0-4E4B-9656-3683DCDFADED}" type="pres">
      <dgm:prSet presAssocID="{340D98BD-37EB-47BF-8815-58F897964C30}" presName="compNode" presStyleCnt="0"/>
      <dgm:spPr/>
    </dgm:pt>
    <dgm:pt modelId="{7A0C2FD3-1A2D-45FA-8403-5005A937F540}" type="pres">
      <dgm:prSet presAssocID="{340D98BD-37EB-47BF-8815-58F897964C30}" presName="iconBgRect" presStyleLbl="bgShp" presStyleIdx="1" presStyleCnt="2"/>
      <dgm:spPr/>
    </dgm:pt>
    <dgm:pt modelId="{7C91D10E-78DE-4427-9A9C-D5052D3F6F0C}" type="pres">
      <dgm:prSet presAssocID="{340D98BD-37EB-47BF-8815-58F897964C3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3F2CDF7E-687C-4B0B-8864-19B0EF029721}" type="pres">
      <dgm:prSet presAssocID="{340D98BD-37EB-47BF-8815-58F897964C30}" presName="spaceRect" presStyleCnt="0"/>
      <dgm:spPr/>
    </dgm:pt>
    <dgm:pt modelId="{1AC91197-E39D-4049-9775-35DB6B8CCF42}" type="pres">
      <dgm:prSet presAssocID="{340D98BD-37EB-47BF-8815-58F897964C3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5ACB60A-5328-4656-8A01-40685DDCD466}" srcId="{3E1EE467-5C00-45C0-BE34-CFC27C427970}" destId="{340D98BD-37EB-47BF-8815-58F897964C30}" srcOrd="1" destOrd="0" parTransId="{378E3F95-2E58-4F3D-8DC1-DE70C3E6045C}" sibTransId="{07BBD36A-1EB2-453C-BD67-338911FC44B6}"/>
    <dgm:cxn modelId="{92E62722-1C8D-4013-BF94-688F716CA32F}" srcId="{3E1EE467-5C00-45C0-BE34-CFC27C427970}" destId="{61271569-C928-44D4-9E44-76F8448F7F83}" srcOrd="0" destOrd="0" parTransId="{3A0FE623-168B-45B5-9635-CB21627362DF}" sibTransId="{2768A61E-53ED-4C16-AC0F-92A41C27DC3D}"/>
    <dgm:cxn modelId="{A4622459-57B4-476F-9162-08B103AD262C}" type="presOf" srcId="{340D98BD-37EB-47BF-8815-58F897964C30}" destId="{1AC91197-E39D-4049-9775-35DB6B8CCF42}" srcOrd="0" destOrd="0" presId="urn:microsoft.com/office/officeart/2018/2/layout/IconCircleList"/>
    <dgm:cxn modelId="{F0E5C2AA-4EE1-41F8-87EF-579BD380560A}" type="presOf" srcId="{3E1EE467-5C00-45C0-BE34-CFC27C427970}" destId="{71510E4B-8D1F-4297-A901-1A66A095C640}" srcOrd="0" destOrd="0" presId="urn:microsoft.com/office/officeart/2018/2/layout/IconCircleList"/>
    <dgm:cxn modelId="{6B9F5FCB-B8FC-41C5-8762-B4015B801FB9}" type="presOf" srcId="{2768A61E-53ED-4C16-AC0F-92A41C27DC3D}" destId="{6A7A879A-88CF-4545-B8DB-459B69F25B58}" srcOrd="0" destOrd="0" presId="urn:microsoft.com/office/officeart/2018/2/layout/IconCircleList"/>
    <dgm:cxn modelId="{FE98B2D4-BCCE-4A8D-B255-8D227779D1E5}" type="presOf" srcId="{61271569-C928-44D4-9E44-76F8448F7F83}" destId="{00A5043F-FEC4-4F42-9F01-8ED8A83D64A5}" srcOrd="0" destOrd="0" presId="urn:microsoft.com/office/officeart/2018/2/layout/IconCircleList"/>
    <dgm:cxn modelId="{46356072-2697-40C9-99AA-2F3152426597}" type="presParOf" srcId="{71510E4B-8D1F-4297-A901-1A66A095C640}" destId="{914687E7-7D8F-44C1-90CD-B2B08893C22A}" srcOrd="0" destOrd="0" presId="urn:microsoft.com/office/officeart/2018/2/layout/IconCircleList"/>
    <dgm:cxn modelId="{2D08CB72-7906-47F7-9231-A558BBCE0CE4}" type="presParOf" srcId="{914687E7-7D8F-44C1-90CD-B2B08893C22A}" destId="{88AE820E-098A-4884-9A80-49CBD855141B}" srcOrd="0" destOrd="0" presId="urn:microsoft.com/office/officeart/2018/2/layout/IconCircleList"/>
    <dgm:cxn modelId="{0D6265BE-4948-4F0D-A737-13B8FACBA35D}" type="presParOf" srcId="{88AE820E-098A-4884-9A80-49CBD855141B}" destId="{EFD3BD5A-0BF8-488B-A724-CE85FA33FD76}" srcOrd="0" destOrd="0" presId="urn:microsoft.com/office/officeart/2018/2/layout/IconCircleList"/>
    <dgm:cxn modelId="{46A15B28-D42F-4FB4-968D-BFD36F5EA101}" type="presParOf" srcId="{88AE820E-098A-4884-9A80-49CBD855141B}" destId="{738866B4-7BE9-4A21-8BC6-10200523841D}" srcOrd="1" destOrd="0" presId="urn:microsoft.com/office/officeart/2018/2/layout/IconCircleList"/>
    <dgm:cxn modelId="{CFE59E6A-4D8E-48BC-9F04-815F9F3A193E}" type="presParOf" srcId="{88AE820E-098A-4884-9A80-49CBD855141B}" destId="{2749904E-EB39-4D7A-BE66-5F6ABB0A2516}" srcOrd="2" destOrd="0" presId="urn:microsoft.com/office/officeart/2018/2/layout/IconCircleList"/>
    <dgm:cxn modelId="{0D8E7A53-984E-4F0E-87A7-D9B39E591B31}" type="presParOf" srcId="{88AE820E-098A-4884-9A80-49CBD855141B}" destId="{00A5043F-FEC4-4F42-9F01-8ED8A83D64A5}" srcOrd="3" destOrd="0" presId="urn:microsoft.com/office/officeart/2018/2/layout/IconCircleList"/>
    <dgm:cxn modelId="{19C93D6B-CE00-457D-99CF-4A63B1D3460B}" type="presParOf" srcId="{914687E7-7D8F-44C1-90CD-B2B08893C22A}" destId="{6A7A879A-88CF-4545-B8DB-459B69F25B58}" srcOrd="1" destOrd="0" presId="urn:microsoft.com/office/officeart/2018/2/layout/IconCircleList"/>
    <dgm:cxn modelId="{C0518140-7218-48CF-8F4F-13D4C3AF32A5}" type="presParOf" srcId="{914687E7-7D8F-44C1-90CD-B2B08893C22A}" destId="{0509970D-5CB0-4E4B-9656-3683DCDFADED}" srcOrd="2" destOrd="0" presId="urn:microsoft.com/office/officeart/2018/2/layout/IconCircleList"/>
    <dgm:cxn modelId="{CBA3FC3A-2A2B-4BC9-9770-50DFA664BC23}" type="presParOf" srcId="{0509970D-5CB0-4E4B-9656-3683DCDFADED}" destId="{7A0C2FD3-1A2D-45FA-8403-5005A937F540}" srcOrd="0" destOrd="0" presId="urn:microsoft.com/office/officeart/2018/2/layout/IconCircleList"/>
    <dgm:cxn modelId="{E9E9B4F3-0B69-43FC-A0A2-DA718CDDCDB8}" type="presParOf" srcId="{0509970D-5CB0-4E4B-9656-3683DCDFADED}" destId="{7C91D10E-78DE-4427-9A9C-D5052D3F6F0C}" srcOrd="1" destOrd="0" presId="urn:microsoft.com/office/officeart/2018/2/layout/IconCircleList"/>
    <dgm:cxn modelId="{22BE6F87-120D-47B1-8EAD-35D4CC485817}" type="presParOf" srcId="{0509970D-5CB0-4E4B-9656-3683DCDFADED}" destId="{3F2CDF7E-687C-4B0B-8864-19B0EF029721}" srcOrd="2" destOrd="0" presId="urn:microsoft.com/office/officeart/2018/2/layout/IconCircleList"/>
    <dgm:cxn modelId="{A9A6631E-814C-4A72-8DE6-409BAD81BC39}" type="presParOf" srcId="{0509970D-5CB0-4E4B-9656-3683DCDFADED}" destId="{1AC91197-E39D-4049-9775-35DB6B8CCF4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1EE467-5C00-45C0-BE34-CFC27C42797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1271569-C928-44D4-9E44-76F8448F7F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rgbClr val="6245BA"/>
              </a:solidFill>
            </a:rPr>
            <a:t>FASE</a:t>
          </a:r>
          <a:r>
            <a:rPr lang="en-US" baseline="0">
              <a:solidFill>
                <a:srgbClr val="6245BA"/>
              </a:solidFill>
            </a:rPr>
            <a:t> DI INDICIZZAZIONE</a:t>
          </a:r>
          <a:endParaRPr lang="en-US">
            <a:solidFill>
              <a:srgbClr val="6245BA"/>
            </a:solidFill>
          </a:endParaRPr>
        </a:p>
      </dgm:t>
    </dgm:pt>
    <dgm:pt modelId="{3A0FE623-168B-45B5-9635-CB21627362DF}" type="parTrans" cxnId="{92E62722-1C8D-4013-BF94-688F716CA32F}">
      <dgm:prSet/>
      <dgm:spPr/>
      <dgm:t>
        <a:bodyPr/>
        <a:lstStyle/>
        <a:p>
          <a:endParaRPr lang="en-US"/>
        </a:p>
      </dgm:t>
    </dgm:pt>
    <dgm:pt modelId="{2768A61E-53ED-4C16-AC0F-92A41C27DC3D}" type="sibTrans" cxnId="{92E62722-1C8D-4013-BF94-688F716CA3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0D98BD-37EB-47BF-8815-58F897964C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>
              <a:solidFill>
                <a:srgbClr val="495EC7"/>
              </a:solidFill>
            </a:rPr>
            <a:t>FASE DI TEST</a:t>
          </a:r>
          <a:endParaRPr lang="en-US">
            <a:solidFill>
              <a:srgbClr val="495EC7"/>
            </a:solidFill>
          </a:endParaRPr>
        </a:p>
      </dgm:t>
    </dgm:pt>
    <dgm:pt modelId="{378E3F95-2E58-4F3D-8DC1-DE70C3E6045C}" type="parTrans" cxnId="{55ACB60A-5328-4656-8A01-40685DDCD466}">
      <dgm:prSet/>
      <dgm:spPr/>
      <dgm:t>
        <a:bodyPr/>
        <a:lstStyle/>
        <a:p>
          <a:endParaRPr lang="en-US"/>
        </a:p>
      </dgm:t>
    </dgm:pt>
    <dgm:pt modelId="{07BBD36A-1EB2-453C-BD67-338911FC44B6}" type="sibTrans" cxnId="{55ACB60A-5328-4656-8A01-40685DDCD4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AF0B81E-0AA0-4A21-A175-3C36AF39F1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rgbClr val="3780B5"/>
              </a:solidFill>
            </a:rPr>
            <a:t>SVILUPPO</a:t>
          </a:r>
          <a:r>
            <a:rPr lang="en-US" baseline="0">
              <a:solidFill>
                <a:srgbClr val="3780B5"/>
              </a:solidFill>
            </a:rPr>
            <a:t> DEL MOTORE DI RICERCA</a:t>
          </a:r>
          <a:endParaRPr lang="en-US">
            <a:solidFill>
              <a:srgbClr val="3780B5"/>
            </a:solidFill>
          </a:endParaRPr>
        </a:p>
      </dgm:t>
    </dgm:pt>
    <dgm:pt modelId="{AD295ABD-6FE9-4398-848A-FABE65AE24AF}" type="parTrans" cxnId="{851152B5-393C-4DA3-8F70-5428001CA670}">
      <dgm:prSet/>
      <dgm:spPr/>
      <dgm:t>
        <a:bodyPr/>
        <a:lstStyle/>
        <a:p>
          <a:endParaRPr lang="en-US"/>
        </a:p>
      </dgm:t>
    </dgm:pt>
    <dgm:pt modelId="{9FE7F485-CFAC-4FCA-AA6B-90130CCA1D8C}" type="sibTrans" cxnId="{851152B5-393C-4DA3-8F70-5428001CA67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A8613CE-86AA-4481-A07D-3967B4B3A348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solidFill>
              <a:srgbClr val="45BCBC"/>
            </a:solidFill>
          </a:endParaRPr>
        </a:p>
      </dgm:t>
    </dgm:pt>
    <dgm:pt modelId="{D63141DD-BF36-4B6A-96EF-78A7E3D3A1E2}" type="parTrans" cxnId="{B614415A-25EA-446B-A6A2-7E5B69954B4A}">
      <dgm:prSet/>
      <dgm:spPr/>
      <dgm:t>
        <a:bodyPr/>
        <a:lstStyle/>
        <a:p>
          <a:endParaRPr lang="it-IT"/>
        </a:p>
      </dgm:t>
    </dgm:pt>
    <dgm:pt modelId="{1F34522E-565B-48E6-9EDE-686A26AAE6FF}" type="sibTrans" cxnId="{B614415A-25EA-446B-A6A2-7E5B69954B4A}">
      <dgm:prSet/>
      <dgm:spPr/>
      <dgm:t>
        <a:bodyPr/>
        <a:lstStyle/>
        <a:p>
          <a:endParaRPr lang="it-IT"/>
        </a:p>
      </dgm:t>
    </dgm:pt>
    <dgm:pt modelId="{71510E4B-8D1F-4297-A901-1A66A095C640}" type="pres">
      <dgm:prSet presAssocID="{3E1EE467-5C00-45C0-BE34-CFC27C427970}" presName="root" presStyleCnt="0">
        <dgm:presLayoutVars>
          <dgm:dir/>
          <dgm:resizeHandles val="exact"/>
        </dgm:presLayoutVars>
      </dgm:prSet>
      <dgm:spPr/>
    </dgm:pt>
    <dgm:pt modelId="{914687E7-7D8F-44C1-90CD-B2B08893C22A}" type="pres">
      <dgm:prSet presAssocID="{3E1EE467-5C00-45C0-BE34-CFC27C427970}" presName="container" presStyleCnt="0">
        <dgm:presLayoutVars>
          <dgm:dir/>
          <dgm:resizeHandles val="exact"/>
        </dgm:presLayoutVars>
      </dgm:prSet>
      <dgm:spPr/>
    </dgm:pt>
    <dgm:pt modelId="{88AE820E-098A-4884-9A80-49CBD855141B}" type="pres">
      <dgm:prSet presAssocID="{61271569-C928-44D4-9E44-76F8448F7F83}" presName="compNode" presStyleCnt="0"/>
      <dgm:spPr/>
    </dgm:pt>
    <dgm:pt modelId="{EFD3BD5A-0BF8-488B-A724-CE85FA33FD76}" type="pres">
      <dgm:prSet presAssocID="{61271569-C928-44D4-9E44-76F8448F7F83}" presName="iconBgRect" presStyleLbl="bgShp" presStyleIdx="0" presStyleCnt="4"/>
      <dgm:spPr/>
    </dgm:pt>
    <dgm:pt modelId="{738866B4-7BE9-4A21-8BC6-10200523841D}" type="pres">
      <dgm:prSet presAssocID="{61271569-C928-44D4-9E44-76F8448F7F8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749904E-EB39-4D7A-BE66-5F6ABB0A2516}" type="pres">
      <dgm:prSet presAssocID="{61271569-C928-44D4-9E44-76F8448F7F83}" presName="spaceRect" presStyleCnt="0"/>
      <dgm:spPr/>
    </dgm:pt>
    <dgm:pt modelId="{00A5043F-FEC4-4F42-9F01-8ED8A83D64A5}" type="pres">
      <dgm:prSet presAssocID="{61271569-C928-44D4-9E44-76F8448F7F83}" presName="textRect" presStyleLbl="revTx" presStyleIdx="0" presStyleCnt="4">
        <dgm:presLayoutVars>
          <dgm:chMax val="1"/>
          <dgm:chPref val="1"/>
        </dgm:presLayoutVars>
      </dgm:prSet>
      <dgm:spPr/>
    </dgm:pt>
    <dgm:pt modelId="{6A7A879A-88CF-4545-B8DB-459B69F25B58}" type="pres">
      <dgm:prSet presAssocID="{2768A61E-53ED-4C16-AC0F-92A41C27DC3D}" presName="sibTrans" presStyleLbl="sibTrans2D1" presStyleIdx="0" presStyleCnt="0"/>
      <dgm:spPr/>
    </dgm:pt>
    <dgm:pt modelId="{0509970D-5CB0-4E4B-9656-3683DCDFADED}" type="pres">
      <dgm:prSet presAssocID="{340D98BD-37EB-47BF-8815-58F897964C30}" presName="compNode" presStyleCnt="0"/>
      <dgm:spPr/>
    </dgm:pt>
    <dgm:pt modelId="{7A0C2FD3-1A2D-45FA-8403-5005A937F540}" type="pres">
      <dgm:prSet presAssocID="{340D98BD-37EB-47BF-8815-58F897964C30}" presName="iconBgRect" presStyleLbl="bgShp" presStyleIdx="1" presStyleCnt="4"/>
      <dgm:spPr/>
    </dgm:pt>
    <dgm:pt modelId="{7C91D10E-78DE-4427-9A9C-D5052D3F6F0C}" type="pres">
      <dgm:prSet presAssocID="{340D98BD-37EB-47BF-8815-58F897964C3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3F2CDF7E-687C-4B0B-8864-19B0EF029721}" type="pres">
      <dgm:prSet presAssocID="{340D98BD-37EB-47BF-8815-58F897964C30}" presName="spaceRect" presStyleCnt="0"/>
      <dgm:spPr/>
    </dgm:pt>
    <dgm:pt modelId="{1AC91197-E39D-4049-9775-35DB6B8CCF42}" type="pres">
      <dgm:prSet presAssocID="{340D98BD-37EB-47BF-8815-58F897964C30}" presName="textRect" presStyleLbl="revTx" presStyleIdx="1" presStyleCnt="4">
        <dgm:presLayoutVars>
          <dgm:chMax val="1"/>
          <dgm:chPref val="1"/>
        </dgm:presLayoutVars>
      </dgm:prSet>
      <dgm:spPr/>
    </dgm:pt>
    <dgm:pt modelId="{68EE4F5A-7377-41F2-8B76-66777131A009}" type="pres">
      <dgm:prSet presAssocID="{07BBD36A-1EB2-453C-BD67-338911FC44B6}" presName="sibTrans" presStyleLbl="sibTrans2D1" presStyleIdx="0" presStyleCnt="0"/>
      <dgm:spPr/>
    </dgm:pt>
    <dgm:pt modelId="{E3ECD832-4422-4A7C-B474-E6757854506A}" type="pres">
      <dgm:prSet presAssocID="{4AF0B81E-0AA0-4A21-A175-3C36AF39F1D5}" presName="compNode" presStyleCnt="0"/>
      <dgm:spPr/>
    </dgm:pt>
    <dgm:pt modelId="{68C9B448-4696-4D81-A37B-50C34D4257F7}" type="pres">
      <dgm:prSet presAssocID="{4AF0B81E-0AA0-4A21-A175-3C36AF39F1D5}" presName="iconBgRect" presStyleLbl="bgShp" presStyleIdx="2" presStyleCnt="4" custLinFactX="100000" custLinFactNeighborX="147544" custLinFactNeighborY="1870"/>
      <dgm:spPr/>
    </dgm:pt>
    <dgm:pt modelId="{FE798A92-172B-4697-8C03-6461B8F968E3}" type="pres">
      <dgm:prSet presAssocID="{4AF0B81E-0AA0-4A21-A175-3C36AF39F1D5}" presName="iconRect" presStyleLbl="node1" presStyleIdx="2" presStyleCnt="4" custLinFactX="200000" custLinFactNeighborX="226800" custLinFactNeighborY="322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C84FDE8-A13E-43BD-B2DA-7416D3526F9A}" type="pres">
      <dgm:prSet presAssocID="{4AF0B81E-0AA0-4A21-A175-3C36AF39F1D5}" presName="spaceRect" presStyleCnt="0"/>
      <dgm:spPr/>
    </dgm:pt>
    <dgm:pt modelId="{5F3CB59B-95C3-4164-9001-F7F3D7E64DF2}" type="pres">
      <dgm:prSet presAssocID="{4AF0B81E-0AA0-4A21-A175-3C36AF39F1D5}" presName="textRect" presStyleLbl="revTx" presStyleIdx="2" presStyleCnt="4" custLinFactX="5019" custLinFactNeighborX="100000" custLinFactNeighborY="1870">
        <dgm:presLayoutVars>
          <dgm:chMax val="1"/>
          <dgm:chPref val="1"/>
        </dgm:presLayoutVars>
      </dgm:prSet>
      <dgm:spPr/>
    </dgm:pt>
    <dgm:pt modelId="{9A503104-C642-46BC-91AC-C52BFC28BADF}" type="pres">
      <dgm:prSet presAssocID="{9FE7F485-CFAC-4FCA-AA6B-90130CCA1D8C}" presName="sibTrans" presStyleLbl="sibTrans2D1" presStyleIdx="0" presStyleCnt="0"/>
      <dgm:spPr/>
    </dgm:pt>
    <dgm:pt modelId="{4D50DFF2-B290-4F6F-9CFD-51F76449D84D}" type="pres">
      <dgm:prSet presAssocID="{7A8613CE-86AA-4481-A07D-3967B4B3A348}" presName="compNode" presStyleCnt="0"/>
      <dgm:spPr/>
    </dgm:pt>
    <dgm:pt modelId="{E765BF13-5138-4D09-8B91-A649F20281D7}" type="pres">
      <dgm:prSet presAssocID="{7A8613CE-86AA-4481-A07D-3967B4B3A348}" presName="iconBgRect" presStyleLbl="bgShp" presStyleIdx="3" presStyleCnt="4" custLinFactX="100000" custLinFactNeighborX="152876" custLinFactNeighborY="1870"/>
      <dgm:spPr>
        <a:solidFill>
          <a:srgbClr val="262626"/>
        </a:solidFill>
      </dgm:spPr>
    </dgm:pt>
    <dgm:pt modelId="{CF9A9E4A-9578-4C11-B593-6D3E4DCE3D59}" type="pres">
      <dgm:prSet presAssocID="{7A8613CE-86AA-4481-A07D-3967B4B3A348}" presName="iconRect" presStyleLbl="node1" presStyleIdx="3" presStyleCnt="4" custLinFactX="200000" custLinFactNeighborX="235993" custLinFactNeighborY="3224"/>
      <dgm:spPr>
        <a:solidFill>
          <a:srgbClr val="262626"/>
        </a:solid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BD54513-AF65-4131-8A27-9FD811F65565}" type="pres">
      <dgm:prSet presAssocID="{7A8613CE-86AA-4481-A07D-3967B4B3A348}" presName="spaceRect" presStyleCnt="0"/>
      <dgm:spPr/>
    </dgm:pt>
    <dgm:pt modelId="{4E7FDF3A-4F33-4866-B008-2704D351B333}" type="pres">
      <dgm:prSet presAssocID="{7A8613CE-86AA-4481-A07D-3967B4B3A34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5ACB60A-5328-4656-8A01-40685DDCD466}" srcId="{3E1EE467-5C00-45C0-BE34-CFC27C427970}" destId="{340D98BD-37EB-47BF-8815-58F897964C30}" srcOrd="1" destOrd="0" parTransId="{378E3F95-2E58-4F3D-8DC1-DE70C3E6045C}" sibTransId="{07BBD36A-1EB2-453C-BD67-338911FC44B6}"/>
    <dgm:cxn modelId="{92E62722-1C8D-4013-BF94-688F716CA32F}" srcId="{3E1EE467-5C00-45C0-BE34-CFC27C427970}" destId="{61271569-C928-44D4-9E44-76F8448F7F83}" srcOrd="0" destOrd="0" parTransId="{3A0FE623-168B-45B5-9635-CB21627362DF}" sibTransId="{2768A61E-53ED-4C16-AC0F-92A41C27DC3D}"/>
    <dgm:cxn modelId="{B39DD16C-B5AF-4101-B26B-685579A5C288}" type="presOf" srcId="{07BBD36A-1EB2-453C-BD67-338911FC44B6}" destId="{68EE4F5A-7377-41F2-8B76-66777131A009}" srcOrd="0" destOrd="0" presId="urn:microsoft.com/office/officeart/2018/2/layout/IconCircleList"/>
    <dgm:cxn modelId="{A4622459-57B4-476F-9162-08B103AD262C}" type="presOf" srcId="{340D98BD-37EB-47BF-8815-58F897964C30}" destId="{1AC91197-E39D-4049-9775-35DB6B8CCF42}" srcOrd="0" destOrd="0" presId="urn:microsoft.com/office/officeart/2018/2/layout/IconCircleList"/>
    <dgm:cxn modelId="{B614415A-25EA-446B-A6A2-7E5B69954B4A}" srcId="{3E1EE467-5C00-45C0-BE34-CFC27C427970}" destId="{7A8613CE-86AA-4481-A07D-3967B4B3A348}" srcOrd="3" destOrd="0" parTransId="{D63141DD-BF36-4B6A-96EF-78A7E3D3A1E2}" sibTransId="{1F34522E-565B-48E6-9EDE-686A26AAE6FF}"/>
    <dgm:cxn modelId="{81ABEF7F-5741-4202-9ACE-BF98E32632A3}" type="presOf" srcId="{9FE7F485-CFAC-4FCA-AA6B-90130CCA1D8C}" destId="{9A503104-C642-46BC-91AC-C52BFC28BADF}" srcOrd="0" destOrd="0" presId="urn:microsoft.com/office/officeart/2018/2/layout/IconCircleList"/>
    <dgm:cxn modelId="{F0E5C2AA-4EE1-41F8-87EF-579BD380560A}" type="presOf" srcId="{3E1EE467-5C00-45C0-BE34-CFC27C427970}" destId="{71510E4B-8D1F-4297-A901-1A66A095C640}" srcOrd="0" destOrd="0" presId="urn:microsoft.com/office/officeart/2018/2/layout/IconCircleList"/>
    <dgm:cxn modelId="{851152B5-393C-4DA3-8F70-5428001CA670}" srcId="{3E1EE467-5C00-45C0-BE34-CFC27C427970}" destId="{4AF0B81E-0AA0-4A21-A175-3C36AF39F1D5}" srcOrd="2" destOrd="0" parTransId="{AD295ABD-6FE9-4398-848A-FABE65AE24AF}" sibTransId="{9FE7F485-CFAC-4FCA-AA6B-90130CCA1D8C}"/>
    <dgm:cxn modelId="{6B9F5FCB-B8FC-41C5-8762-B4015B801FB9}" type="presOf" srcId="{2768A61E-53ED-4C16-AC0F-92A41C27DC3D}" destId="{6A7A879A-88CF-4545-B8DB-459B69F25B58}" srcOrd="0" destOrd="0" presId="urn:microsoft.com/office/officeart/2018/2/layout/IconCircleList"/>
    <dgm:cxn modelId="{F77C97D1-0697-4D31-B637-01708955161A}" type="presOf" srcId="{4AF0B81E-0AA0-4A21-A175-3C36AF39F1D5}" destId="{5F3CB59B-95C3-4164-9001-F7F3D7E64DF2}" srcOrd="0" destOrd="0" presId="urn:microsoft.com/office/officeart/2018/2/layout/IconCircleList"/>
    <dgm:cxn modelId="{FE98B2D4-BCCE-4A8D-B255-8D227779D1E5}" type="presOf" srcId="{61271569-C928-44D4-9E44-76F8448F7F83}" destId="{00A5043F-FEC4-4F42-9F01-8ED8A83D64A5}" srcOrd="0" destOrd="0" presId="urn:microsoft.com/office/officeart/2018/2/layout/IconCircleList"/>
    <dgm:cxn modelId="{F52787D8-30D2-43B5-B899-4A9DAE9732B8}" type="presOf" srcId="{7A8613CE-86AA-4481-A07D-3967B4B3A348}" destId="{4E7FDF3A-4F33-4866-B008-2704D351B333}" srcOrd="0" destOrd="0" presId="urn:microsoft.com/office/officeart/2018/2/layout/IconCircleList"/>
    <dgm:cxn modelId="{46356072-2697-40C9-99AA-2F3152426597}" type="presParOf" srcId="{71510E4B-8D1F-4297-A901-1A66A095C640}" destId="{914687E7-7D8F-44C1-90CD-B2B08893C22A}" srcOrd="0" destOrd="0" presId="urn:microsoft.com/office/officeart/2018/2/layout/IconCircleList"/>
    <dgm:cxn modelId="{2D08CB72-7906-47F7-9231-A558BBCE0CE4}" type="presParOf" srcId="{914687E7-7D8F-44C1-90CD-B2B08893C22A}" destId="{88AE820E-098A-4884-9A80-49CBD855141B}" srcOrd="0" destOrd="0" presId="urn:microsoft.com/office/officeart/2018/2/layout/IconCircleList"/>
    <dgm:cxn modelId="{0D6265BE-4948-4F0D-A737-13B8FACBA35D}" type="presParOf" srcId="{88AE820E-098A-4884-9A80-49CBD855141B}" destId="{EFD3BD5A-0BF8-488B-A724-CE85FA33FD76}" srcOrd="0" destOrd="0" presId="urn:microsoft.com/office/officeart/2018/2/layout/IconCircleList"/>
    <dgm:cxn modelId="{46A15B28-D42F-4FB4-968D-BFD36F5EA101}" type="presParOf" srcId="{88AE820E-098A-4884-9A80-49CBD855141B}" destId="{738866B4-7BE9-4A21-8BC6-10200523841D}" srcOrd="1" destOrd="0" presId="urn:microsoft.com/office/officeart/2018/2/layout/IconCircleList"/>
    <dgm:cxn modelId="{CFE59E6A-4D8E-48BC-9F04-815F9F3A193E}" type="presParOf" srcId="{88AE820E-098A-4884-9A80-49CBD855141B}" destId="{2749904E-EB39-4D7A-BE66-5F6ABB0A2516}" srcOrd="2" destOrd="0" presId="urn:microsoft.com/office/officeart/2018/2/layout/IconCircleList"/>
    <dgm:cxn modelId="{0D8E7A53-984E-4F0E-87A7-D9B39E591B31}" type="presParOf" srcId="{88AE820E-098A-4884-9A80-49CBD855141B}" destId="{00A5043F-FEC4-4F42-9F01-8ED8A83D64A5}" srcOrd="3" destOrd="0" presId="urn:microsoft.com/office/officeart/2018/2/layout/IconCircleList"/>
    <dgm:cxn modelId="{19C93D6B-CE00-457D-99CF-4A63B1D3460B}" type="presParOf" srcId="{914687E7-7D8F-44C1-90CD-B2B08893C22A}" destId="{6A7A879A-88CF-4545-B8DB-459B69F25B58}" srcOrd="1" destOrd="0" presId="urn:microsoft.com/office/officeart/2018/2/layout/IconCircleList"/>
    <dgm:cxn modelId="{C0518140-7218-48CF-8F4F-13D4C3AF32A5}" type="presParOf" srcId="{914687E7-7D8F-44C1-90CD-B2B08893C22A}" destId="{0509970D-5CB0-4E4B-9656-3683DCDFADED}" srcOrd="2" destOrd="0" presId="urn:microsoft.com/office/officeart/2018/2/layout/IconCircleList"/>
    <dgm:cxn modelId="{CBA3FC3A-2A2B-4BC9-9770-50DFA664BC23}" type="presParOf" srcId="{0509970D-5CB0-4E4B-9656-3683DCDFADED}" destId="{7A0C2FD3-1A2D-45FA-8403-5005A937F540}" srcOrd="0" destOrd="0" presId="urn:microsoft.com/office/officeart/2018/2/layout/IconCircleList"/>
    <dgm:cxn modelId="{E9E9B4F3-0B69-43FC-A0A2-DA718CDDCDB8}" type="presParOf" srcId="{0509970D-5CB0-4E4B-9656-3683DCDFADED}" destId="{7C91D10E-78DE-4427-9A9C-D5052D3F6F0C}" srcOrd="1" destOrd="0" presId="urn:microsoft.com/office/officeart/2018/2/layout/IconCircleList"/>
    <dgm:cxn modelId="{22BE6F87-120D-47B1-8EAD-35D4CC485817}" type="presParOf" srcId="{0509970D-5CB0-4E4B-9656-3683DCDFADED}" destId="{3F2CDF7E-687C-4B0B-8864-19B0EF029721}" srcOrd="2" destOrd="0" presId="urn:microsoft.com/office/officeart/2018/2/layout/IconCircleList"/>
    <dgm:cxn modelId="{A9A6631E-814C-4A72-8DE6-409BAD81BC39}" type="presParOf" srcId="{0509970D-5CB0-4E4B-9656-3683DCDFADED}" destId="{1AC91197-E39D-4049-9775-35DB6B8CCF42}" srcOrd="3" destOrd="0" presId="urn:microsoft.com/office/officeart/2018/2/layout/IconCircleList"/>
    <dgm:cxn modelId="{53AEA165-08FC-4B74-BE5A-6D2BEB9DA9FC}" type="presParOf" srcId="{914687E7-7D8F-44C1-90CD-B2B08893C22A}" destId="{68EE4F5A-7377-41F2-8B76-66777131A009}" srcOrd="3" destOrd="0" presId="urn:microsoft.com/office/officeart/2018/2/layout/IconCircleList"/>
    <dgm:cxn modelId="{218A1157-2296-4FB2-A373-E35B0694DF37}" type="presParOf" srcId="{914687E7-7D8F-44C1-90CD-B2B08893C22A}" destId="{E3ECD832-4422-4A7C-B474-E6757854506A}" srcOrd="4" destOrd="0" presId="urn:microsoft.com/office/officeart/2018/2/layout/IconCircleList"/>
    <dgm:cxn modelId="{F4F90713-D29D-49F0-8AC3-F8678656C5D5}" type="presParOf" srcId="{E3ECD832-4422-4A7C-B474-E6757854506A}" destId="{68C9B448-4696-4D81-A37B-50C34D4257F7}" srcOrd="0" destOrd="0" presId="urn:microsoft.com/office/officeart/2018/2/layout/IconCircleList"/>
    <dgm:cxn modelId="{BBF29E80-3280-45EA-96BF-77CCEF3DEAB0}" type="presParOf" srcId="{E3ECD832-4422-4A7C-B474-E6757854506A}" destId="{FE798A92-172B-4697-8C03-6461B8F968E3}" srcOrd="1" destOrd="0" presId="urn:microsoft.com/office/officeart/2018/2/layout/IconCircleList"/>
    <dgm:cxn modelId="{15D5B0F5-C6D9-49E4-97E7-58CDF12B957D}" type="presParOf" srcId="{E3ECD832-4422-4A7C-B474-E6757854506A}" destId="{CC84FDE8-A13E-43BD-B2DA-7416D3526F9A}" srcOrd="2" destOrd="0" presId="urn:microsoft.com/office/officeart/2018/2/layout/IconCircleList"/>
    <dgm:cxn modelId="{B4397C49-49ED-4CD5-9BA6-A480E766214A}" type="presParOf" srcId="{E3ECD832-4422-4A7C-B474-E6757854506A}" destId="{5F3CB59B-95C3-4164-9001-F7F3D7E64DF2}" srcOrd="3" destOrd="0" presId="urn:microsoft.com/office/officeart/2018/2/layout/IconCircleList"/>
    <dgm:cxn modelId="{F86FF2AA-7A3D-4796-BC86-B0E5177E365B}" type="presParOf" srcId="{914687E7-7D8F-44C1-90CD-B2B08893C22A}" destId="{9A503104-C642-46BC-91AC-C52BFC28BADF}" srcOrd="5" destOrd="0" presId="urn:microsoft.com/office/officeart/2018/2/layout/IconCircleList"/>
    <dgm:cxn modelId="{B1BB0F08-E3D0-474E-87AE-C10467E01322}" type="presParOf" srcId="{914687E7-7D8F-44C1-90CD-B2B08893C22A}" destId="{4D50DFF2-B290-4F6F-9CFD-51F76449D84D}" srcOrd="6" destOrd="0" presId="urn:microsoft.com/office/officeart/2018/2/layout/IconCircleList"/>
    <dgm:cxn modelId="{999F86F2-D9FB-4A57-AA70-E99DEA1737DB}" type="presParOf" srcId="{4D50DFF2-B290-4F6F-9CFD-51F76449D84D}" destId="{E765BF13-5138-4D09-8B91-A649F20281D7}" srcOrd="0" destOrd="0" presId="urn:microsoft.com/office/officeart/2018/2/layout/IconCircleList"/>
    <dgm:cxn modelId="{75D21DCA-8AC7-4B6A-B758-B3B02550AA86}" type="presParOf" srcId="{4D50DFF2-B290-4F6F-9CFD-51F76449D84D}" destId="{CF9A9E4A-9578-4C11-B593-6D3E4DCE3D59}" srcOrd="1" destOrd="0" presId="urn:microsoft.com/office/officeart/2018/2/layout/IconCircleList"/>
    <dgm:cxn modelId="{EF27C7B1-9693-4CF8-9228-7481E6B0C77E}" type="presParOf" srcId="{4D50DFF2-B290-4F6F-9CFD-51F76449D84D}" destId="{7BD54513-AF65-4131-8A27-9FD811F65565}" srcOrd="2" destOrd="0" presId="urn:microsoft.com/office/officeart/2018/2/layout/IconCircleList"/>
    <dgm:cxn modelId="{9373C860-321F-4D73-A224-4E9BB916D164}" type="presParOf" srcId="{4D50DFF2-B290-4F6F-9CFD-51F76449D84D}" destId="{4E7FDF3A-4F33-4866-B008-2704D351B33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1EE467-5C00-45C0-BE34-CFC27C42797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1271569-C928-44D4-9E44-76F8448F7F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rgbClr val="6245BA"/>
              </a:solidFill>
            </a:rPr>
            <a:t>FASE</a:t>
          </a:r>
          <a:r>
            <a:rPr lang="en-US" baseline="0">
              <a:solidFill>
                <a:srgbClr val="6245BA"/>
              </a:solidFill>
            </a:rPr>
            <a:t> DI INDICIZZAZIONE</a:t>
          </a:r>
          <a:endParaRPr lang="en-US">
            <a:solidFill>
              <a:srgbClr val="6245BA"/>
            </a:solidFill>
          </a:endParaRPr>
        </a:p>
      </dgm:t>
    </dgm:pt>
    <dgm:pt modelId="{3A0FE623-168B-45B5-9635-CB21627362DF}" type="parTrans" cxnId="{92E62722-1C8D-4013-BF94-688F716CA32F}">
      <dgm:prSet/>
      <dgm:spPr/>
      <dgm:t>
        <a:bodyPr/>
        <a:lstStyle/>
        <a:p>
          <a:endParaRPr lang="en-US"/>
        </a:p>
      </dgm:t>
    </dgm:pt>
    <dgm:pt modelId="{2768A61E-53ED-4C16-AC0F-92A41C27DC3D}" type="sibTrans" cxnId="{92E62722-1C8D-4013-BF94-688F716CA3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0D98BD-37EB-47BF-8815-58F897964C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>
              <a:solidFill>
                <a:srgbClr val="495EC7"/>
              </a:solidFill>
            </a:rPr>
            <a:t>FASE DI TEST</a:t>
          </a:r>
          <a:endParaRPr lang="en-US">
            <a:solidFill>
              <a:srgbClr val="495EC7"/>
            </a:solidFill>
          </a:endParaRPr>
        </a:p>
      </dgm:t>
    </dgm:pt>
    <dgm:pt modelId="{378E3F95-2E58-4F3D-8DC1-DE70C3E6045C}" type="parTrans" cxnId="{55ACB60A-5328-4656-8A01-40685DDCD466}">
      <dgm:prSet/>
      <dgm:spPr/>
      <dgm:t>
        <a:bodyPr/>
        <a:lstStyle/>
        <a:p>
          <a:endParaRPr lang="en-US"/>
        </a:p>
      </dgm:t>
    </dgm:pt>
    <dgm:pt modelId="{07BBD36A-1EB2-453C-BD67-338911FC44B6}" type="sibTrans" cxnId="{55ACB60A-5328-4656-8A01-40685DDCD4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AF0B81E-0AA0-4A21-A175-3C36AF39F1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rgbClr val="3780B5"/>
              </a:solidFill>
            </a:rPr>
            <a:t>SVILUPPO</a:t>
          </a:r>
          <a:r>
            <a:rPr lang="en-US" baseline="0">
              <a:solidFill>
                <a:srgbClr val="3780B5"/>
              </a:solidFill>
            </a:rPr>
            <a:t> DEL MOTORE DI RICERCA</a:t>
          </a:r>
          <a:endParaRPr lang="en-US">
            <a:solidFill>
              <a:srgbClr val="3780B5"/>
            </a:solidFill>
          </a:endParaRPr>
        </a:p>
      </dgm:t>
    </dgm:pt>
    <dgm:pt modelId="{AD295ABD-6FE9-4398-848A-FABE65AE24AF}" type="parTrans" cxnId="{851152B5-393C-4DA3-8F70-5428001CA670}">
      <dgm:prSet/>
      <dgm:spPr/>
      <dgm:t>
        <a:bodyPr/>
        <a:lstStyle/>
        <a:p>
          <a:endParaRPr lang="en-US"/>
        </a:p>
      </dgm:t>
    </dgm:pt>
    <dgm:pt modelId="{9FE7F485-CFAC-4FCA-AA6B-90130CCA1D8C}" type="sibTrans" cxnId="{851152B5-393C-4DA3-8F70-5428001CA67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A8613CE-86AA-4481-A07D-3967B4B3A3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rgbClr val="45BCBC"/>
              </a:solidFill>
            </a:rPr>
            <a:t>VALUTAZIONE DEL SISTEMA</a:t>
          </a:r>
        </a:p>
      </dgm:t>
    </dgm:pt>
    <dgm:pt modelId="{D63141DD-BF36-4B6A-96EF-78A7E3D3A1E2}" type="parTrans" cxnId="{B614415A-25EA-446B-A6A2-7E5B69954B4A}">
      <dgm:prSet/>
      <dgm:spPr/>
      <dgm:t>
        <a:bodyPr/>
        <a:lstStyle/>
        <a:p>
          <a:endParaRPr lang="it-IT"/>
        </a:p>
      </dgm:t>
    </dgm:pt>
    <dgm:pt modelId="{1F34522E-565B-48E6-9EDE-686A26AAE6FF}" type="sibTrans" cxnId="{B614415A-25EA-446B-A6A2-7E5B69954B4A}">
      <dgm:prSet/>
      <dgm:spPr/>
      <dgm:t>
        <a:bodyPr/>
        <a:lstStyle/>
        <a:p>
          <a:endParaRPr lang="it-IT"/>
        </a:p>
      </dgm:t>
    </dgm:pt>
    <dgm:pt modelId="{71510E4B-8D1F-4297-A901-1A66A095C640}" type="pres">
      <dgm:prSet presAssocID="{3E1EE467-5C00-45C0-BE34-CFC27C427970}" presName="root" presStyleCnt="0">
        <dgm:presLayoutVars>
          <dgm:dir/>
          <dgm:resizeHandles val="exact"/>
        </dgm:presLayoutVars>
      </dgm:prSet>
      <dgm:spPr/>
    </dgm:pt>
    <dgm:pt modelId="{914687E7-7D8F-44C1-90CD-B2B08893C22A}" type="pres">
      <dgm:prSet presAssocID="{3E1EE467-5C00-45C0-BE34-CFC27C427970}" presName="container" presStyleCnt="0">
        <dgm:presLayoutVars>
          <dgm:dir/>
          <dgm:resizeHandles val="exact"/>
        </dgm:presLayoutVars>
      </dgm:prSet>
      <dgm:spPr/>
    </dgm:pt>
    <dgm:pt modelId="{88AE820E-098A-4884-9A80-49CBD855141B}" type="pres">
      <dgm:prSet presAssocID="{61271569-C928-44D4-9E44-76F8448F7F83}" presName="compNode" presStyleCnt="0"/>
      <dgm:spPr/>
    </dgm:pt>
    <dgm:pt modelId="{EFD3BD5A-0BF8-488B-A724-CE85FA33FD76}" type="pres">
      <dgm:prSet presAssocID="{61271569-C928-44D4-9E44-76F8448F7F83}" presName="iconBgRect" presStyleLbl="bgShp" presStyleIdx="0" presStyleCnt="4"/>
      <dgm:spPr/>
    </dgm:pt>
    <dgm:pt modelId="{738866B4-7BE9-4A21-8BC6-10200523841D}" type="pres">
      <dgm:prSet presAssocID="{61271569-C928-44D4-9E44-76F8448F7F8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749904E-EB39-4D7A-BE66-5F6ABB0A2516}" type="pres">
      <dgm:prSet presAssocID="{61271569-C928-44D4-9E44-76F8448F7F83}" presName="spaceRect" presStyleCnt="0"/>
      <dgm:spPr/>
    </dgm:pt>
    <dgm:pt modelId="{00A5043F-FEC4-4F42-9F01-8ED8A83D64A5}" type="pres">
      <dgm:prSet presAssocID="{61271569-C928-44D4-9E44-76F8448F7F83}" presName="textRect" presStyleLbl="revTx" presStyleIdx="0" presStyleCnt="4">
        <dgm:presLayoutVars>
          <dgm:chMax val="1"/>
          <dgm:chPref val="1"/>
        </dgm:presLayoutVars>
      </dgm:prSet>
      <dgm:spPr/>
    </dgm:pt>
    <dgm:pt modelId="{6A7A879A-88CF-4545-B8DB-459B69F25B58}" type="pres">
      <dgm:prSet presAssocID="{2768A61E-53ED-4C16-AC0F-92A41C27DC3D}" presName="sibTrans" presStyleLbl="sibTrans2D1" presStyleIdx="0" presStyleCnt="0"/>
      <dgm:spPr/>
    </dgm:pt>
    <dgm:pt modelId="{0509970D-5CB0-4E4B-9656-3683DCDFADED}" type="pres">
      <dgm:prSet presAssocID="{340D98BD-37EB-47BF-8815-58F897964C30}" presName="compNode" presStyleCnt="0"/>
      <dgm:spPr/>
    </dgm:pt>
    <dgm:pt modelId="{7A0C2FD3-1A2D-45FA-8403-5005A937F540}" type="pres">
      <dgm:prSet presAssocID="{340D98BD-37EB-47BF-8815-58F897964C30}" presName="iconBgRect" presStyleLbl="bgShp" presStyleIdx="1" presStyleCnt="4"/>
      <dgm:spPr/>
    </dgm:pt>
    <dgm:pt modelId="{7C91D10E-78DE-4427-9A9C-D5052D3F6F0C}" type="pres">
      <dgm:prSet presAssocID="{340D98BD-37EB-47BF-8815-58F897964C3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3F2CDF7E-687C-4B0B-8864-19B0EF029721}" type="pres">
      <dgm:prSet presAssocID="{340D98BD-37EB-47BF-8815-58F897964C30}" presName="spaceRect" presStyleCnt="0"/>
      <dgm:spPr/>
    </dgm:pt>
    <dgm:pt modelId="{1AC91197-E39D-4049-9775-35DB6B8CCF42}" type="pres">
      <dgm:prSet presAssocID="{340D98BD-37EB-47BF-8815-58F897964C30}" presName="textRect" presStyleLbl="revTx" presStyleIdx="1" presStyleCnt="4">
        <dgm:presLayoutVars>
          <dgm:chMax val="1"/>
          <dgm:chPref val="1"/>
        </dgm:presLayoutVars>
      </dgm:prSet>
      <dgm:spPr/>
    </dgm:pt>
    <dgm:pt modelId="{68EE4F5A-7377-41F2-8B76-66777131A009}" type="pres">
      <dgm:prSet presAssocID="{07BBD36A-1EB2-453C-BD67-338911FC44B6}" presName="sibTrans" presStyleLbl="sibTrans2D1" presStyleIdx="0" presStyleCnt="0"/>
      <dgm:spPr/>
    </dgm:pt>
    <dgm:pt modelId="{E3ECD832-4422-4A7C-B474-E6757854506A}" type="pres">
      <dgm:prSet presAssocID="{4AF0B81E-0AA0-4A21-A175-3C36AF39F1D5}" presName="compNode" presStyleCnt="0"/>
      <dgm:spPr/>
    </dgm:pt>
    <dgm:pt modelId="{68C9B448-4696-4D81-A37B-50C34D4257F7}" type="pres">
      <dgm:prSet presAssocID="{4AF0B81E-0AA0-4A21-A175-3C36AF39F1D5}" presName="iconBgRect" presStyleLbl="bgShp" presStyleIdx="2" presStyleCnt="4"/>
      <dgm:spPr/>
    </dgm:pt>
    <dgm:pt modelId="{FE798A92-172B-4697-8C03-6461B8F968E3}" type="pres">
      <dgm:prSet presAssocID="{4AF0B81E-0AA0-4A21-A175-3C36AF39F1D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C84FDE8-A13E-43BD-B2DA-7416D3526F9A}" type="pres">
      <dgm:prSet presAssocID="{4AF0B81E-0AA0-4A21-A175-3C36AF39F1D5}" presName="spaceRect" presStyleCnt="0"/>
      <dgm:spPr/>
    </dgm:pt>
    <dgm:pt modelId="{5F3CB59B-95C3-4164-9001-F7F3D7E64DF2}" type="pres">
      <dgm:prSet presAssocID="{4AF0B81E-0AA0-4A21-A175-3C36AF39F1D5}" presName="textRect" presStyleLbl="revTx" presStyleIdx="2" presStyleCnt="4">
        <dgm:presLayoutVars>
          <dgm:chMax val="1"/>
          <dgm:chPref val="1"/>
        </dgm:presLayoutVars>
      </dgm:prSet>
      <dgm:spPr/>
    </dgm:pt>
    <dgm:pt modelId="{9A503104-C642-46BC-91AC-C52BFC28BADF}" type="pres">
      <dgm:prSet presAssocID="{9FE7F485-CFAC-4FCA-AA6B-90130CCA1D8C}" presName="sibTrans" presStyleLbl="sibTrans2D1" presStyleIdx="0" presStyleCnt="0"/>
      <dgm:spPr/>
    </dgm:pt>
    <dgm:pt modelId="{4D50DFF2-B290-4F6F-9CFD-51F76449D84D}" type="pres">
      <dgm:prSet presAssocID="{7A8613CE-86AA-4481-A07D-3967B4B3A348}" presName="compNode" presStyleCnt="0"/>
      <dgm:spPr/>
    </dgm:pt>
    <dgm:pt modelId="{E765BF13-5138-4D09-8B91-A649F20281D7}" type="pres">
      <dgm:prSet presAssocID="{7A8613CE-86AA-4481-A07D-3967B4B3A348}" presName="iconBgRect" presStyleLbl="bgShp" presStyleIdx="3" presStyleCnt="4"/>
      <dgm:spPr/>
    </dgm:pt>
    <dgm:pt modelId="{CF9A9E4A-9578-4C11-B593-6D3E4DCE3D59}" type="pres">
      <dgm:prSet presAssocID="{7A8613CE-86AA-4481-A07D-3967B4B3A34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BD54513-AF65-4131-8A27-9FD811F65565}" type="pres">
      <dgm:prSet presAssocID="{7A8613CE-86AA-4481-A07D-3967B4B3A348}" presName="spaceRect" presStyleCnt="0"/>
      <dgm:spPr/>
    </dgm:pt>
    <dgm:pt modelId="{4E7FDF3A-4F33-4866-B008-2704D351B333}" type="pres">
      <dgm:prSet presAssocID="{7A8613CE-86AA-4481-A07D-3967B4B3A34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5ACB60A-5328-4656-8A01-40685DDCD466}" srcId="{3E1EE467-5C00-45C0-BE34-CFC27C427970}" destId="{340D98BD-37EB-47BF-8815-58F897964C30}" srcOrd="1" destOrd="0" parTransId="{378E3F95-2E58-4F3D-8DC1-DE70C3E6045C}" sibTransId="{07BBD36A-1EB2-453C-BD67-338911FC44B6}"/>
    <dgm:cxn modelId="{92E62722-1C8D-4013-BF94-688F716CA32F}" srcId="{3E1EE467-5C00-45C0-BE34-CFC27C427970}" destId="{61271569-C928-44D4-9E44-76F8448F7F83}" srcOrd="0" destOrd="0" parTransId="{3A0FE623-168B-45B5-9635-CB21627362DF}" sibTransId="{2768A61E-53ED-4C16-AC0F-92A41C27DC3D}"/>
    <dgm:cxn modelId="{B39DD16C-B5AF-4101-B26B-685579A5C288}" type="presOf" srcId="{07BBD36A-1EB2-453C-BD67-338911FC44B6}" destId="{68EE4F5A-7377-41F2-8B76-66777131A009}" srcOrd="0" destOrd="0" presId="urn:microsoft.com/office/officeart/2018/2/layout/IconCircleList"/>
    <dgm:cxn modelId="{A4622459-57B4-476F-9162-08B103AD262C}" type="presOf" srcId="{340D98BD-37EB-47BF-8815-58F897964C30}" destId="{1AC91197-E39D-4049-9775-35DB6B8CCF42}" srcOrd="0" destOrd="0" presId="urn:microsoft.com/office/officeart/2018/2/layout/IconCircleList"/>
    <dgm:cxn modelId="{B614415A-25EA-446B-A6A2-7E5B69954B4A}" srcId="{3E1EE467-5C00-45C0-BE34-CFC27C427970}" destId="{7A8613CE-86AA-4481-A07D-3967B4B3A348}" srcOrd="3" destOrd="0" parTransId="{D63141DD-BF36-4B6A-96EF-78A7E3D3A1E2}" sibTransId="{1F34522E-565B-48E6-9EDE-686A26AAE6FF}"/>
    <dgm:cxn modelId="{81ABEF7F-5741-4202-9ACE-BF98E32632A3}" type="presOf" srcId="{9FE7F485-CFAC-4FCA-AA6B-90130CCA1D8C}" destId="{9A503104-C642-46BC-91AC-C52BFC28BADF}" srcOrd="0" destOrd="0" presId="urn:microsoft.com/office/officeart/2018/2/layout/IconCircleList"/>
    <dgm:cxn modelId="{F0E5C2AA-4EE1-41F8-87EF-579BD380560A}" type="presOf" srcId="{3E1EE467-5C00-45C0-BE34-CFC27C427970}" destId="{71510E4B-8D1F-4297-A901-1A66A095C640}" srcOrd="0" destOrd="0" presId="urn:microsoft.com/office/officeart/2018/2/layout/IconCircleList"/>
    <dgm:cxn modelId="{851152B5-393C-4DA3-8F70-5428001CA670}" srcId="{3E1EE467-5C00-45C0-BE34-CFC27C427970}" destId="{4AF0B81E-0AA0-4A21-A175-3C36AF39F1D5}" srcOrd="2" destOrd="0" parTransId="{AD295ABD-6FE9-4398-848A-FABE65AE24AF}" sibTransId="{9FE7F485-CFAC-4FCA-AA6B-90130CCA1D8C}"/>
    <dgm:cxn modelId="{6B9F5FCB-B8FC-41C5-8762-B4015B801FB9}" type="presOf" srcId="{2768A61E-53ED-4C16-AC0F-92A41C27DC3D}" destId="{6A7A879A-88CF-4545-B8DB-459B69F25B58}" srcOrd="0" destOrd="0" presId="urn:microsoft.com/office/officeart/2018/2/layout/IconCircleList"/>
    <dgm:cxn modelId="{F77C97D1-0697-4D31-B637-01708955161A}" type="presOf" srcId="{4AF0B81E-0AA0-4A21-A175-3C36AF39F1D5}" destId="{5F3CB59B-95C3-4164-9001-F7F3D7E64DF2}" srcOrd="0" destOrd="0" presId="urn:microsoft.com/office/officeart/2018/2/layout/IconCircleList"/>
    <dgm:cxn modelId="{FE98B2D4-BCCE-4A8D-B255-8D227779D1E5}" type="presOf" srcId="{61271569-C928-44D4-9E44-76F8448F7F83}" destId="{00A5043F-FEC4-4F42-9F01-8ED8A83D64A5}" srcOrd="0" destOrd="0" presId="urn:microsoft.com/office/officeart/2018/2/layout/IconCircleList"/>
    <dgm:cxn modelId="{F52787D8-30D2-43B5-B899-4A9DAE9732B8}" type="presOf" srcId="{7A8613CE-86AA-4481-A07D-3967B4B3A348}" destId="{4E7FDF3A-4F33-4866-B008-2704D351B333}" srcOrd="0" destOrd="0" presId="urn:microsoft.com/office/officeart/2018/2/layout/IconCircleList"/>
    <dgm:cxn modelId="{46356072-2697-40C9-99AA-2F3152426597}" type="presParOf" srcId="{71510E4B-8D1F-4297-A901-1A66A095C640}" destId="{914687E7-7D8F-44C1-90CD-B2B08893C22A}" srcOrd="0" destOrd="0" presId="urn:microsoft.com/office/officeart/2018/2/layout/IconCircleList"/>
    <dgm:cxn modelId="{2D08CB72-7906-47F7-9231-A558BBCE0CE4}" type="presParOf" srcId="{914687E7-7D8F-44C1-90CD-B2B08893C22A}" destId="{88AE820E-098A-4884-9A80-49CBD855141B}" srcOrd="0" destOrd="0" presId="urn:microsoft.com/office/officeart/2018/2/layout/IconCircleList"/>
    <dgm:cxn modelId="{0D6265BE-4948-4F0D-A737-13B8FACBA35D}" type="presParOf" srcId="{88AE820E-098A-4884-9A80-49CBD855141B}" destId="{EFD3BD5A-0BF8-488B-A724-CE85FA33FD76}" srcOrd="0" destOrd="0" presId="urn:microsoft.com/office/officeart/2018/2/layout/IconCircleList"/>
    <dgm:cxn modelId="{46A15B28-D42F-4FB4-968D-BFD36F5EA101}" type="presParOf" srcId="{88AE820E-098A-4884-9A80-49CBD855141B}" destId="{738866B4-7BE9-4A21-8BC6-10200523841D}" srcOrd="1" destOrd="0" presId="urn:microsoft.com/office/officeart/2018/2/layout/IconCircleList"/>
    <dgm:cxn modelId="{CFE59E6A-4D8E-48BC-9F04-815F9F3A193E}" type="presParOf" srcId="{88AE820E-098A-4884-9A80-49CBD855141B}" destId="{2749904E-EB39-4D7A-BE66-5F6ABB0A2516}" srcOrd="2" destOrd="0" presId="urn:microsoft.com/office/officeart/2018/2/layout/IconCircleList"/>
    <dgm:cxn modelId="{0D8E7A53-984E-4F0E-87A7-D9B39E591B31}" type="presParOf" srcId="{88AE820E-098A-4884-9A80-49CBD855141B}" destId="{00A5043F-FEC4-4F42-9F01-8ED8A83D64A5}" srcOrd="3" destOrd="0" presId="urn:microsoft.com/office/officeart/2018/2/layout/IconCircleList"/>
    <dgm:cxn modelId="{19C93D6B-CE00-457D-99CF-4A63B1D3460B}" type="presParOf" srcId="{914687E7-7D8F-44C1-90CD-B2B08893C22A}" destId="{6A7A879A-88CF-4545-B8DB-459B69F25B58}" srcOrd="1" destOrd="0" presId="urn:microsoft.com/office/officeart/2018/2/layout/IconCircleList"/>
    <dgm:cxn modelId="{C0518140-7218-48CF-8F4F-13D4C3AF32A5}" type="presParOf" srcId="{914687E7-7D8F-44C1-90CD-B2B08893C22A}" destId="{0509970D-5CB0-4E4B-9656-3683DCDFADED}" srcOrd="2" destOrd="0" presId="urn:microsoft.com/office/officeart/2018/2/layout/IconCircleList"/>
    <dgm:cxn modelId="{CBA3FC3A-2A2B-4BC9-9770-50DFA664BC23}" type="presParOf" srcId="{0509970D-5CB0-4E4B-9656-3683DCDFADED}" destId="{7A0C2FD3-1A2D-45FA-8403-5005A937F540}" srcOrd="0" destOrd="0" presId="urn:microsoft.com/office/officeart/2018/2/layout/IconCircleList"/>
    <dgm:cxn modelId="{E9E9B4F3-0B69-43FC-A0A2-DA718CDDCDB8}" type="presParOf" srcId="{0509970D-5CB0-4E4B-9656-3683DCDFADED}" destId="{7C91D10E-78DE-4427-9A9C-D5052D3F6F0C}" srcOrd="1" destOrd="0" presId="urn:microsoft.com/office/officeart/2018/2/layout/IconCircleList"/>
    <dgm:cxn modelId="{22BE6F87-120D-47B1-8EAD-35D4CC485817}" type="presParOf" srcId="{0509970D-5CB0-4E4B-9656-3683DCDFADED}" destId="{3F2CDF7E-687C-4B0B-8864-19B0EF029721}" srcOrd="2" destOrd="0" presId="urn:microsoft.com/office/officeart/2018/2/layout/IconCircleList"/>
    <dgm:cxn modelId="{A9A6631E-814C-4A72-8DE6-409BAD81BC39}" type="presParOf" srcId="{0509970D-5CB0-4E4B-9656-3683DCDFADED}" destId="{1AC91197-E39D-4049-9775-35DB6B8CCF42}" srcOrd="3" destOrd="0" presId="urn:microsoft.com/office/officeart/2018/2/layout/IconCircleList"/>
    <dgm:cxn modelId="{53AEA165-08FC-4B74-BE5A-6D2BEB9DA9FC}" type="presParOf" srcId="{914687E7-7D8F-44C1-90CD-B2B08893C22A}" destId="{68EE4F5A-7377-41F2-8B76-66777131A009}" srcOrd="3" destOrd="0" presId="urn:microsoft.com/office/officeart/2018/2/layout/IconCircleList"/>
    <dgm:cxn modelId="{218A1157-2296-4FB2-A373-E35B0694DF37}" type="presParOf" srcId="{914687E7-7D8F-44C1-90CD-B2B08893C22A}" destId="{E3ECD832-4422-4A7C-B474-E6757854506A}" srcOrd="4" destOrd="0" presId="urn:microsoft.com/office/officeart/2018/2/layout/IconCircleList"/>
    <dgm:cxn modelId="{F4F90713-D29D-49F0-8AC3-F8678656C5D5}" type="presParOf" srcId="{E3ECD832-4422-4A7C-B474-E6757854506A}" destId="{68C9B448-4696-4D81-A37B-50C34D4257F7}" srcOrd="0" destOrd="0" presId="urn:microsoft.com/office/officeart/2018/2/layout/IconCircleList"/>
    <dgm:cxn modelId="{BBF29E80-3280-45EA-96BF-77CCEF3DEAB0}" type="presParOf" srcId="{E3ECD832-4422-4A7C-B474-E6757854506A}" destId="{FE798A92-172B-4697-8C03-6461B8F968E3}" srcOrd="1" destOrd="0" presId="urn:microsoft.com/office/officeart/2018/2/layout/IconCircleList"/>
    <dgm:cxn modelId="{15D5B0F5-C6D9-49E4-97E7-58CDF12B957D}" type="presParOf" srcId="{E3ECD832-4422-4A7C-B474-E6757854506A}" destId="{CC84FDE8-A13E-43BD-B2DA-7416D3526F9A}" srcOrd="2" destOrd="0" presId="urn:microsoft.com/office/officeart/2018/2/layout/IconCircleList"/>
    <dgm:cxn modelId="{B4397C49-49ED-4CD5-9BA6-A480E766214A}" type="presParOf" srcId="{E3ECD832-4422-4A7C-B474-E6757854506A}" destId="{5F3CB59B-95C3-4164-9001-F7F3D7E64DF2}" srcOrd="3" destOrd="0" presId="urn:microsoft.com/office/officeart/2018/2/layout/IconCircleList"/>
    <dgm:cxn modelId="{F86FF2AA-7A3D-4796-BC86-B0E5177E365B}" type="presParOf" srcId="{914687E7-7D8F-44C1-90CD-B2B08893C22A}" destId="{9A503104-C642-46BC-91AC-C52BFC28BADF}" srcOrd="5" destOrd="0" presId="urn:microsoft.com/office/officeart/2018/2/layout/IconCircleList"/>
    <dgm:cxn modelId="{B1BB0F08-E3D0-474E-87AE-C10467E01322}" type="presParOf" srcId="{914687E7-7D8F-44C1-90CD-B2B08893C22A}" destId="{4D50DFF2-B290-4F6F-9CFD-51F76449D84D}" srcOrd="6" destOrd="0" presId="urn:microsoft.com/office/officeart/2018/2/layout/IconCircleList"/>
    <dgm:cxn modelId="{999F86F2-D9FB-4A57-AA70-E99DEA1737DB}" type="presParOf" srcId="{4D50DFF2-B290-4F6F-9CFD-51F76449D84D}" destId="{E765BF13-5138-4D09-8B91-A649F20281D7}" srcOrd="0" destOrd="0" presId="urn:microsoft.com/office/officeart/2018/2/layout/IconCircleList"/>
    <dgm:cxn modelId="{75D21DCA-8AC7-4B6A-B758-B3B02550AA86}" type="presParOf" srcId="{4D50DFF2-B290-4F6F-9CFD-51F76449D84D}" destId="{CF9A9E4A-9578-4C11-B593-6D3E4DCE3D59}" srcOrd="1" destOrd="0" presId="urn:microsoft.com/office/officeart/2018/2/layout/IconCircleList"/>
    <dgm:cxn modelId="{EF27C7B1-9693-4CF8-9228-7481E6B0C77E}" type="presParOf" srcId="{4D50DFF2-B290-4F6F-9CFD-51F76449D84D}" destId="{7BD54513-AF65-4131-8A27-9FD811F65565}" srcOrd="2" destOrd="0" presId="urn:microsoft.com/office/officeart/2018/2/layout/IconCircleList"/>
    <dgm:cxn modelId="{9373C860-321F-4D73-A224-4E9BB916D164}" type="presParOf" srcId="{4D50DFF2-B290-4F6F-9CFD-51F76449D84D}" destId="{4E7FDF3A-4F33-4866-B008-2704D351B33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F02C05-83A3-43DE-8CB8-6112FF6C9EE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6DA0E31-F28B-4B52-B662-CC875075F612}">
      <dgm:prSet phldrT="[Testo]"/>
      <dgm:spPr/>
      <dgm:t>
        <a:bodyPr/>
        <a:lstStyle/>
        <a:p>
          <a:r>
            <a:rPr lang="it-IT"/>
            <a:t>TABLE ID ANALYZER</a:t>
          </a:r>
        </a:p>
      </dgm:t>
    </dgm:pt>
    <dgm:pt modelId="{BC82AB4B-AEA7-4F2C-8D1E-5DD23266DF92}" type="parTrans" cxnId="{2B4C78CA-6C1F-41FE-8DA9-BA693ED033A0}">
      <dgm:prSet/>
      <dgm:spPr/>
      <dgm:t>
        <a:bodyPr/>
        <a:lstStyle/>
        <a:p>
          <a:endParaRPr lang="it-IT"/>
        </a:p>
      </dgm:t>
    </dgm:pt>
    <dgm:pt modelId="{E23D39E1-F25D-4CAC-8A91-B0E3D6F742F9}" type="sibTrans" cxnId="{2B4C78CA-6C1F-41FE-8DA9-BA693ED033A0}">
      <dgm:prSet/>
      <dgm:spPr/>
      <dgm:t>
        <a:bodyPr/>
        <a:lstStyle/>
        <a:p>
          <a:endParaRPr lang="it-IT"/>
        </a:p>
      </dgm:t>
    </dgm:pt>
    <dgm:pt modelId="{69423CE7-65C2-4360-89E3-B71B8CA3B6C7}">
      <dgm:prSet phldrT="[Testo]"/>
      <dgm:spPr/>
      <dgm:t>
        <a:bodyPr/>
        <a:lstStyle/>
        <a:p>
          <a:r>
            <a:rPr lang="it-IT"/>
            <a:t>Tokenizza tutto il testo come un’unica parola</a:t>
          </a:r>
        </a:p>
      </dgm:t>
    </dgm:pt>
    <dgm:pt modelId="{66136AA8-E322-411C-A614-A507CAA1081E}" type="parTrans" cxnId="{C8CD2A6D-5983-4B2F-8C4B-9E8E91E1A644}">
      <dgm:prSet/>
      <dgm:spPr/>
      <dgm:t>
        <a:bodyPr/>
        <a:lstStyle/>
        <a:p>
          <a:endParaRPr lang="it-IT"/>
        </a:p>
      </dgm:t>
    </dgm:pt>
    <dgm:pt modelId="{8024FE84-F588-4CD4-81D5-03E0C771AEDF}" type="sibTrans" cxnId="{C8CD2A6D-5983-4B2F-8C4B-9E8E91E1A644}">
      <dgm:prSet/>
      <dgm:spPr/>
      <dgm:t>
        <a:bodyPr/>
        <a:lstStyle/>
        <a:p>
          <a:endParaRPr lang="it-IT"/>
        </a:p>
      </dgm:t>
    </dgm:pt>
    <dgm:pt modelId="{11919982-C311-4928-9756-7A8CA23A8F85}">
      <dgm:prSet phldrT="[Testo]"/>
      <dgm:spPr/>
      <dgm:t>
        <a:bodyPr/>
        <a:lstStyle/>
        <a:p>
          <a:r>
            <a:rPr lang="it-IT"/>
            <a:t>Trasforma tutto in minuscolo</a:t>
          </a:r>
        </a:p>
      </dgm:t>
    </dgm:pt>
    <dgm:pt modelId="{85F3CA8F-AB38-4C5A-90B7-301D85F9487E}" type="parTrans" cxnId="{F9E45E3B-08DA-483B-9DA3-BC07A1C3ED93}">
      <dgm:prSet/>
      <dgm:spPr/>
      <dgm:t>
        <a:bodyPr/>
        <a:lstStyle/>
        <a:p>
          <a:endParaRPr lang="it-IT"/>
        </a:p>
      </dgm:t>
    </dgm:pt>
    <dgm:pt modelId="{81F71EFC-2059-41F9-8D64-81AA7E6BCC09}" type="sibTrans" cxnId="{F9E45E3B-08DA-483B-9DA3-BC07A1C3ED93}">
      <dgm:prSet/>
      <dgm:spPr/>
      <dgm:t>
        <a:bodyPr/>
        <a:lstStyle/>
        <a:p>
          <a:endParaRPr lang="it-IT"/>
        </a:p>
      </dgm:t>
    </dgm:pt>
    <dgm:pt modelId="{E8973265-753E-47F2-912E-9AAF1F969A25}">
      <dgm:prSet phldrT="[Testo]"/>
      <dgm:spPr/>
      <dgm:t>
        <a:bodyPr/>
        <a:lstStyle/>
        <a:p>
          <a:r>
            <a:rPr lang="it-IT"/>
            <a:t>TABLE CAPTION ANALYZER</a:t>
          </a:r>
        </a:p>
      </dgm:t>
    </dgm:pt>
    <dgm:pt modelId="{E63A53EF-BA18-4157-A0EB-EB18B7E1C5FD}" type="parTrans" cxnId="{2F4C14C3-F8E9-411C-A0F4-FC57E72B11E9}">
      <dgm:prSet/>
      <dgm:spPr/>
      <dgm:t>
        <a:bodyPr/>
        <a:lstStyle/>
        <a:p>
          <a:endParaRPr lang="it-IT"/>
        </a:p>
      </dgm:t>
    </dgm:pt>
    <dgm:pt modelId="{660C5A78-A822-42D7-AFEC-9CF207E751E2}" type="sibTrans" cxnId="{2F4C14C3-F8E9-411C-A0F4-FC57E72B11E9}">
      <dgm:prSet/>
      <dgm:spPr/>
      <dgm:t>
        <a:bodyPr/>
        <a:lstStyle/>
        <a:p>
          <a:endParaRPr lang="it-IT"/>
        </a:p>
      </dgm:t>
    </dgm:pt>
    <dgm:pt modelId="{6083E55A-01A9-4B12-8875-189B959E005F}">
      <dgm:prSet phldrT="[Testo]"/>
      <dgm:spPr/>
      <dgm:t>
        <a:bodyPr/>
        <a:lstStyle/>
        <a:p>
          <a:r>
            <a:rPr lang="it-IT"/>
            <a:t>Tokenizza su spazi bianchi</a:t>
          </a:r>
        </a:p>
      </dgm:t>
    </dgm:pt>
    <dgm:pt modelId="{374608FE-CF33-4029-B113-1AC811393841}" type="parTrans" cxnId="{E3496E73-B929-43AB-8834-BDBE52E329D4}">
      <dgm:prSet/>
      <dgm:spPr/>
      <dgm:t>
        <a:bodyPr/>
        <a:lstStyle/>
        <a:p>
          <a:endParaRPr lang="it-IT"/>
        </a:p>
      </dgm:t>
    </dgm:pt>
    <dgm:pt modelId="{A42CC8DD-5D1A-45D0-ABE8-108E0B920390}" type="sibTrans" cxnId="{E3496E73-B929-43AB-8834-BDBE52E329D4}">
      <dgm:prSet/>
      <dgm:spPr/>
      <dgm:t>
        <a:bodyPr/>
        <a:lstStyle/>
        <a:p>
          <a:endParaRPr lang="it-IT"/>
        </a:p>
      </dgm:t>
    </dgm:pt>
    <dgm:pt modelId="{AC250E14-4C91-4559-99DA-245A20F42F73}">
      <dgm:prSet phldrT="[Testo]"/>
      <dgm:spPr/>
      <dgm:t>
        <a:bodyPr/>
        <a:lstStyle/>
        <a:p>
          <a:r>
            <a:rPr lang="it-IT"/>
            <a:t>Converte tutto in minuscolo</a:t>
          </a:r>
        </a:p>
      </dgm:t>
    </dgm:pt>
    <dgm:pt modelId="{2DC1DA75-5132-4DE6-A25B-C9534EC8D267}" type="parTrans" cxnId="{E215B91A-28E2-4F91-BB15-DE0A8947281D}">
      <dgm:prSet/>
      <dgm:spPr/>
      <dgm:t>
        <a:bodyPr/>
        <a:lstStyle/>
        <a:p>
          <a:endParaRPr lang="it-IT"/>
        </a:p>
      </dgm:t>
    </dgm:pt>
    <dgm:pt modelId="{724268BC-9743-489A-A3B8-18A41DEE76F3}" type="sibTrans" cxnId="{E215B91A-28E2-4F91-BB15-DE0A8947281D}">
      <dgm:prSet/>
      <dgm:spPr/>
      <dgm:t>
        <a:bodyPr/>
        <a:lstStyle/>
        <a:p>
          <a:endParaRPr lang="it-IT"/>
        </a:p>
      </dgm:t>
    </dgm:pt>
    <dgm:pt modelId="{86EB0E5B-023C-4FA4-B96D-651832A9B5EC}">
      <dgm:prSet phldrT="[Testo]"/>
      <dgm:spPr/>
      <dgm:t>
        <a:bodyPr/>
        <a:lstStyle/>
        <a:p>
          <a:r>
            <a:rPr lang="it-IT"/>
            <a:t>TABLE ROWS and COLUMNS ANALYZER</a:t>
          </a:r>
        </a:p>
      </dgm:t>
    </dgm:pt>
    <dgm:pt modelId="{2B8E4A09-9F5D-47CF-8F6B-62BD4996E50B}" type="parTrans" cxnId="{49B56C2E-6A69-437F-82E1-83EE1DCC43C0}">
      <dgm:prSet/>
      <dgm:spPr/>
      <dgm:t>
        <a:bodyPr/>
        <a:lstStyle/>
        <a:p>
          <a:endParaRPr lang="it-IT"/>
        </a:p>
      </dgm:t>
    </dgm:pt>
    <dgm:pt modelId="{D69F7C1A-4B33-4266-8D59-514B244E7AC9}" type="sibTrans" cxnId="{49B56C2E-6A69-437F-82E1-83EE1DCC43C0}">
      <dgm:prSet/>
      <dgm:spPr/>
      <dgm:t>
        <a:bodyPr/>
        <a:lstStyle/>
        <a:p>
          <a:endParaRPr lang="it-IT"/>
        </a:p>
      </dgm:t>
    </dgm:pt>
    <dgm:pt modelId="{C8B3E5C3-0CDA-43FF-ACF9-F2E9B6523D39}">
      <dgm:prSet phldrT="[Testo]"/>
      <dgm:spPr/>
      <dgm:t>
        <a:bodyPr/>
        <a:lstStyle/>
        <a:p>
          <a:r>
            <a:rPr lang="it-IT"/>
            <a:t>Converte tutto in minuscolo</a:t>
          </a:r>
        </a:p>
      </dgm:t>
    </dgm:pt>
    <dgm:pt modelId="{5DF026B9-594F-40B8-AEA6-0758554D7D93}" type="parTrans" cxnId="{BDE81A32-FA11-474A-9689-058C4A150E16}">
      <dgm:prSet/>
      <dgm:spPr/>
      <dgm:t>
        <a:bodyPr/>
        <a:lstStyle/>
        <a:p>
          <a:endParaRPr lang="it-IT"/>
        </a:p>
      </dgm:t>
    </dgm:pt>
    <dgm:pt modelId="{04C15DAA-DF2D-423D-82B2-06DFAC9D953B}" type="sibTrans" cxnId="{BDE81A32-FA11-474A-9689-058C4A150E16}">
      <dgm:prSet/>
      <dgm:spPr/>
      <dgm:t>
        <a:bodyPr/>
        <a:lstStyle/>
        <a:p>
          <a:endParaRPr lang="it-IT"/>
        </a:p>
      </dgm:t>
    </dgm:pt>
    <dgm:pt modelId="{E58CE874-E6BC-44C6-8034-FC0683849421}">
      <dgm:prSet phldrT="[Testo]"/>
      <dgm:spPr/>
      <dgm:t>
        <a:bodyPr/>
        <a:lstStyle/>
        <a:p>
          <a:endParaRPr lang="it-IT"/>
        </a:p>
      </dgm:t>
    </dgm:pt>
    <dgm:pt modelId="{6E152A66-8C38-4AE2-89EC-ADF1E939CD37}" type="parTrans" cxnId="{F2BCD34F-1119-482E-9EB0-3A47972F488F}">
      <dgm:prSet/>
      <dgm:spPr/>
      <dgm:t>
        <a:bodyPr/>
        <a:lstStyle/>
        <a:p>
          <a:endParaRPr lang="it-IT"/>
        </a:p>
      </dgm:t>
    </dgm:pt>
    <dgm:pt modelId="{0E29B850-8962-4324-B95B-5D6D33A8220A}" type="sibTrans" cxnId="{F2BCD34F-1119-482E-9EB0-3A47972F488F}">
      <dgm:prSet/>
      <dgm:spPr/>
      <dgm:t>
        <a:bodyPr/>
        <a:lstStyle/>
        <a:p>
          <a:endParaRPr lang="it-IT"/>
        </a:p>
      </dgm:t>
    </dgm:pt>
    <dgm:pt modelId="{81033D1D-000B-46CB-A992-32E8CE2196B7}">
      <dgm:prSet phldrT="[Testo]"/>
      <dgm:spPr/>
      <dgm:t>
        <a:bodyPr/>
        <a:lstStyle/>
        <a:p>
          <a:r>
            <a:rPr lang="it-IT"/>
            <a:t>Gestisce i delimitatori come «-» o «_»</a:t>
          </a:r>
        </a:p>
      </dgm:t>
    </dgm:pt>
    <dgm:pt modelId="{9CE861BD-5D4E-4677-B02C-529E7D0D5F87}" type="parTrans" cxnId="{A9CCD48D-12B9-4BF8-A1D9-961C786E5EB2}">
      <dgm:prSet/>
      <dgm:spPr/>
      <dgm:t>
        <a:bodyPr/>
        <a:lstStyle/>
        <a:p>
          <a:endParaRPr lang="it-IT"/>
        </a:p>
      </dgm:t>
    </dgm:pt>
    <dgm:pt modelId="{3FB1F050-F040-4DDE-92A0-F348EDF50FDC}" type="sibTrans" cxnId="{A9CCD48D-12B9-4BF8-A1D9-961C786E5EB2}">
      <dgm:prSet/>
      <dgm:spPr/>
      <dgm:t>
        <a:bodyPr/>
        <a:lstStyle/>
        <a:p>
          <a:endParaRPr lang="it-IT"/>
        </a:p>
      </dgm:t>
    </dgm:pt>
    <dgm:pt modelId="{1BE4CB8B-6D92-4F83-BB8B-6C7FCFA89769}">
      <dgm:prSet phldrT="[Testo]"/>
      <dgm:spPr/>
      <dgm:t>
        <a:bodyPr/>
        <a:lstStyle/>
        <a:p>
          <a:r>
            <a:rPr lang="it-IT"/>
            <a:t>Applica </a:t>
          </a:r>
          <a:r>
            <a:rPr lang="it-IT" err="1"/>
            <a:t>stemming</a:t>
          </a:r>
          <a:r>
            <a:rPr lang="it-IT"/>
            <a:t> per normalizzare i suffissi o ricercare sinonimi</a:t>
          </a:r>
        </a:p>
      </dgm:t>
    </dgm:pt>
    <dgm:pt modelId="{98C2549D-8458-44CB-9418-0DD90501D0ED}" type="parTrans" cxnId="{ED728E1E-8022-45F1-88E8-D42EC154176D}">
      <dgm:prSet/>
      <dgm:spPr/>
      <dgm:t>
        <a:bodyPr/>
        <a:lstStyle/>
        <a:p>
          <a:endParaRPr lang="it-IT"/>
        </a:p>
      </dgm:t>
    </dgm:pt>
    <dgm:pt modelId="{8582686C-48A4-498C-B2B7-E83A823CC898}" type="sibTrans" cxnId="{ED728E1E-8022-45F1-88E8-D42EC154176D}">
      <dgm:prSet/>
      <dgm:spPr/>
      <dgm:t>
        <a:bodyPr/>
        <a:lstStyle/>
        <a:p>
          <a:endParaRPr lang="it-IT"/>
        </a:p>
      </dgm:t>
    </dgm:pt>
    <dgm:pt modelId="{1FB6E105-0B86-460C-8A78-45B98D99EFAD}">
      <dgm:prSet phldrT="[Testo]"/>
      <dgm:spPr/>
      <dgm:t>
        <a:bodyPr/>
        <a:lstStyle/>
        <a:p>
          <a:r>
            <a:rPr lang="it-IT"/>
            <a:t>Gestisce i delimitatori come «-» o «_»</a:t>
          </a:r>
        </a:p>
      </dgm:t>
    </dgm:pt>
    <dgm:pt modelId="{73FA1BCB-B2C1-41EC-8DE5-341D33EA4678}" type="parTrans" cxnId="{07770F40-A718-4427-ADCB-BA3D6FAFDB47}">
      <dgm:prSet/>
      <dgm:spPr/>
      <dgm:t>
        <a:bodyPr/>
        <a:lstStyle/>
        <a:p>
          <a:endParaRPr lang="it-IT"/>
        </a:p>
      </dgm:t>
    </dgm:pt>
    <dgm:pt modelId="{5C262866-A7F3-4E40-AE3F-DB0E42A34429}" type="sibTrans" cxnId="{07770F40-A718-4427-ADCB-BA3D6FAFDB47}">
      <dgm:prSet/>
      <dgm:spPr/>
      <dgm:t>
        <a:bodyPr/>
        <a:lstStyle/>
        <a:p>
          <a:endParaRPr lang="it-IT"/>
        </a:p>
      </dgm:t>
    </dgm:pt>
    <dgm:pt modelId="{0BFE7AA5-1D89-4DBD-9866-A046315F3429}">
      <dgm:prSet phldrT="[Testo]"/>
      <dgm:spPr/>
      <dgm:t>
        <a:bodyPr/>
        <a:lstStyle/>
        <a:p>
          <a:r>
            <a:rPr lang="it-IT"/>
            <a:t>Tokenizza tutto il testo come un’unica parola</a:t>
          </a:r>
        </a:p>
      </dgm:t>
    </dgm:pt>
    <dgm:pt modelId="{BC161118-F500-45E2-A0ED-DDD6B6FF0F03}" type="parTrans" cxnId="{30760784-56B7-43E4-9EE3-E2771469254C}">
      <dgm:prSet/>
      <dgm:spPr/>
      <dgm:t>
        <a:bodyPr/>
        <a:lstStyle/>
        <a:p>
          <a:endParaRPr lang="it-IT"/>
        </a:p>
      </dgm:t>
    </dgm:pt>
    <dgm:pt modelId="{7F6FD480-8DC8-4345-8197-E147A509F450}" type="sibTrans" cxnId="{30760784-56B7-43E4-9EE3-E2771469254C}">
      <dgm:prSet/>
      <dgm:spPr/>
      <dgm:t>
        <a:bodyPr/>
        <a:lstStyle/>
        <a:p>
          <a:endParaRPr lang="it-IT"/>
        </a:p>
      </dgm:t>
    </dgm:pt>
    <dgm:pt modelId="{F1A49601-5AE3-4357-8BBE-85C61784083E}">
      <dgm:prSet phldrT="[Testo]"/>
      <dgm:spPr/>
      <dgm:t>
        <a:bodyPr/>
        <a:lstStyle/>
        <a:p>
          <a:r>
            <a:rPr lang="it-IT"/>
            <a:t>Applica </a:t>
          </a:r>
          <a:r>
            <a:rPr lang="it-IT" err="1"/>
            <a:t>stemming</a:t>
          </a:r>
          <a:r>
            <a:rPr lang="it-IT"/>
            <a:t> per normalizzare i suffissi o ricercare sinonimi</a:t>
          </a:r>
        </a:p>
      </dgm:t>
    </dgm:pt>
    <dgm:pt modelId="{7E393936-13D6-4EB7-97E4-6AFB7AF84B6D}" type="parTrans" cxnId="{7795B38D-A35A-4C70-A4BD-2DE4CD1E9BD7}">
      <dgm:prSet/>
      <dgm:spPr/>
      <dgm:t>
        <a:bodyPr/>
        <a:lstStyle/>
        <a:p>
          <a:endParaRPr lang="it-IT"/>
        </a:p>
      </dgm:t>
    </dgm:pt>
    <dgm:pt modelId="{62810A3C-F9BB-4956-91AA-7F8424BCF874}" type="sibTrans" cxnId="{7795B38D-A35A-4C70-A4BD-2DE4CD1E9BD7}">
      <dgm:prSet/>
      <dgm:spPr/>
      <dgm:t>
        <a:bodyPr/>
        <a:lstStyle/>
        <a:p>
          <a:endParaRPr lang="it-IT"/>
        </a:p>
      </dgm:t>
    </dgm:pt>
    <dgm:pt modelId="{5E924BFF-1CF9-44B3-85D2-855D1BB29144}" type="pres">
      <dgm:prSet presAssocID="{5DF02C05-83A3-43DE-8CB8-6112FF6C9EE2}" presName="Name0" presStyleCnt="0">
        <dgm:presLayoutVars>
          <dgm:dir/>
          <dgm:animLvl val="lvl"/>
          <dgm:resizeHandles val="exact"/>
        </dgm:presLayoutVars>
      </dgm:prSet>
      <dgm:spPr/>
    </dgm:pt>
    <dgm:pt modelId="{6EE0944E-3AF9-4EE3-A94D-A62B17B0EB45}" type="pres">
      <dgm:prSet presAssocID="{F6DA0E31-F28B-4B52-B662-CC875075F612}" presName="linNode" presStyleCnt="0"/>
      <dgm:spPr/>
    </dgm:pt>
    <dgm:pt modelId="{D5A30908-D13A-4CB5-B580-3E16151006DF}" type="pres">
      <dgm:prSet presAssocID="{F6DA0E31-F28B-4B52-B662-CC875075F61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DAAAA56-953D-434E-9566-C573B5D07F72}" type="pres">
      <dgm:prSet presAssocID="{F6DA0E31-F28B-4B52-B662-CC875075F612}" presName="descendantText" presStyleLbl="alignAccFollowNode1" presStyleIdx="0" presStyleCnt="3">
        <dgm:presLayoutVars>
          <dgm:bulletEnabled val="1"/>
        </dgm:presLayoutVars>
      </dgm:prSet>
      <dgm:spPr/>
    </dgm:pt>
    <dgm:pt modelId="{083A615B-5613-40BB-8CA4-2CF3C89B05EA}" type="pres">
      <dgm:prSet presAssocID="{E23D39E1-F25D-4CAC-8A91-B0E3D6F742F9}" presName="sp" presStyleCnt="0"/>
      <dgm:spPr/>
    </dgm:pt>
    <dgm:pt modelId="{8C7EB489-9163-4025-A8B4-4E5ECCB31A62}" type="pres">
      <dgm:prSet presAssocID="{E8973265-753E-47F2-912E-9AAF1F969A25}" presName="linNode" presStyleCnt="0"/>
      <dgm:spPr/>
    </dgm:pt>
    <dgm:pt modelId="{4ED5E7C4-F350-4007-8421-EBB7F2E6B857}" type="pres">
      <dgm:prSet presAssocID="{E8973265-753E-47F2-912E-9AAF1F969A2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0FB0155-4BE9-4A47-B65E-63738CADDCAB}" type="pres">
      <dgm:prSet presAssocID="{E8973265-753E-47F2-912E-9AAF1F969A25}" presName="descendantText" presStyleLbl="alignAccFollowNode1" presStyleIdx="1" presStyleCnt="3">
        <dgm:presLayoutVars>
          <dgm:bulletEnabled val="1"/>
        </dgm:presLayoutVars>
      </dgm:prSet>
      <dgm:spPr/>
    </dgm:pt>
    <dgm:pt modelId="{B3BFF418-590B-4A96-862E-83F03E99D168}" type="pres">
      <dgm:prSet presAssocID="{660C5A78-A822-42D7-AFEC-9CF207E751E2}" presName="sp" presStyleCnt="0"/>
      <dgm:spPr/>
    </dgm:pt>
    <dgm:pt modelId="{650DD76E-7F49-4433-83BC-315559C4376F}" type="pres">
      <dgm:prSet presAssocID="{86EB0E5B-023C-4FA4-B96D-651832A9B5EC}" presName="linNode" presStyleCnt="0"/>
      <dgm:spPr/>
    </dgm:pt>
    <dgm:pt modelId="{AD26F13E-BC56-4C3F-9AD1-216CCAEEA7E6}" type="pres">
      <dgm:prSet presAssocID="{86EB0E5B-023C-4FA4-B96D-651832A9B5EC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5BCC0DA6-66C1-44CF-814A-BAC06801F183}" type="pres">
      <dgm:prSet presAssocID="{86EB0E5B-023C-4FA4-B96D-651832A9B5EC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E215B91A-28E2-4F91-BB15-DE0A8947281D}" srcId="{E8973265-753E-47F2-912E-9AAF1F969A25}" destId="{AC250E14-4C91-4559-99DA-245A20F42F73}" srcOrd="1" destOrd="0" parTransId="{2DC1DA75-5132-4DE6-A25B-C9534EC8D267}" sibTransId="{724268BC-9743-489A-A3B8-18A41DEE76F3}"/>
    <dgm:cxn modelId="{AAE11F1E-29EE-4DC1-950B-39A94796A857}" type="presOf" srcId="{0BFE7AA5-1D89-4DBD-9866-A046315F3429}" destId="{5BCC0DA6-66C1-44CF-814A-BAC06801F183}" srcOrd="0" destOrd="1" presId="urn:microsoft.com/office/officeart/2005/8/layout/vList5"/>
    <dgm:cxn modelId="{ED728E1E-8022-45F1-88E8-D42EC154176D}" srcId="{E8973265-753E-47F2-912E-9AAF1F969A25}" destId="{1BE4CB8B-6D92-4F83-BB8B-6C7FCFA89769}" srcOrd="3" destOrd="0" parTransId="{98C2549D-8458-44CB-9418-0DD90501D0ED}" sibTransId="{8582686C-48A4-498C-B2B7-E83A823CC898}"/>
    <dgm:cxn modelId="{6187DF20-C61E-4B5E-8F62-3906598B1290}" type="presOf" srcId="{69423CE7-65C2-4360-89E3-B71B8CA3B6C7}" destId="{5DAAAA56-953D-434E-9566-C573B5D07F72}" srcOrd="0" destOrd="0" presId="urn:microsoft.com/office/officeart/2005/8/layout/vList5"/>
    <dgm:cxn modelId="{EEFECD27-AA18-4D6F-B67D-6CD010360F83}" type="presOf" srcId="{AC250E14-4C91-4559-99DA-245A20F42F73}" destId="{10FB0155-4BE9-4A47-B65E-63738CADDCAB}" srcOrd="0" destOrd="1" presId="urn:microsoft.com/office/officeart/2005/8/layout/vList5"/>
    <dgm:cxn modelId="{49B56C2E-6A69-437F-82E1-83EE1DCC43C0}" srcId="{5DF02C05-83A3-43DE-8CB8-6112FF6C9EE2}" destId="{86EB0E5B-023C-4FA4-B96D-651832A9B5EC}" srcOrd="2" destOrd="0" parTransId="{2B8E4A09-9F5D-47CF-8F6B-62BD4996E50B}" sibTransId="{D69F7C1A-4B33-4266-8D59-514B244E7AC9}"/>
    <dgm:cxn modelId="{C27C2330-0F26-4966-B1F0-C68535F1BD09}" type="presOf" srcId="{11919982-C311-4928-9756-7A8CA23A8F85}" destId="{5DAAAA56-953D-434E-9566-C573B5D07F72}" srcOrd="0" destOrd="1" presId="urn:microsoft.com/office/officeart/2005/8/layout/vList5"/>
    <dgm:cxn modelId="{BDE81A32-FA11-474A-9689-058C4A150E16}" srcId="{86EB0E5B-023C-4FA4-B96D-651832A9B5EC}" destId="{C8B3E5C3-0CDA-43FF-ACF9-F2E9B6523D39}" srcOrd="0" destOrd="0" parTransId="{5DF026B9-594F-40B8-AEA6-0758554D7D93}" sibTransId="{04C15DAA-DF2D-423D-82B2-06DFAC9D953B}"/>
    <dgm:cxn modelId="{F9E45E3B-08DA-483B-9DA3-BC07A1C3ED93}" srcId="{F6DA0E31-F28B-4B52-B662-CC875075F612}" destId="{11919982-C311-4928-9756-7A8CA23A8F85}" srcOrd="1" destOrd="0" parTransId="{85F3CA8F-AB38-4C5A-90B7-301D85F9487E}" sibTransId="{81F71EFC-2059-41F9-8D64-81AA7E6BCC09}"/>
    <dgm:cxn modelId="{07770F40-A718-4427-ADCB-BA3D6FAFDB47}" srcId="{F6DA0E31-F28B-4B52-B662-CC875075F612}" destId="{1FB6E105-0B86-460C-8A78-45B98D99EFAD}" srcOrd="2" destOrd="0" parTransId="{73FA1BCB-B2C1-41EC-8DE5-341D33EA4678}" sibTransId="{5C262866-A7F3-4E40-AE3F-DB0E42A34429}"/>
    <dgm:cxn modelId="{09D63643-AD58-4B78-8ABF-B729B3D717A0}" type="presOf" srcId="{5DF02C05-83A3-43DE-8CB8-6112FF6C9EE2}" destId="{5E924BFF-1CF9-44B3-85D2-855D1BB29144}" srcOrd="0" destOrd="0" presId="urn:microsoft.com/office/officeart/2005/8/layout/vList5"/>
    <dgm:cxn modelId="{C8CD2A6D-5983-4B2F-8C4B-9E8E91E1A644}" srcId="{F6DA0E31-F28B-4B52-B662-CC875075F612}" destId="{69423CE7-65C2-4360-89E3-B71B8CA3B6C7}" srcOrd="0" destOrd="0" parTransId="{66136AA8-E322-411C-A614-A507CAA1081E}" sibTransId="{8024FE84-F588-4CD4-81D5-03E0C771AEDF}"/>
    <dgm:cxn modelId="{F2BCD34F-1119-482E-9EB0-3A47972F488F}" srcId="{86EB0E5B-023C-4FA4-B96D-651832A9B5EC}" destId="{E58CE874-E6BC-44C6-8034-FC0683849421}" srcOrd="3" destOrd="0" parTransId="{6E152A66-8C38-4AE2-89EC-ADF1E939CD37}" sibTransId="{0E29B850-8962-4324-B95B-5D6D33A8220A}"/>
    <dgm:cxn modelId="{E3496E73-B929-43AB-8834-BDBE52E329D4}" srcId="{E8973265-753E-47F2-912E-9AAF1F969A25}" destId="{6083E55A-01A9-4B12-8875-189B959E005F}" srcOrd="0" destOrd="0" parTransId="{374608FE-CF33-4029-B113-1AC811393841}" sibTransId="{A42CC8DD-5D1A-45D0-ABE8-108E0B920390}"/>
    <dgm:cxn modelId="{D2AB5759-8237-4A88-AA5D-74494A87B0E6}" type="presOf" srcId="{6083E55A-01A9-4B12-8875-189B959E005F}" destId="{10FB0155-4BE9-4A47-B65E-63738CADDCAB}" srcOrd="0" destOrd="0" presId="urn:microsoft.com/office/officeart/2005/8/layout/vList5"/>
    <dgm:cxn modelId="{30760784-56B7-43E4-9EE3-E2771469254C}" srcId="{86EB0E5B-023C-4FA4-B96D-651832A9B5EC}" destId="{0BFE7AA5-1D89-4DBD-9866-A046315F3429}" srcOrd="1" destOrd="0" parTransId="{BC161118-F500-45E2-A0ED-DDD6B6FF0F03}" sibTransId="{7F6FD480-8DC8-4345-8197-E147A509F450}"/>
    <dgm:cxn modelId="{9187D488-54F1-4C9E-B2FD-87978DD5ED05}" type="presOf" srcId="{F6DA0E31-F28B-4B52-B662-CC875075F612}" destId="{D5A30908-D13A-4CB5-B580-3E16151006DF}" srcOrd="0" destOrd="0" presId="urn:microsoft.com/office/officeart/2005/8/layout/vList5"/>
    <dgm:cxn modelId="{4C9F5F8D-5031-4182-A6D5-216685180A7D}" type="presOf" srcId="{E58CE874-E6BC-44C6-8034-FC0683849421}" destId="{5BCC0DA6-66C1-44CF-814A-BAC06801F183}" srcOrd="0" destOrd="3" presId="urn:microsoft.com/office/officeart/2005/8/layout/vList5"/>
    <dgm:cxn modelId="{7795B38D-A35A-4C70-A4BD-2DE4CD1E9BD7}" srcId="{86EB0E5B-023C-4FA4-B96D-651832A9B5EC}" destId="{F1A49601-5AE3-4357-8BBE-85C61784083E}" srcOrd="2" destOrd="0" parTransId="{7E393936-13D6-4EB7-97E4-6AFB7AF84B6D}" sibTransId="{62810A3C-F9BB-4956-91AA-7F8424BCF874}"/>
    <dgm:cxn modelId="{A9CCD48D-12B9-4BF8-A1D9-961C786E5EB2}" srcId="{E8973265-753E-47F2-912E-9AAF1F969A25}" destId="{81033D1D-000B-46CB-A992-32E8CE2196B7}" srcOrd="2" destOrd="0" parTransId="{9CE861BD-5D4E-4677-B02C-529E7D0D5F87}" sibTransId="{3FB1F050-F040-4DDE-92A0-F348EDF50FDC}"/>
    <dgm:cxn modelId="{A197A093-87D2-4832-999C-D463A30F42E4}" type="presOf" srcId="{F1A49601-5AE3-4357-8BBE-85C61784083E}" destId="{5BCC0DA6-66C1-44CF-814A-BAC06801F183}" srcOrd="0" destOrd="2" presId="urn:microsoft.com/office/officeart/2005/8/layout/vList5"/>
    <dgm:cxn modelId="{242C9D98-551E-4473-A380-929D3A505A30}" type="presOf" srcId="{C8B3E5C3-0CDA-43FF-ACF9-F2E9B6523D39}" destId="{5BCC0DA6-66C1-44CF-814A-BAC06801F183}" srcOrd="0" destOrd="0" presId="urn:microsoft.com/office/officeart/2005/8/layout/vList5"/>
    <dgm:cxn modelId="{DD78BDB3-AD97-4157-A4BF-00C4BE0F29E6}" type="presOf" srcId="{1FB6E105-0B86-460C-8A78-45B98D99EFAD}" destId="{5DAAAA56-953D-434E-9566-C573B5D07F72}" srcOrd="0" destOrd="2" presId="urn:microsoft.com/office/officeart/2005/8/layout/vList5"/>
    <dgm:cxn modelId="{2F4C14C3-F8E9-411C-A0F4-FC57E72B11E9}" srcId="{5DF02C05-83A3-43DE-8CB8-6112FF6C9EE2}" destId="{E8973265-753E-47F2-912E-9AAF1F969A25}" srcOrd="1" destOrd="0" parTransId="{E63A53EF-BA18-4157-A0EB-EB18B7E1C5FD}" sibTransId="{660C5A78-A822-42D7-AFEC-9CF207E751E2}"/>
    <dgm:cxn modelId="{2B4C78CA-6C1F-41FE-8DA9-BA693ED033A0}" srcId="{5DF02C05-83A3-43DE-8CB8-6112FF6C9EE2}" destId="{F6DA0E31-F28B-4B52-B662-CC875075F612}" srcOrd="0" destOrd="0" parTransId="{BC82AB4B-AEA7-4F2C-8D1E-5DD23266DF92}" sibTransId="{E23D39E1-F25D-4CAC-8A91-B0E3D6F742F9}"/>
    <dgm:cxn modelId="{25C227D9-C2A3-4399-B5F1-E5C6E6F5E9B7}" type="presOf" srcId="{E8973265-753E-47F2-912E-9AAF1F969A25}" destId="{4ED5E7C4-F350-4007-8421-EBB7F2E6B857}" srcOrd="0" destOrd="0" presId="urn:microsoft.com/office/officeart/2005/8/layout/vList5"/>
    <dgm:cxn modelId="{D43CFBDD-BC56-4D8D-935B-B3BC78110198}" type="presOf" srcId="{1BE4CB8B-6D92-4F83-BB8B-6C7FCFA89769}" destId="{10FB0155-4BE9-4A47-B65E-63738CADDCAB}" srcOrd="0" destOrd="3" presId="urn:microsoft.com/office/officeart/2005/8/layout/vList5"/>
    <dgm:cxn modelId="{A60115F1-43F0-4FD9-93EB-5DC436CBD280}" type="presOf" srcId="{86EB0E5B-023C-4FA4-B96D-651832A9B5EC}" destId="{AD26F13E-BC56-4C3F-9AD1-216CCAEEA7E6}" srcOrd="0" destOrd="0" presId="urn:microsoft.com/office/officeart/2005/8/layout/vList5"/>
    <dgm:cxn modelId="{80DC5EFD-C3B3-4950-A1B7-D91F51E3D969}" type="presOf" srcId="{81033D1D-000B-46CB-A992-32E8CE2196B7}" destId="{10FB0155-4BE9-4A47-B65E-63738CADDCAB}" srcOrd="0" destOrd="2" presId="urn:microsoft.com/office/officeart/2005/8/layout/vList5"/>
    <dgm:cxn modelId="{B7E527D3-A456-4583-BC35-F200912FE48B}" type="presParOf" srcId="{5E924BFF-1CF9-44B3-85D2-855D1BB29144}" destId="{6EE0944E-3AF9-4EE3-A94D-A62B17B0EB45}" srcOrd="0" destOrd="0" presId="urn:microsoft.com/office/officeart/2005/8/layout/vList5"/>
    <dgm:cxn modelId="{9A3945D7-E410-4467-8311-8100F041CA8A}" type="presParOf" srcId="{6EE0944E-3AF9-4EE3-A94D-A62B17B0EB45}" destId="{D5A30908-D13A-4CB5-B580-3E16151006DF}" srcOrd="0" destOrd="0" presId="urn:microsoft.com/office/officeart/2005/8/layout/vList5"/>
    <dgm:cxn modelId="{66DC4C3C-4FC8-4817-9759-664394987D6C}" type="presParOf" srcId="{6EE0944E-3AF9-4EE3-A94D-A62B17B0EB45}" destId="{5DAAAA56-953D-434E-9566-C573B5D07F72}" srcOrd="1" destOrd="0" presId="urn:microsoft.com/office/officeart/2005/8/layout/vList5"/>
    <dgm:cxn modelId="{E66DDC6F-DCCD-4388-B20F-6A0AB3DD3E38}" type="presParOf" srcId="{5E924BFF-1CF9-44B3-85D2-855D1BB29144}" destId="{083A615B-5613-40BB-8CA4-2CF3C89B05EA}" srcOrd="1" destOrd="0" presId="urn:microsoft.com/office/officeart/2005/8/layout/vList5"/>
    <dgm:cxn modelId="{13322459-3BEF-4566-8B9A-3BE13694E0D1}" type="presParOf" srcId="{5E924BFF-1CF9-44B3-85D2-855D1BB29144}" destId="{8C7EB489-9163-4025-A8B4-4E5ECCB31A62}" srcOrd="2" destOrd="0" presId="urn:microsoft.com/office/officeart/2005/8/layout/vList5"/>
    <dgm:cxn modelId="{422469F2-4B6A-4FAB-B28A-089532951C3D}" type="presParOf" srcId="{8C7EB489-9163-4025-A8B4-4E5ECCB31A62}" destId="{4ED5E7C4-F350-4007-8421-EBB7F2E6B857}" srcOrd="0" destOrd="0" presId="urn:microsoft.com/office/officeart/2005/8/layout/vList5"/>
    <dgm:cxn modelId="{2C8474F3-1D75-4487-B388-2E9B4476D278}" type="presParOf" srcId="{8C7EB489-9163-4025-A8B4-4E5ECCB31A62}" destId="{10FB0155-4BE9-4A47-B65E-63738CADDCAB}" srcOrd="1" destOrd="0" presId="urn:microsoft.com/office/officeart/2005/8/layout/vList5"/>
    <dgm:cxn modelId="{516BD43E-461D-4700-815A-EB602E18FC49}" type="presParOf" srcId="{5E924BFF-1CF9-44B3-85D2-855D1BB29144}" destId="{B3BFF418-590B-4A96-862E-83F03E99D168}" srcOrd="3" destOrd="0" presId="urn:microsoft.com/office/officeart/2005/8/layout/vList5"/>
    <dgm:cxn modelId="{C493207C-E4F0-4E79-8253-C3A65C4097B9}" type="presParOf" srcId="{5E924BFF-1CF9-44B3-85D2-855D1BB29144}" destId="{650DD76E-7F49-4433-83BC-315559C4376F}" srcOrd="4" destOrd="0" presId="urn:microsoft.com/office/officeart/2005/8/layout/vList5"/>
    <dgm:cxn modelId="{5EC097CB-A38B-4387-9ECF-76BEAA464F78}" type="presParOf" srcId="{650DD76E-7F49-4433-83BC-315559C4376F}" destId="{AD26F13E-BC56-4C3F-9AD1-216CCAEEA7E6}" srcOrd="0" destOrd="0" presId="urn:microsoft.com/office/officeart/2005/8/layout/vList5"/>
    <dgm:cxn modelId="{AC63953A-327F-4F4B-9C5D-121F98E399AF}" type="presParOf" srcId="{650DD76E-7F49-4433-83BC-315559C4376F}" destId="{5BCC0DA6-66C1-44CF-814A-BAC06801F18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E3B1A3A-DD81-4659-ADCE-A4643835C4D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570ADF-0814-410C-8472-7392C7554F04}">
      <dgm:prSet/>
      <dgm:spPr/>
      <dgm:t>
        <a:bodyPr/>
        <a:lstStyle/>
        <a:p>
          <a:pPr algn="ctr"/>
          <a:r>
            <a:rPr lang="en-US" err="1"/>
            <a:t>Abbiamo</a:t>
          </a:r>
          <a:r>
            <a:rPr lang="en-US"/>
            <a:t> </a:t>
          </a:r>
          <a:r>
            <a:rPr lang="en-US" err="1"/>
            <a:t>testato</a:t>
          </a:r>
          <a:r>
            <a:rPr lang="en-US"/>
            <a:t>, per </a:t>
          </a:r>
          <a:r>
            <a:rPr lang="en-US" err="1"/>
            <a:t>ogni</a:t>
          </a:r>
          <a:r>
            <a:rPr lang="en-US"/>
            <a:t> </a:t>
          </a:r>
          <a:r>
            <a:rPr lang="en-US" err="1"/>
            <a:t>tabella</a:t>
          </a:r>
          <a:r>
            <a:rPr lang="en-US"/>
            <a:t> di </a:t>
          </a:r>
          <a:r>
            <a:rPr lang="en-US" err="1"/>
            <a:t>ogni</a:t>
          </a:r>
          <a:r>
            <a:rPr lang="en-US"/>
            <a:t> file JSON, </a:t>
          </a:r>
          <a:r>
            <a:rPr lang="en-US" err="1"/>
            <a:t>che</a:t>
          </a:r>
          <a:r>
            <a:rPr lang="en-US"/>
            <a:t> </a:t>
          </a:r>
          <a:r>
            <a:rPr lang="en-US" err="1"/>
            <a:t>questa</a:t>
          </a:r>
          <a:r>
            <a:rPr lang="en-US"/>
            <a:t> </a:t>
          </a:r>
          <a:r>
            <a:rPr lang="en-US" err="1"/>
            <a:t>rispettasse</a:t>
          </a:r>
          <a:r>
            <a:rPr lang="en-US"/>
            <a:t> il </a:t>
          </a:r>
          <a:r>
            <a:rPr lang="en-US" err="1"/>
            <a:t>formato</a:t>
          </a:r>
          <a:r>
            <a:rPr lang="en-US"/>
            <a:t> standard JSON e </a:t>
          </a:r>
          <a:r>
            <a:rPr lang="en-US" err="1"/>
            <a:t>che</a:t>
          </a:r>
          <a:r>
            <a:rPr lang="en-US"/>
            <a:t> non fosse </a:t>
          </a:r>
          <a:r>
            <a:rPr lang="en-US" err="1"/>
            <a:t>vuota</a:t>
          </a:r>
          <a:r>
            <a:rPr lang="en-US"/>
            <a:t>:</a:t>
          </a:r>
        </a:p>
      </dgm:t>
    </dgm:pt>
    <dgm:pt modelId="{78E93E58-488B-45D7-A58D-BB0354AC028D}" type="parTrans" cxnId="{F2EABE9A-48C6-4E0F-BAA3-2F7998B5A518}">
      <dgm:prSet/>
      <dgm:spPr/>
      <dgm:t>
        <a:bodyPr/>
        <a:lstStyle/>
        <a:p>
          <a:endParaRPr lang="en-US"/>
        </a:p>
      </dgm:t>
    </dgm:pt>
    <dgm:pt modelId="{B544CC01-0DB1-40BC-BF87-CB00A4C1B307}" type="sibTrans" cxnId="{F2EABE9A-48C6-4E0F-BAA3-2F7998B5A518}">
      <dgm:prSet/>
      <dgm:spPr/>
      <dgm:t>
        <a:bodyPr/>
        <a:lstStyle/>
        <a:p>
          <a:endParaRPr lang="en-US"/>
        </a:p>
      </dgm:t>
    </dgm:pt>
    <dgm:pt modelId="{310943A8-B0FE-4AAE-9249-A235FE2280B5}">
      <dgm:prSet/>
      <dgm:spPr/>
      <dgm:t>
        <a:bodyPr/>
        <a:lstStyle/>
        <a:p>
          <a:r>
            <a:rPr lang="en-US"/>
            <a:t>Se rispettava questi criteri, veniva estratta;</a:t>
          </a:r>
        </a:p>
      </dgm:t>
    </dgm:pt>
    <dgm:pt modelId="{DDC39611-F068-4E5D-813E-B4BC48D27F0A}" type="parTrans" cxnId="{EC981261-53E0-4078-AE71-6F2D22EC31FC}">
      <dgm:prSet/>
      <dgm:spPr/>
      <dgm:t>
        <a:bodyPr/>
        <a:lstStyle/>
        <a:p>
          <a:endParaRPr lang="en-US"/>
        </a:p>
      </dgm:t>
    </dgm:pt>
    <dgm:pt modelId="{8B1D6D38-0566-4F49-9F2E-15F9C08C5BB5}" type="sibTrans" cxnId="{EC981261-53E0-4078-AE71-6F2D22EC31FC}">
      <dgm:prSet/>
      <dgm:spPr/>
      <dgm:t>
        <a:bodyPr/>
        <a:lstStyle/>
        <a:p>
          <a:endParaRPr lang="en-US"/>
        </a:p>
      </dgm:t>
    </dgm:pt>
    <dgm:pt modelId="{FE486E5A-1F95-471E-8125-99FED9550330}">
      <dgm:prSet/>
      <dgm:spPr/>
      <dgm:t>
        <a:bodyPr/>
        <a:lstStyle/>
        <a:p>
          <a:r>
            <a:rPr lang="en-US"/>
            <a:t>Se non li </a:t>
          </a:r>
          <a:r>
            <a:rPr lang="en-US" err="1"/>
            <a:t>rispettava</a:t>
          </a:r>
          <a:r>
            <a:rPr lang="en-US"/>
            <a:t>, </a:t>
          </a:r>
          <a:r>
            <a:rPr lang="en-US" err="1"/>
            <a:t>si</a:t>
          </a:r>
          <a:r>
            <a:rPr lang="en-US"/>
            <a:t> </a:t>
          </a:r>
          <a:r>
            <a:rPr lang="en-US" err="1"/>
            <a:t>stampava</a:t>
          </a:r>
          <a:r>
            <a:rPr lang="en-US"/>
            <a:t> </a:t>
          </a:r>
          <a:r>
            <a:rPr lang="en-US" err="1"/>
            <a:t>su</a:t>
          </a:r>
          <a:r>
            <a:rPr lang="en-US"/>
            <a:t> console un </a:t>
          </a:r>
          <a:r>
            <a:rPr lang="en-US" err="1"/>
            <a:t>messaggio</a:t>
          </a:r>
          <a:r>
            <a:rPr lang="en-US"/>
            <a:t> </a:t>
          </a:r>
          <a:r>
            <a:rPr lang="en-US" err="1"/>
            <a:t>esplicativo</a:t>
          </a:r>
          <a:r>
            <a:rPr lang="en-US"/>
            <a:t> del </a:t>
          </a:r>
          <a:r>
            <a:rPr lang="en-US" err="1"/>
            <a:t>perchè</a:t>
          </a:r>
          <a:r>
            <a:rPr lang="en-US"/>
            <a:t> non </a:t>
          </a:r>
          <a:r>
            <a:rPr lang="en-US" err="1"/>
            <a:t>veniva</a:t>
          </a:r>
          <a:r>
            <a:rPr lang="en-US"/>
            <a:t> </a:t>
          </a:r>
          <a:r>
            <a:rPr lang="en-US" err="1"/>
            <a:t>estratta</a:t>
          </a:r>
          <a:endParaRPr lang="en-US"/>
        </a:p>
      </dgm:t>
    </dgm:pt>
    <dgm:pt modelId="{16E7CC98-69E1-49F6-9C0B-E31B79374E74}" type="parTrans" cxnId="{BD836379-FFB0-4C97-B007-5B6003D2051F}">
      <dgm:prSet/>
      <dgm:spPr/>
      <dgm:t>
        <a:bodyPr/>
        <a:lstStyle/>
        <a:p>
          <a:endParaRPr lang="en-US"/>
        </a:p>
      </dgm:t>
    </dgm:pt>
    <dgm:pt modelId="{00420EEB-1E7D-4702-98D6-F41BF6FB754F}" type="sibTrans" cxnId="{BD836379-FFB0-4C97-B007-5B6003D2051F}">
      <dgm:prSet/>
      <dgm:spPr/>
      <dgm:t>
        <a:bodyPr/>
        <a:lstStyle/>
        <a:p>
          <a:endParaRPr lang="en-US"/>
        </a:p>
      </dgm:t>
    </dgm:pt>
    <dgm:pt modelId="{19DD381A-CF6E-4F4B-B5AA-803FD6CD1FA1}" type="pres">
      <dgm:prSet presAssocID="{FE3B1A3A-DD81-4659-ADCE-A4643835C4D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7DB59AF-F1AA-4D66-84AF-DAB077DB66AF}" type="pres">
      <dgm:prSet presAssocID="{0E570ADF-0814-410C-8472-7392C7554F04}" presName="hierRoot1" presStyleCnt="0"/>
      <dgm:spPr/>
    </dgm:pt>
    <dgm:pt modelId="{9E2C5F75-6B9F-49B6-AE41-C2CFBD699EED}" type="pres">
      <dgm:prSet presAssocID="{0E570ADF-0814-410C-8472-7392C7554F04}" presName="composite" presStyleCnt="0"/>
      <dgm:spPr/>
    </dgm:pt>
    <dgm:pt modelId="{1AD63C1A-4A55-444E-9994-C353660E1C86}" type="pres">
      <dgm:prSet presAssocID="{0E570ADF-0814-410C-8472-7392C7554F04}" presName="background" presStyleLbl="node0" presStyleIdx="0" presStyleCnt="1"/>
      <dgm:spPr/>
    </dgm:pt>
    <dgm:pt modelId="{A9B8B671-D228-4124-BBAE-6077D6599849}" type="pres">
      <dgm:prSet presAssocID="{0E570ADF-0814-410C-8472-7392C7554F04}" presName="text" presStyleLbl="fgAcc0" presStyleIdx="0" presStyleCnt="1" custScaleX="152552">
        <dgm:presLayoutVars>
          <dgm:chPref val="3"/>
        </dgm:presLayoutVars>
      </dgm:prSet>
      <dgm:spPr/>
    </dgm:pt>
    <dgm:pt modelId="{B7465346-5DBE-4011-AA98-5AC1C9F71A18}" type="pres">
      <dgm:prSet presAssocID="{0E570ADF-0814-410C-8472-7392C7554F04}" presName="hierChild2" presStyleCnt="0"/>
      <dgm:spPr/>
    </dgm:pt>
    <dgm:pt modelId="{78E8F912-5811-43C1-95DF-3461D09EB36D}" type="pres">
      <dgm:prSet presAssocID="{DDC39611-F068-4E5D-813E-B4BC48D27F0A}" presName="Name10" presStyleLbl="parChTrans1D2" presStyleIdx="0" presStyleCnt="2"/>
      <dgm:spPr/>
    </dgm:pt>
    <dgm:pt modelId="{8ED1531A-B339-4482-A6A0-5AFF8B97090D}" type="pres">
      <dgm:prSet presAssocID="{310943A8-B0FE-4AAE-9249-A235FE2280B5}" presName="hierRoot2" presStyleCnt="0"/>
      <dgm:spPr/>
    </dgm:pt>
    <dgm:pt modelId="{388152AA-9A35-4FA6-9B85-DD814C4F9F4D}" type="pres">
      <dgm:prSet presAssocID="{310943A8-B0FE-4AAE-9249-A235FE2280B5}" presName="composite2" presStyleCnt="0"/>
      <dgm:spPr/>
    </dgm:pt>
    <dgm:pt modelId="{1CD7529E-64EC-4D70-8FA9-F0D3204D8F8A}" type="pres">
      <dgm:prSet presAssocID="{310943A8-B0FE-4AAE-9249-A235FE2280B5}" presName="background2" presStyleLbl="node2" presStyleIdx="0" presStyleCnt="2"/>
      <dgm:spPr/>
    </dgm:pt>
    <dgm:pt modelId="{8F6B0384-2621-42DE-9F10-ED3C99B9B8FA}" type="pres">
      <dgm:prSet presAssocID="{310943A8-B0FE-4AAE-9249-A235FE2280B5}" presName="text2" presStyleLbl="fgAcc2" presStyleIdx="0" presStyleCnt="2" custScaleX="121051">
        <dgm:presLayoutVars>
          <dgm:chPref val="3"/>
        </dgm:presLayoutVars>
      </dgm:prSet>
      <dgm:spPr/>
    </dgm:pt>
    <dgm:pt modelId="{99D3A7A8-11C5-4F52-9978-76CE734F9EDE}" type="pres">
      <dgm:prSet presAssocID="{310943A8-B0FE-4AAE-9249-A235FE2280B5}" presName="hierChild3" presStyleCnt="0"/>
      <dgm:spPr/>
    </dgm:pt>
    <dgm:pt modelId="{5CC58CA0-EBFE-47CE-9B37-5C85FFA9724E}" type="pres">
      <dgm:prSet presAssocID="{16E7CC98-69E1-49F6-9C0B-E31B79374E74}" presName="Name10" presStyleLbl="parChTrans1D2" presStyleIdx="1" presStyleCnt="2"/>
      <dgm:spPr/>
    </dgm:pt>
    <dgm:pt modelId="{31EE0F36-4960-4063-A372-98725E7C5FDC}" type="pres">
      <dgm:prSet presAssocID="{FE486E5A-1F95-471E-8125-99FED9550330}" presName="hierRoot2" presStyleCnt="0"/>
      <dgm:spPr/>
    </dgm:pt>
    <dgm:pt modelId="{971A3BE9-7822-4DB5-954B-E48AEB32E59E}" type="pres">
      <dgm:prSet presAssocID="{FE486E5A-1F95-471E-8125-99FED9550330}" presName="composite2" presStyleCnt="0"/>
      <dgm:spPr/>
    </dgm:pt>
    <dgm:pt modelId="{88FE2F6C-3D01-4D6A-9200-DCEF7E680C01}" type="pres">
      <dgm:prSet presAssocID="{FE486E5A-1F95-471E-8125-99FED9550330}" presName="background2" presStyleLbl="node2" presStyleIdx="1" presStyleCnt="2"/>
      <dgm:spPr/>
    </dgm:pt>
    <dgm:pt modelId="{3E21ECD5-0872-4309-BC2E-87E406FBB6B7}" type="pres">
      <dgm:prSet presAssocID="{FE486E5A-1F95-471E-8125-99FED9550330}" presName="text2" presStyleLbl="fgAcc2" presStyleIdx="1" presStyleCnt="2" custScaleX="140555">
        <dgm:presLayoutVars>
          <dgm:chPref val="3"/>
        </dgm:presLayoutVars>
      </dgm:prSet>
      <dgm:spPr/>
    </dgm:pt>
    <dgm:pt modelId="{D58C74A1-2B25-401E-BC7A-7857D6F3C376}" type="pres">
      <dgm:prSet presAssocID="{FE486E5A-1F95-471E-8125-99FED9550330}" presName="hierChild3" presStyleCnt="0"/>
      <dgm:spPr/>
    </dgm:pt>
  </dgm:ptLst>
  <dgm:cxnLst>
    <dgm:cxn modelId="{FA9A7B12-9150-48BC-B36D-D54BBFD65359}" type="presOf" srcId="{16E7CC98-69E1-49F6-9C0B-E31B79374E74}" destId="{5CC58CA0-EBFE-47CE-9B37-5C85FFA9724E}" srcOrd="0" destOrd="0" presId="urn:microsoft.com/office/officeart/2005/8/layout/hierarchy1"/>
    <dgm:cxn modelId="{EC981261-53E0-4078-AE71-6F2D22EC31FC}" srcId="{0E570ADF-0814-410C-8472-7392C7554F04}" destId="{310943A8-B0FE-4AAE-9249-A235FE2280B5}" srcOrd="0" destOrd="0" parTransId="{DDC39611-F068-4E5D-813E-B4BC48D27F0A}" sibTransId="{8B1D6D38-0566-4F49-9F2E-15F9C08C5BB5}"/>
    <dgm:cxn modelId="{7C9E7E6B-6C74-4ACB-939A-1AE2D9EFE23F}" type="presOf" srcId="{DDC39611-F068-4E5D-813E-B4BC48D27F0A}" destId="{78E8F912-5811-43C1-95DF-3461D09EB36D}" srcOrd="0" destOrd="0" presId="urn:microsoft.com/office/officeart/2005/8/layout/hierarchy1"/>
    <dgm:cxn modelId="{0F595E78-73FD-49C7-95D5-0C221E59A91F}" type="presOf" srcId="{0E570ADF-0814-410C-8472-7392C7554F04}" destId="{A9B8B671-D228-4124-BBAE-6077D6599849}" srcOrd="0" destOrd="0" presId="urn:microsoft.com/office/officeart/2005/8/layout/hierarchy1"/>
    <dgm:cxn modelId="{BD836379-FFB0-4C97-B007-5B6003D2051F}" srcId="{0E570ADF-0814-410C-8472-7392C7554F04}" destId="{FE486E5A-1F95-471E-8125-99FED9550330}" srcOrd="1" destOrd="0" parTransId="{16E7CC98-69E1-49F6-9C0B-E31B79374E74}" sibTransId="{00420EEB-1E7D-4702-98D6-F41BF6FB754F}"/>
    <dgm:cxn modelId="{A8CD0694-9D43-4DC2-957D-61CD317CA8A9}" type="presOf" srcId="{FE3B1A3A-DD81-4659-ADCE-A4643835C4D6}" destId="{19DD381A-CF6E-4F4B-B5AA-803FD6CD1FA1}" srcOrd="0" destOrd="0" presId="urn:microsoft.com/office/officeart/2005/8/layout/hierarchy1"/>
    <dgm:cxn modelId="{F2EABE9A-48C6-4E0F-BAA3-2F7998B5A518}" srcId="{FE3B1A3A-DD81-4659-ADCE-A4643835C4D6}" destId="{0E570ADF-0814-410C-8472-7392C7554F04}" srcOrd="0" destOrd="0" parTransId="{78E93E58-488B-45D7-A58D-BB0354AC028D}" sibTransId="{B544CC01-0DB1-40BC-BF87-CB00A4C1B307}"/>
    <dgm:cxn modelId="{3193FDD8-A228-4EC7-A5F4-1696B5A5AD71}" type="presOf" srcId="{310943A8-B0FE-4AAE-9249-A235FE2280B5}" destId="{8F6B0384-2621-42DE-9F10-ED3C99B9B8FA}" srcOrd="0" destOrd="0" presId="urn:microsoft.com/office/officeart/2005/8/layout/hierarchy1"/>
    <dgm:cxn modelId="{FA1EA3F6-2EDC-45EF-BEC6-E15D1830F18B}" type="presOf" srcId="{FE486E5A-1F95-471E-8125-99FED9550330}" destId="{3E21ECD5-0872-4309-BC2E-87E406FBB6B7}" srcOrd="0" destOrd="0" presId="urn:microsoft.com/office/officeart/2005/8/layout/hierarchy1"/>
    <dgm:cxn modelId="{693E9BC8-BAE1-4628-AA96-91BBF13888D8}" type="presParOf" srcId="{19DD381A-CF6E-4F4B-B5AA-803FD6CD1FA1}" destId="{A7DB59AF-F1AA-4D66-84AF-DAB077DB66AF}" srcOrd="0" destOrd="0" presId="urn:microsoft.com/office/officeart/2005/8/layout/hierarchy1"/>
    <dgm:cxn modelId="{05241FC4-0BF8-4261-BC1D-4B239A15683D}" type="presParOf" srcId="{A7DB59AF-F1AA-4D66-84AF-DAB077DB66AF}" destId="{9E2C5F75-6B9F-49B6-AE41-C2CFBD699EED}" srcOrd="0" destOrd="0" presId="urn:microsoft.com/office/officeart/2005/8/layout/hierarchy1"/>
    <dgm:cxn modelId="{D4620B1F-1F55-43E2-BF91-E3D511500753}" type="presParOf" srcId="{9E2C5F75-6B9F-49B6-AE41-C2CFBD699EED}" destId="{1AD63C1A-4A55-444E-9994-C353660E1C86}" srcOrd="0" destOrd="0" presId="urn:microsoft.com/office/officeart/2005/8/layout/hierarchy1"/>
    <dgm:cxn modelId="{88E1CAFA-AB3E-4B5C-9035-1936A6DD20FE}" type="presParOf" srcId="{9E2C5F75-6B9F-49B6-AE41-C2CFBD699EED}" destId="{A9B8B671-D228-4124-BBAE-6077D6599849}" srcOrd="1" destOrd="0" presId="urn:microsoft.com/office/officeart/2005/8/layout/hierarchy1"/>
    <dgm:cxn modelId="{ECDB1340-9F94-4F81-9CD5-20D13A01D1D8}" type="presParOf" srcId="{A7DB59AF-F1AA-4D66-84AF-DAB077DB66AF}" destId="{B7465346-5DBE-4011-AA98-5AC1C9F71A18}" srcOrd="1" destOrd="0" presId="urn:microsoft.com/office/officeart/2005/8/layout/hierarchy1"/>
    <dgm:cxn modelId="{29450386-2F4C-46C2-8A63-C33312B89F23}" type="presParOf" srcId="{B7465346-5DBE-4011-AA98-5AC1C9F71A18}" destId="{78E8F912-5811-43C1-95DF-3461D09EB36D}" srcOrd="0" destOrd="0" presId="urn:microsoft.com/office/officeart/2005/8/layout/hierarchy1"/>
    <dgm:cxn modelId="{5B223E4D-26F2-4E68-8F64-B72423F705A1}" type="presParOf" srcId="{B7465346-5DBE-4011-AA98-5AC1C9F71A18}" destId="{8ED1531A-B339-4482-A6A0-5AFF8B97090D}" srcOrd="1" destOrd="0" presId="urn:microsoft.com/office/officeart/2005/8/layout/hierarchy1"/>
    <dgm:cxn modelId="{8389CFB8-6CD1-40B5-A0D4-C227445B5D91}" type="presParOf" srcId="{8ED1531A-B339-4482-A6A0-5AFF8B97090D}" destId="{388152AA-9A35-4FA6-9B85-DD814C4F9F4D}" srcOrd="0" destOrd="0" presId="urn:microsoft.com/office/officeart/2005/8/layout/hierarchy1"/>
    <dgm:cxn modelId="{DB8F0CE9-6694-4067-8DD9-41A79A289DC7}" type="presParOf" srcId="{388152AA-9A35-4FA6-9B85-DD814C4F9F4D}" destId="{1CD7529E-64EC-4D70-8FA9-F0D3204D8F8A}" srcOrd="0" destOrd="0" presId="urn:microsoft.com/office/officeart/2005/8/layout/hierarchy1"/>
    <dgm:cxn modelId="{74F16247-65FC-41E5-AEF1-C7561DC3F1D1}" type="presParOf" srcId="{388152AA-9A35-4FA6-9B85-DD814C4F9F4D}" destId="{8F6B0384-2621-42DE-9F10-ED3C99B9B8FA}" srcOrd="1" destOrd="0" presId="urn:microsoft.com/office/officeart/2005/8/layout/hierarchy1"/>
    <dgm:cxn modelId="{EB03C787-BD86-4807-B418-9FAF3F989B42}" type="presParOf" srcId="{8ED1531A-B339-4482-A6A0-5AFF8B97090D}" destId="{99D3A7A8-11C5-4F52-9978-76CE734F9EDE}" srcOrd="1" destOrd="0" presId="urn:microsoft.com/office/officeart/2005/8/layout/hierarchy1"/>
    <dgm:cxn modelId="{E503B15A-48B2-4434-AAC4-53F037E99F48}" type="presParOf" srcId="{B7465346-5DBE-4011-AA98-5AC1C9F71A18}" destId="{5CC58CA0-EBFE-47CE-9B37-5C85FFA9724E}" srcOrd="2" destOrd="0" presId="urn:microsoft.com/office/officeart/2005/8/layout/hierarchy1"/>
    <dgm:cxn modelId="{1BE5E289-2E6A-4410-8A7A-9DB1DBCB226F}" type="presParOf" srcId="{B7465346-5DBE-4011-AA98-5AC1C9F71A18}" destId="{31EE0F36-4960-4063-A372-98725E7C5FDC}" srcOrd="3" destOrd="0" presId="urn:microsoft.com/office/officeart/2005/8/layout/hierarchy1"/>
    <dgm:cxn modelId="{444D06F8-E000-4F76-92A8-6292688847A6}" type="presParOf" srcId="{31EE0F36-4960-4063-A372-98725E7C5FDC}" destId="{971A3BE9-7822-4DB5-954B-E48AEB32E59E}" srcOrd="0" destOrd="0" presId="urn:microsoft.com/office/officeart/2005/8/layout/hierarchy1"/>
    <dgm:cxn modelId="{9534F05F-DEC2-4AAE-B09C-34F03A5C4BF8}" type="presParOf" srcId="{971A3BE9-7822-4DB5-954B-E48AEB32E59E}" destId="{88FE2F6C-3D01-4D6A-9200-DCEF7E680C01}" srcOrd="0" destOrd="0" presId="urn:microsoft.com/office/officeart/2005/8/layout/hierarchy1"/>
    <dgm:cxn modelId="{0F97A315-B806-44C8-B203-51A1F5905C75}" type="presParOf" srcId="{971A3BE9-7822-4DB5-954B-E48AEB32E59E}" destId="{3E21ECD5-0872-4309-BC2E-87E406FBB6B7}" srcOrd="1" destOrd="0" presId="urn:microsoft.com/office/officeart/2005/8/layout/hierarchy1"/>
    <dgm:cxn modelId="{B2676D44-1AB2-4674-891D-E8E06CAC6BE5}" type="presParOf" srcId="{31EE0F36-4960-4063-A372-98725E7C5FDC}" destId="{D58C74A1-2B25-401E-BC7A-7857D6F3C37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7D8EB6-B65A-4FCF-BD3E-91EC14B1D241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4769F36-D14A-439F-BEEF-79BCF9850FDC}">
      <dgm:prSet phldrT="[Testo]" custT="1"/>
      <dgm:spPr/>
      <dgm:t>
        <a:bodyPr/>
        <a:lstStyle/>
        <a:p>
          <a:r>
            <a:rPr lang="it-IT" sz="1600"/>
            <a:t>NON ESTRATTE PERCHE’</a:t>
          </a:r>
        </a:p>
      </dgm:t>
    </dgm:pt>
    <dgm:pt modelId="{3FF202C7-EBDC-4912-9FDF-04B0316765D8}" type="parTrans" cxnId="{99D3254E-92B4-4AE9-ADB7-7EF9A9AC8516}">
      <dgm:prSet/>
      <dgm:spPr/>
      <dgm:t>
        <a:bodyPr/>
        <a:lstStyle/>
        <a:p>
          <a:endParaRPr lang="it-IT"/>
        </a:p>
      </dgm:t>
    </dgm:pt>
    <dgm:pt modelId="{D88B742E-89DF-4B6B-AF32-5E1ED4C261C0}" type="sibTrans" cxnId="{99D3254E-92B4-4AE9-ADB7-7EF9A9AC8516}">
      <dgm:prSet/>
      <dgm:spPr/>
      <dgm:t>
        <a:bodyPr/>
        <a:lstStyle/>
        <a:p>
          <a:endParaRPr lang="it-IT"/>
        </a:p>
      </dgm:t>
    </dgm:pt>
    <dgm:pt modelId="{F94AD179-3C92-4B34-BDEB-60F27BE234C3}">
      <dgm:prSet phldrT="[Testo]"/>
      <dgm:spPr/>
      <dgm:t>
        <a:bodyPr/>
        <a:lstStyle/>
        <a:p>
          <a:r>
            <a:rPr lang="it-IT"/>
            <a:t>vuote</a:t>
          </a:r>
        </a:p>
      </dgm:t>
    </dgm:pt>
    <dgm:pt modelId="{DFD413AC-BEAD-42D6-A626-B428311A0E3D}" type="parTrans" cxnId="{8FBC8E57-62FD-483F-A2F0-3C532AE2E114}">
      <dgm:prSet/>
      <dgm:spPr/>
      <dgm:t>
        <a:bodyPr/>
        <a:lstStyle/>
        <a:p>
          <a:endParaRPr lang="it-IT"/>
        </a:p>
      </dgm:t>
    </dgm:pt>
    <dgm:pt modelId="{1DD096A6-4821-4914-B7F2-67350AE1D033}" type="sibTrans" cxnId="{8FBC8E57-62FD-483F-A2F0-3C532AE2E114}">
      <dgm:prSet/>
      <dgm:spPr/>
      <dgm:t>
        <a:bodyPr/>
        <a:lstStyle/>
        <a:p>
          <a:endParaRPr lang="it-IT"/>
        </a:p>
      </dgm:t>
    </dgm:pt>
    <dgm:pt modelId="{766AB4A9-CC80-49BE-92B9-9359DFE9AAFD}">
      <dgm:prSet phldrT="[Testo]"/>
      <dgm:spPr/>
      <dgm:t>
        <a:bodyPr/>
        <a:lstStyle/>
        <a:p>
          <a:r>
            <a:rPr lang="it-IT"/>
            <a:t>Informazioni inconsistenti non strutturate in formato JSON</a:t>
          </a:r>
        </a:p>
      </dgm:t>
    </dgm:pt>
    <dgm:pt modelId="{CA0F8ACC-D46E-4C07-ACAB-660D31FD351B}" type="parTrans" cxnId="{4C510F23-96FF-4B63-80A7-FB1864FF7C44}">
      <dgm:prSet/>
      <dgm:spPr/>
      <dgm:t>
        <a:bodyPr/>
        <a:lstStyle/>
        <a:p>
          <a:endParaRPr lang="it-IT"/>
        </a:p>
      </dgm:t>
    </dgm:pt>
    <dgm:pt modelId="{99E7CACA-C9D6-4AA2-91BD-791E6817593C}" type="sibTrans" cxnId="{4C510F23-96FF-4B63-80A7-FB1864FF7C44}">
      <dgm:prSet/>
      <dgm:spPr/>
      <dgm:t>
        <a:bodyPr/>
        <a:lstStyle/>
        <a:p>
          <a:endParaRPr lang="it-IT"/>
        </a:p>
      </dgm:t>
    </dgm:pt>
    <dgm:pt modelId="{227BF0FC-C3EC-43D8-9B40-2BFD66962079}" type="pres">
      <dgm:prSet presAssocID="{E27D8EB6-B65A-4FCF-BD3E-91EC14B1D24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538E503-F8DC-4E16-AF8A-2A14FCC8F5A5}" type="pres">
      <dgm:prSet presAssocID="{34769F36-D14A-439F-BEEF-79BCF9850FDC}" presName="hierRoot1" presStyleCnt="0">
        <dgm:presLayoutVars>
          <dgm:hierBranch val="init"/>
        </dgm:presLayoutVars>
      </dgm:prSet>
      <dgm:spPr/>
    </dgm:pt>
    <dgm:pt modelId="{C61EFE4D-98DF-4E75-B77D-F5B1D751D78A}" type="pres">
      <dgm:prSet presAssocID="{34769F36-D14A-439F-BEEF-79BCF9850FDC}" presName="rootComposite1" presStyleCnt="0"/>
      <dgm:spPr/>
    </dgm:pt>
    <dgm:pt modelId="{8EF65C0D-4901-4073-B57D-EEC2D4A218D0}" type="pres">
      <dgm:prSet presAssocID="{34769F36-D14A-439F-BEEF-79BCF9850FDC}" presName="rootText1" presStyleLbl="node0" presStyleIdx="0" presStyleCnt="1" custLinFactNeighborX="-23007" custLinFactNeighborY="-3175">
        <dgm:presLayoutVars>
          <dgm:chPref val="3"/>
        </dgm:presLayoutVars>
      </dgm:prSet>
      <dgm:spPr/>
    </dgm:pt>
    <dgm:pt modelId="{D1AEB331-308D-498A-BB30-226A8105D68D}" type="pres">
      <dgm:prSet presAssocID="{34769F36-D14A-439F-BEEF-79BCF9850FDC}" presName="rootConnector1" presStyleLbl="node1" presStyleIdx="0" presStyleCnt="0"/>
      <dgm:spPr/>
    </dgm:pt>
    <dgm:pt modelId="{1573DA1F-7EE7-45D1-983F-0007791BC15E}" type="pres">
      <dgm:prSet presAssocID="{34769F36-D14A-439F-BEEF-79BCF9850FDC}" presName="hierChild2" presStyleCnt="0"/>
      <dgm:spPr/>
    </dgm:pt>
    <dgm:pt modelId="{3BCFF150-CA01-408C-8609-5F72ED296E44}" type="pres">
      <dgm:prSet presAssocID="{DFD413AC-BEAD-42D6-A626-B428311A0E3D}" presName="Name37" presStyleLbl="parChTrans1D2" presStyleIdx="0" presStyleCnt="2"/>
      <dgm:spPr/>
    </dgm:pt>
    <dgm:pt modelId="{9742FD36-DA39-4372-BE87-EC9BC74C65C3}" type="pres">
      <dgm:prSet presAssocID="{F94AD179-3C92-4B34-BDEB-60F27BE234C3}" presName="hierRoot2" presStyleCnt="0">
        <dgm:presLayoutVars>
          <dgm:hierBranch val="init"/>
        </dgm:presLayoutVars>
      </dgm:prSet>
      <dgm:spPr/>
    </dgm:pt>
    <dgm:pt modelId="{3028E286-E47C-48C6-906A-128043349F14}" type="pres">
      <dgm:prSet presAssocID="{F94AD179-3C92-4B34-BDEB-60F27BE234C3}" presName="rootComposite" presStyleCnt="0"/>
      <dgm:spPr/>
    </dgm:pt>
    <dgm:pt modelId="{15C1A462-FB9D-4C2A-A40E-A56A728441BD}" type="pres">
      <dgm:prSet presAssocID="{F94AD179-3C92-4B34-BDEB-60F27BE234C3}" presName="rootText" presStyleLbl="node2" presStyleIdx="0" presStyleCnt="2" custLinFactNeighborX="466" custLinFactNeighborY="41982">
        <dgm:presLayoutVars>
          <dgm:chPref val="3"/>
        </dgm:presLayoutVars>
      </dgm:prSet>
      <dgm:spPr/>
    </dgm:pt>
    <dgm:pt modelId="{A3C1350F-11BF-45D0-8EA7-52F1E2533D19}" type="pres">
      <dgm:prSet presAssocID="{F94AD179-3C92-4B34-BDEB-60F27BE234C3}" presName="rootConnector" presStyleLbl="node2" presStyleIdx="0" presStyleCnt="2"/>
      <dgm:spPr/>
    </dgm:pt>
    <dgm:pt modelId="{B4DE6097-0507-48BC-9DD6-826C07CB63E2}" type="pres">
      <dgm:prSet presAssocID="{F94AD179-3C92-4B34-BDEB-60F27BE234C3}" presName="hierChild4" presStyleCnt="0"/>
      <dgm:spPr/>
    </dgm:pt>
    <dgm:pt modelId="{A4FF7812-FFE2-4D8E-8018-342640F87213}" type="pres">
      <dgm:prSet presAssocID="{F94AD179-3C92-4B34-BDEB-60F27BE234C3}" presName="hierChild5" presStyleCnt="0"/>
      <dgm:spPr/>
    </dgm:pt>
    <dgm:pt modelId="{766A921F-4C98-4DDF-9635-BD3993C43785}" type="pres">
      <dgm:prSet presAssocID="{CA0F8ACC-D46E-4C07-ACAB-660D31FD351B}" presName="Name37" presStyleLbl="parChTrans1D2" presStyleIdx="1" presStyleCnt="2"/>
      <dgm:spPr/>
    </dgm:pt>
    <dgm:pt modelId="{34CDDC1A-048E-43D6-805F-C609E747F5F8}" type="pres">
      <dgm:prSet presAssocID="{766AB4A9-CC80-49BE-92B9-9359DFE9AAFD}" presName="hierRoot2" presStyleCnt="0">
        <dgm:presLayoutVars>
          <dgm:hierBranch val="init"/>
        </dgm:presLayoutVars>
      </dgm:prSet>
      <dgm:spPr/>
    </dgm:pt>
    <dgm:pt modelId="{D5E1F590-D294-4D95-9175-70B0FF36CE48}" type="pres">
      <dgm:prSet presAssocID="{766AB4A9-CC80-49BE-92B9-9359DFE9AAFD}" presName="rootComposite" presStyleCnt="0"/>
      <dgm:spPr/>
    </dgm:pt>
    <dgm:pt modelId="{8FA9500E-A41D-49D3-B6AA-400170C943EC}" type="pres">
      <dgm:prSet presAssocID="{766AB4A9-CC80-49BE-92B9-9359DFE9AAFD}" presName="rootText" presStyleLbl="node2" presStyleIdx="1" presStyleCnt="2" custScaleX="117914" custScaleY="132671" custLinFactNeighborX="-1210" custLinFactNeighborY="37566">
        <dgm:presLayoutVars>
          <dgm:chPref val="3"/>
        </dgm:presLayoutVars>
      </dgm:prSet>
      <dgm:spPr/>
    </dgm:pt>
    <dgm:pt modelId="{06FBAF3F-3B9B-46B4-91B1-1DB023FFD20B}" type="pres">
      <dgm:prSet presAssocID="{766AB4A9-CC80-49BE-92B9-9359DFE9AAFD}" presName="rootConnector" presStyleLbl="node2" presStyleIdx="1" presStyleCnt="2"/>
      <dgm:spPr/>
    </dgm:pt>
    <dgm:pt modelId="{4D4FB1C4-1E66-42D7-9AEF-D59C0AD69E63}" type="pres">
      <dgm:prSet presAssocID="{766AB4A9-CC80-49BE-92B9-9359DFE9AAFD}" presName="hierChild4" presStyleCnt="0"/>
      <dgm:spPr/>
    </dgm:pt>
    <dgm:pt modelId="{03C0AEB3-5536-4F65-BF08-8B0EBF929E1C}" type="pres">
      <dgm:prSet presAssocID="{766AB4A9-CC80-49BE-92B9-9359DFE9AAFD}" presName="hierChild5" presStyleCnt="0"/>
      <dgm:spPr/>
    </dgm:pt>
    <dgm:pt modelId="{37A75347-2657-49F6-9647-25E494D33AE6}" type="pres">
      <dgm:prSet presAssocID="{34769F36-D14A-439F-BEEF-79BCF9850FDC}" presName="hierChild3" presStyleCnt="0"/>
      <dgm:spPr/>
    </dgm:pt>
  </dgm:ptLst>
  <dgm:cxnLst>
    <dgm:cxn modelId="{4C510F23-96FF-4B63-80A7-FB1864FF7C44}" srcId="{34769F36-D14A-439F-BEEF-79BCF9850FDC}" destId="{766AB4A9-CC80-49BE-92B9-9359DFE9AAFD}" srcOrd="1" destOrd="0" parTransId="{CA0F8ACC-D46E-4C07-ACAB-660D31FD351B}" sibTransId="{99E7CACA-C9D6-4AA2-91BD-791E6817593C}"/>
    <dgm:cxn modelId="{9D9B8D37-4037-438C-848F-457B948A372A}" type="presOf" srcId="{34769F36-D14A-439F-BEEF-79BCF9850FDC}" destId="{8EF65C0D-4901-4073-B57D-EEC2D4A218D0}" srcOrd="0" destOrd="0" presId="urn:microsoft.com/office/officeart/2005/8/layout/orgChart1"/>
    <dgm:cxn modelId="{C742CB3D-D608-4C26-A90B-DC4FF9DAF7CF}" type="presOf" srcId="{E27D8EB6-B65A-4FCF-BD3E-91EC14B1D241}" destId="{227BF0FC-C3EC-43D8-9B40-2BFD66962079}" srcOrd="0" destOrd="0" presId="urn:microsoft.com/office/officeart/2005/8/layout/orgChart1"/>
    <dgm:cxn modelId="{76945041-C257-496C-8405-09241CEDBAD2}" type="presOf" srcId="{CA0F8ACC-D46E-4C07-ACAB-660D31FD351B}" destId="{766A921F-4C98-4DDF-9635-BD3993C43785}" srcOrd="0" destOrd="0" presId="urn:microsoft.com/office/officeart/2005/8/layout/orgChart1"/>
    <dgm:cxn modelId="{99D3254E-92B4-4AE9-ADB7-7EF9A9AC8516}" srcId="{E27D8EB6-B65A-4FCF-BD3E-91EC14B1D241}" destId="{34769F36-D14A-439F-BEEF-79BCF9850FDC}" srcOrd="0" destOrd="0" parTransId="{3FF202C7-EBDC-4912-9FDF-04B0316765D8}" sibTransId="{D88B742E-89DF-4B6B-AF32-5E1ED4C261C0}"/>
    <dgm:cxn modelId="{92560C73-B4D9-4AAB-952D-C097B5064AF6}" type="presOf" srcId="{F94AD179-3C92-4B34-BDEB-60F27BE234C3}" destId="{A3C1350F-11BF-45D0-8EA7-52F1E2533D19}" srcOrd="1" destOrd="0" presId="urn:microsoft.com/office/officeart/2005/8/layout/orgChart1"/>
    <dgm:cxn modelId="{D9057D74-6C27-40F6-A738-0CBEA9C825D2}" type="presOf" srcId="{766AB4A9-CC80-49BE-92B9-9359DFE9AAFD}" destId="{06FBAF3F-3B9B-46B4-91B1-1DB023FFD20B}" srcOrd="1" destOrd="0" presId="urn:microsoft.com/office/officeart/2005/8/layout/orgChart1"/>
    <dgm:cxn modelId="{8FBC8E57-62FD-483F-A2F0-3C532AE2E114}" srcId="{34769F36-D14A-439F-BEEF-79BCF9850FDC}" destId="{F94AD179-3C92-4B34-BDEB-60F27BE234C3}" srcOrd="0" destOrd="0" parTransId="{DFD413AC-BEAD-42D6-A626-B428311A0E3D}" sibTransId="{1DD096A6-4821-4914-B7F2-67350AE1D033}"/>
    <dgm:cxn modelId="{300AD379-7884-496E-B400-717B2969D77B}" type="presOf" srcId="{766AB4A9-CC80-49BE-92B9-9359DFE9AAFD}" destId="{8FA9500E-A41D-49D3-B6AA-400170C943EC}" srcOrd="0" destOrd="0" presId="urn:microsoft.com/office/officeart/2005/8/layout/orgChart1"/>
    <dgm:cxn modelId="{D286BB89-D39E-4176-8D70-3B0CEFDD1AB1}" type="presOf" srcId="{F94AD179-3C92-4B34-BDEB-60F27BE234C3}" destId="{15C1A462-FB9D-4C2A-A40E-A56A728441BD}" srcOrd="0" destOrd="0" presId="urn:microsoft.com/office/officeart/2005/8/layout/orgChart1"/>
    <dgm:cxn modelId="{E8D503D5-6225-4584-B21A-5BDDB7882800}" type="presOf" srcId="{DFD413AC-BEAD-42D6-A626-B428311A0E3D}" destId="{3BCFF150-CA01-408C-8609-5F72ED296E44}" srcOrd="0" destOrd="0" presId="urn:microsoft.com/office/officeart/2005/8/layout/orgChart1"/>
    <dgm:cxn modelId="{BD9CEAD7-8E3B-4D4F-8D97-130E1C0D4CBD}" type="presOf" srcId="{34769F36-D14A-439F-BEEF-79BCF9850FDC}" destId="{D1AEB331-308D-498A-BB30-226A8105D68D}" srcOrd="1" destOrd="0" presId="urn:microsoft.com/office/officeart/2005/8/layout/orgChart1"/>
    <dgm:cxn modelId="{7B0DD916-5A96-4A1E-8262-91B355BCE87E}" type="presParOf" srcId="{227BF0FC-C3EC-43D8-9B40-2BFD66962079}" destId="{5538E503-F8DC-4E16-AF8A-2A14FCC8F5A5}" srcOrd="0" destOrd="0" presId="urn:microsoft.com/office/officeart/2005/8/layout/orgChart1"/>
    <dgm:cxn modelId="{813CE406-88B7-41C4-AA39-2E4661F1859E}" type="presParOf" srcId="{5538E503-F8DC-4E16-AF8A-2A14FCC8F5A5}" destId="{C61EFE4D-98DF-4E75-B77D-F5B1D751D78A}" srcOrd="0" destOrd="0" presId="urn:microsoft.com/office/officeart/2005/8/layout/orgChart1"/>
    <dgm:cxn modelId="{83BC69EE-EE4A-49B8-900C-986846577FBC}" type="presParOf" srcId="{C61EFE4D-98DF-4E75-B77D-F5B1D751D78A}" destId="{8EF65C0D-4901-4073-B57D-EEC2D4A218D0}" srcOrd="0" destOrd="0" presId="urn:microsoft.com/office/officeart/2005/8/layout/orgChart1"/>
    <dgm:cxn modelId="{1E8EE056-00CF-4F7F-8FAA-4DFF855A5BD2}" type="presParOf" srcId="{C61EFE4D-98DF-4E75-B77D-F5B1D751D78A}" destId="{D1AEB331-308D-498A-BB30-226A8105D68D}" srcOrd="1" destOrd="0" presId="urn:microsoft.com/office/officeart/2005/8/layout/orgChart1"/>
    <dgm:cxn modelId="{BC5D9487-8A09-44BD-8117-8C164A125F6D}" type="presParOf" srcId="{5538E503-F8DC-4E16-AF8A-2A14FCC8F5A5}" destId="{1573DA1F-7EE7-45D1-983F-0007791BC15E}" srcOrd="1" destOrd="0" presId="urn:microsoft.com/office/officeart/2005/8/layout/orgChart1"/>
    <dgm:cxn modelId="{2ED7E573-A96C-4BD8-8E55-3291ECF7469E}" type="presParOf" srcId="{1573DA1F-7EE7-45D1-983F-0007791BC15E}" destId="{3BCFF150-CA01-408C-8609-5F72ED296E44}" srcOrd="0" destOrd="0" presId="urn:microsoft.com/office/officeart/2005/8/layout/orgChart1"/>
    <dgm:cxn modelId="{6EE0D962-20BE-4B09-8564-656CF654B84D}" type="presParOf" srcId="{1573DA1F-7EE7-45D1-983F-0007791BC15E}" destId="{9742FD36-DA39-4372-BE87-EC9BC74C65C3}" srcOrd="1" destOrd="0" presId="urn:microsoft.com/office/officeart/2005/8/layout/orgChart1"/>
    <dgm:cxn modelId="{7D26F985-890C-4018-AB3F-A266C08871CC}" type="presParOf" srcId="{9742FD36-DA39-4372-BE87-EC9BC74C65C3}" destId="{3028E286-E47C-48C6-906A-128043349F14}" srcOrd="0" destOrd="0" presId="urn:microsoft.com/office/officeart/2005/8/layout/orgChart1"/>
    <dgm:cxn modelId="{BFD74593-C8F2-40C7-89D2-EF23DB08B86A}" type="presParOf" srcId="{3028E286-E47C-48C6-906A-128043349F14}" destId="{15C1A462-FB9D-4C2A-A40E-A56A728441BD}" srcOrd="0" destOrd="0" presId="urn:microsoft.com/office/officeart/2005/8/layout/orgChart1"/>
    <dgm:cxn modelId="{B67BA93D-DD67-409E-AA45-C497BE01078A}" type="presParOf" srcId="{3028E286-E47C-48C6-906A-128043349F14}" destId="{A3C1350F-11BF-45D0-8EA7-52F1E2533D19}" srcOrd="1" destOrd="0" presId="urn:microsoft.com/office/officeart/2005/8/layout/orgChart1"/>
    <dgm:cxn modelId="{FD61B974-C36D-4F9D-AD0E-D710B2A89942}" type="presParOf" srcId="{9742FD36-DA39-4372-BE87-EC9BC74C65C3}" destId="{B4DE6097-0507-48BC-9DD6-826C07CB63E2}" srcOrd="1" destOrd="0" presId="urn:microsoft.com/office/officeart/2005/8/layout/orgChart1"/>
    <dgm:cxn modelId="{B8C71853-A22F-4C52-B3C0-DD1626262296}" type="presParOf" srcId="{9742FD36-DA39-4372-BE87-EC9BC74C65C3}" destId="{A4FF7812-FFE2-4D8E-8018-342640F87213}" srcOrd="2" destOrd="0" presId="urn:microsoft.com/office/officeart/2005/8/layout/orgChart1"/>
    <dgm:cxn modelId="{B150915E-B350-4085-AD8C-E4A14A5751DA}" type="presParOf" srcId="{1573DA1F-7EE7-45D1-983F-0007791BC15E}" destId="{766A921F-4C98-4DDF-9635-BD3993C43785}" srcOrd="2" destOrd="0" presId="urn:microsoft.com/office/officeart/2005/8/layout/orgChart1"/>
    <dgm:cxn modelId="{A801FCD1-9DFC-4078-B42A-67FEF166E262}" type="presParOf" srcId="{1573DA1F-7EE7-45D1-983F-0007791BC15E}" destId="{34CDDC1A-048E-43D6-805F-C609E747F5F8}" srcOrd="3" destOrd="0" presId="urn:microsoft.com/office/officeart/2005/8/layout/orgChart1"/>
    <dgm:cxn modelId="{BF793ECF-D9F8-4FB7-BDED-7913945CDAA7}" type="presParOf" srcId="{34CDDC1A-048E-43D6-805F-C609E747F5F8}" destId="{D5E1F590-D294-4D95-9175-70B0FF36CE48}" srcOrd="0" destOrd="0" presId="urn:microsoft.com/office/officeart/2005/8/layout/orgChart1"/>
    <dgm:cxn modelId="{BD9092D6-9B6B-4231-A599-494FE807F80C}" type="presParOf" srcId="{D5E1F590-D294-4D95-9175-70B0FF36CE48}" destId="{8FA9500E-A41D-49D3-B6AA-400170C943EC}" srcOrd="0" destOrd="0" presId="urn:microsoft.com/office/officeart/2005/8/layout/orgChart1"/>
    <dgm:cxn modelId="{153AC9A5-5DEA-43EB-B018-6DDE615F7652}" type="presParOf" srcId="{D5E1F590-D294-4D95-9175-70B0FF36CE48}" destId="{06FBAF3F-3B9B-46B4-91B1-1DB023FFD20B}" srcOrd="1" destOrd="0" presId="urn:microsoft.com/office/officeart/2005/8/layout/orgChart1"/>
    <dgm:cxn modelId="{9274A97A-EA64-4858-AC63-60429BC77910}" type="presParOf" srcId="{34CDDC1A-048E-43D6-805F-C609E747F5F8}" destId="{4D4FB1C4-1E66-42D7-9AEF-D59C0AD69E63}" srcOrd="1" destOrd="0" presId="urn:microsoft.com/office/officeart/2005/8/layout/orgChart1"/>
    <dgm:cxn modelId="{950DE936-31DF-44A6-B69F-16B2FCE81AD1}" type="presParOf" srcId="{34CDDC1A-048E-43D6-805F-C609E747F5F8}" destId="{03C0AEB3-5536-4F65-BF08-8B0EBF929E1C}" srcOrd="2" destOrd="0" presId="urn:microsoft.com/office/officeart/2005/8/layout/orgChart1"/>
    <dgm:cxn modelId="{DCD68008-A852-4AA4-9ECE-E0B0E32B0248}" type="presParOf" srcId="{5538E503-F8DC-4E16-AF8A-2A14FCC8F5A5}" destId="{37A75347-2657-49F6-9647-25E494D33AE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39ADEF3-B6B5-4F79-A88C-DB7B494B3CDC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A11CFCC0-F8A9-4148-BF9D-A3D3A626805D}">
      <dgm:prSet phldrT="[Testo]"/>
      <dgm:spPr/>
      <dgm:t>
        <a:bodyPr/>
        <a:lstStyle/>
        <a:p>
          <a:r>
            <a:rPr lang="it-IT"/>
            <a:t>TOTALE TABELLE: 49.538</a:t>
          </a:r>
        </a:p>
      </dgm:t>
    </dgm:pt>
    <dgm:pt modelId="{C803229E-4F3A-4385-BBFB-4495393E24B9}" type="parTrans" cxnId="{08F1204E-89A8-4345-953C-24E81C4EF201}">
      <dgm:prSet/>
      <dgm:spPr/>
      <dgm:t>
        <a:bodyPr/>
        <a:lstStyle/>
        <a:p>
          <a:endParaRPr lang="it-IT"/>
        </a:p>
      </dgm:t>
    </dgm:pt>
    <dgm:pt modelId="{D0F6311E-0361-41E2-8BB1-5C8F9A0E2D6D}" type="sibTrans" cxnId="{08F1204E-89A8-4345-953C-24E81C4EF201}">
      <dgm:prSet/>
      <dgm:spPr/>
      <dgm:t>
        <a:bodyPr/>
        <a:lstStyle/>
        <a:p>
          <a:endParaRPr lang="it-IT"/>
        </a:p>
      </dgm:t>
    </dgm:pt>
    <dgm:pt modelId="{96835279-DDA3-4F98-A5A2-5B32A63C1483}">
      <dgm:prSet phldrT="[Testo]"/>
      <dgm:spPr/>
      <dgm:t>
        <a:bodyPr/>
        <a:lstStyle/>
        <a:p>
          <a:r>
            <a:rPr lang="it-IT"/>
            <a:t>TABELLE ESCLUSE: 5.068</a:t>
          </a:r>
        </a:p>
      </dgm:t>
    </dgm:pt>
    <dgm:pt modelId="{BB31BA5E-82EA-4F13-8670-4C09C931D878}" type="parTrans" cxnId="{27C67D66-56D7-4B94-A269-F9B76E78041B}">
      <dgm:prSet/>
      <dgm:spPr/>
      <dgm:t>
        <a:bodyPr/>
        <a:lstStyle/>
        <a:p>
          <a:endParaRPr lang="it-IT"/>
        </a:p>
      </dgm:t>
    </dgm:pt>
    <dgm:pt modelId="{09917001-8EEB-4558-BF73-2EC4BC8D5A85}" type="sibTrans" cxnId="{27C67D66-56D7-4B94-A269-F9B76E78041B}">
      <dgm:prSet/>
      <dgm:spPr/>
      <dgm:t>
        <a:bodyPr/>
        <a:lstStyle/>
        <a:p>
          <a:endParaRPr lang="it-IT"/>
        </a:p>
      </dgm:t>
    </dgm:pt>
    <dgm:pt modelId="{4B219A6B-CEDA-483B-9E13-2720166CF099}">
      <dgm:prSet phldrT="[Testo]"/>
      <dgm:spPr/>
      <dgm:t>
        <a:bodyPr/>
        <a:lstStyle/>
        <a:p>
          <a:r>
            <a:rPr lang="it-IT"/>
            <a:t>TABELLE ESTRATTE: 44.470</a:t>
          </a:r>
        </a:p>
      </dgm:t>
    </dgm:pt>
    <dgm:pt modelId="{4A83795B-82B1-4604-836E-967E607471F0}" type="parTrans" cxnId="{8A90873D-1873-4A22-A8B1-17754D0B3624}">
      <dgm:prSet/>
      <dgm:spPr/>
      <dgm:t>
        <a:bodyPr/>
        <a:lstStyle/>
        <a:p>
          <a:endParaRPr lang="it-IT"/>
        </a:p>
      </dgm:t>
    </dgm:pt>
    <dgm:pt modelId="{14CE10FC-9484-449C-82FB-D1FB7CB5D81D}" type="sibTrans" cxnId="{8A90873D-1873-4A22-A8B1-17754D0B3624}">
      <dgm:prSet/>
      <dgm:spPr/>
      <dgm:t>
        <a:bodyPr/>
        <a:lstStyle/>
        <a:p>
          <a:endParaRPr lang="it-IT"/>
        </a:p>
      </dgm:t>
    </dgm:pt>
    <dgm:pt modelId="{490CD92C-74F0-47C7-84C4-7AF022A53986}" type="pres">
      <dgm:prSet presAssocID="{D39ADEF3-B6B5-4F79-A88C-DB7B494B3CDC}" presName="linearFlow" presStyleCnt="0">
        <dgm:presLayoutVars>
          <dgm:dir/>
          <dgm:resizeHandles val="exact"/>
        </dgm:presLayoutVars>
      </dgm:prSet>
      <dgm:spPr/>
    </dgm:pt>
    <dgm:pt modelId="{6761CD5C-2EE7-4D93-8D29-CDDB09DE1C04}" type="pres">
      <dgm:prSet presAssocID="{A11CFCC0-F8A9-4148-BF9D-A3D3A626805D}" presName="node" presStyleLbl="node1" presStyleIdx="0" presStyleCnt="3">
        <dgm:presLayoutVars>
          <dgm:bulletEnabled val="1"/>
        </dgm:presLayoutVars>
      </dgm:prSet>
      <dgm:spPr/>
    </dgm:pt>
    <dgm:pt modelId="{D02306AB-1232-4118-A3B0-93F2D4110F14}" type="pres">
      <dgm:prSet presAssocID="{D0F6311E-0361-41E2-8BB1-5C8F9A0E2D6D}" presName="spacerL" presStyleCnt="0"/>
      <dgm:spPr/>
    </dgm:pt>
    <dgm:pt modelId="{F5136BB6-EF42-470B-8284-E453A11FAC13}" type="pres">
      <dgm:prSet presAssocID="{D0F6311E-0361-41E2-8BB1-5C8F9A0E2D6D}" presName="sibTrans" presStyleLbl="sibTrans2D1" presStyleIdx="0" presStyleCnt="2"/>
      <dgm:spPr>
        <a:prstGeom prst="mathMinus">
          <a:avLst/>
        </a:prstGeom>
      </dgm:spPr>
    </dgm:pt>
    <dgm:pt modelId="{0D368165-B07D-430B-A961-6945C731AF6B}" type="pres">
      <dgm:prSet presAssocID="{D0F6311E-0361-41E2-8BB1-5C8F9A0E2D6D}" presName="spacerR" presStyleCnt="0"/>
      <dgm:spPr/>
    </dgm:pt>
    <dgm:pt modelId="{8B36D5FB-DCA0-4FBB-9D06-1E617D955DD4}" type="pres">
      <dgm:prSet presAssocID="{96835279-DDA3-4F98-A5A2-5B32A63C1483}" presName="node" presStyleLbl="node1" presStyleIdx="1" presStyleCnt="3">
        <dgm:presLayoutVars>
          <dgm:bulletEnabled val="1"/>
        </dgm:presLayoutVars>
      </dgm:prSet>
      <dgm:spPr/>
    </dgm:pt>
    <dgm:pt modelId="{F22DFF54-7718-4289-985B-DA730AF3F84F}" type="pres">
      <dgm:prSet presAssocID="{09917001-8EEB-4558-BF73-2EC4BC8D5A85}" presName="spacerL" presStyleCnt="0"/>
      <dgm:spPr/>
    </dgm:pt>
    <dgm:pt modelId="{E9A7E442-767E-4698-96B9-607C2D50DF33}" type="pres">
      <dgm:prSet presAssocID="{09917001-8EEB-4558-BF73-2EC4BC8D5A85}" presName="sibTrans" presStyleLbl="sibTrans2D1" presStyleIdx="1" presStyleCnt="2"/>
      <dgm:spPr/>
    </dgm:pt>
    <dgm:pt modelId="{3044E908-45A2-4A29-BD24-8ECA262FD02E}" type="pres">
      <dgm:prSet presAssocID="{09917001-8EEB-4558-BF73-2EC4BC8D5A85}" presName="spacerR" presStyleCnt="0"/>
      <dgm:spPr/>
    </dgm:pt>
    <dgm:pt modelId="{CEC60F2C-B003-4AFC-9DE3-649F42CCDC1A}" type="pres">
      <dgm:prSet presAssocID="{4B219A6B-CEDA-483B-9E13-2720166CF099}" presName="node" presStyleLbl="node1" presStyleIdx="2" presStyleCnt="3">
        <dgm:presLayoutVars>
          <dgm:bulletEnabled val="1"/>
        </dgm:presLayoutVars>
      </dgm:prSet>
      <dgm:spPr/>
    </dgm:pt>
  </dgm:ptLst>
  <dgm:cxnLst>
    <dgm:cxn modelId="{F0468626-82A9-4E7A-ACEC-150E3E6CAE01}" type="presOf" srcId="{96835279-DDA3-4F98-A5A2-5B32A63C1483}" destId="{8B36D5FB-DCA0-4FBB-9D06-1E617D955DD4}" srcOrd="0" destOrd="0" presId="urn:microsoft.com/office/officeart/2005/8/layout/equation1"/>
    <dgm:cxn modelId="{9E914534-4C85-49E3-9330-1D75BC5F60E3}" type="presOf" srcId="{A11CFCC0-F8A9-4148-BF9D-A3D3A626805D}" destId="{6761CD5C-2EE7-4D93-8D29-CDDB09DE1C04}" srcOrd="0" destOrd="0" presId="urn:microsoft.com/office/officeart/2005/8/layout/equation1"/>
    <dgm:cxn modelId="{8A90873D-1873-4A22-A8B1-17754D0B3624}" srcId="{D39ADEF3-B6B5-4F79-A88C-DB7B494B3CDC}" destId="{4B219A6B-CEDA-483B-9E13-2720166CF099}" srcOrd="2" destOrd="0" parTransId="{4A83795B-82B1-4604-836E-967E607471F0}" sibTransId="{14CE10FC-9484-449C-82FB-D1FB7CB5D81D}"/>
    <dgm:cxn modelId="{27C67D66-56D7-4B94-A269-F9B76E78041B}" srcId="{D39ADEF3-B6B5-4F79-A88C-DB7B494B3CDC}" destId="{96835279-DDA3-4F98-A5A2-5B32A63C1483}" srcOrd="1" destOrd="0" parTransId="{BB31BA5E-82EA-4F13-8670-4C09C931D878}" sibTransId="{09917001-8EEB-4558-BF73-2EC4BC8D5A85}"/>
    <dgm:cxn modelId="{08F1204E-89A8-4345-953C-24E81C4EF201}" srcId="{D39ADEF3-B6B5-4F79-A88C-DB7B494B3CDC}" destId="{A11CFCC0-F8A9-4148-BF9D-A3D3A626805D}" srcOrd="0" destOrd="0" parTransId="{C803229E-4F3A-4385-BBFB-4495393E24B9}" sibTransId="{D0F6311E-0361-41E2-8BB1-5C8F9A0E2D6D}"/>
    <dgm:cxn modelId="{5166BA8D-53B4-4A68-A500-BC6D5BAE2C96}" type="presOf" srcId="{09917001-8EEB-4558-BF73-2EC4BC8D5A85}" destId="{E9A7E442-767E-4698-96B9-607C2D50DF33}" srcOrd="0" destOrd="0" presId="urn:microsoft.com/office/officeart/2005/8/layout/equation1"/>
    <dgm:cxn modelId="{CB0C7C94-923B-45C5-82E3-E28396075392}" type="presOf" srcId="{4B219A6B-CEDA-483B-9E13-2720166CF099}" destId="{CEC60F2C-B003-4AFC-9DE3-649F42CCDC1A}" srcOrd="0" destOrd="0" presId="urn:microsoft.com/office/officeart/2005/8/layout/equation1"/>
    <dgm:cxn modelId="{901A17C0-4709-40AC-9E68-BE71CF697BD0}" type="presOf" srcId="{D0F6311E-0361-41E2-8BB1-5C8F9A0E2D6D}" destId="{F5136BB6-EF42-470B-8284-E453A11FAC13}" srcOrd="0" destOrd="0" presId="urn:microsoft.com/office/officeart/2005/8/layout/equation1"/>
    <dgm:cxn modelId="{8A516FF6-039D-482D-8B13-44AD163B6CAB}" type="presOf" srcId="{D39ADEF3-B6B5-4F79-A88C-DB7B494B3CDC}" destId="{490CD92C-74F0-47C7-84C4-7AF022A53986}" srcOrd="0" destOrd="0" presId="urn:microsoft.com/office/officeart/2005/8/layout/equation1"/>
    <dgm:cxn modelId="{FCF6EBF7-F4AD-4F68-BB09-D39A2E0548F0}" type="presParOf" srcId="{490CD92C-74F0-47C7-84C4-7AF022A53986}" destId="{6761CD5C-2EE7-4D93-8D29-CDDB09DE1C04}" srcOrd="0" destOrd="0" presId="urn:microsoft.com/office/officeart/2005/8/layout/equation1"/>
    <dgm:cxn modelId="{956F4F92-4BBD-488E-B4D6-F626714F144F}" type="presParOf" srcId="{490CD92C-74F0-47C7-84C4-7AF022A53986}" destId="{D02306AB-1232-4118-A3B0-93F2D4110F14}" srcOrd="1" destOrd="0" presId="urn:microsoft.com/office/officeart/2005/8/layout/equation1"/>
    <dgm:cxn modelId="{9BEDDFE4-E719-4C72-880A-4650CE333593}" type="presParOf" srcId="{490CD92C-74F0-47C7-84C4-7AF022A53986}" destId="{F5136BB6-EF42-470B-8284-E453A11FAC13}" srcOrd="2" destOrd="0" presId="urn:microsoft.com/office/officeart/2005/8/layout/equation1"/>
    <dgm:cxn modelId="{E14452C6-01E4-4DE7-A006-ADA061AEE158}" type="presParOf" srcId="{490CD92C-74F0-47C7-84C4-7AF022A53986}" destId="{0D368165-B07D-430B-A961-6945C731AF6B}" srcOrd="3" destOrd="0" presId="urn:microsoft.com/office/officeart/2005/8/layout/equation1"/>
    <dgm:cxn modelId="{D276C1A8-B5DA-4D6A-9F8E-F08006B3BECA}" type="presParOf" srcId="{490CD92C-74F0-47C7-84C4-7AF022A53986}" destId="{8B36D5FB-DCA0-4FBB-9D06-1E617D955DD4}" srcOrd="4" destOrd="0" presId="urn:microsoft.com/office/officeart/2005/8/layout/equation1"/>
    <dgm:cxn modelId="{E7FB0BFD-F5C0-48F2-BE7D-8EF78C48EF7C}" type="presParOf" srcId="{490CD92C-74F0-47C7-84C4-7AF022A53986}" destId="{F22DFF54-7718-4289-985B-DA730AF3F84F}" srcOrd="5" destOrd="0" presId="urn:microsoft.com/office/officeart/2005/8/layout/equation1"/>
    <dgm:cxn modelId="{148CA971-20A6-49DC-92FD-06615F152DE8}" type="presParOf" srcId="{490CD92C-74F0-47C7-84C4-7AF022A53986}" destId="{E9A7E442-767E-4698-96B9-607C2D50DF33}" srcOrd="6" destOrd="0" presId="urn:microsoft.com/office/officeart/2005/8/layout/equation1"/>
    <dgm:cxn modelId="{ACECAD6A-64D0-4A34-AC3E-E26E76E9FCB9}" type="presParOf" srcId="{490CD92C-74F0-47C7-84C4-7AF022A53986}" destId="{3044E908-45A2-4A29-BD24-8ECA262FD02E}" srcOrd="7" destOrd="0" presId="urn:microsoft.com/office/officeart/2005/8/layout/equation1"/>
    <dgm:cxn modelId="{D6C10DB7-8229-4C9F-9DCC-CE99E46A8F4E}" type="presParOf" srcId="{490CD92C-74F0-47C7-84C4-7AF022A53986}" destId="{CEC60F2C-B003-4AFC-9DE3-649F42CCDC1A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9857B20-2F67-414F-81CA-41484F86F045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t-IT"/>
        </a:p>
      </dgm:t>
    </dgm:pt>
    <dgm:pt modelId="{1AC4FE86-A308-4626-9B37-5E7B27969AB8}">
      <dgm:prSet phldrT="[Testo]" custT="1"/>
      <dgm:spPr>
        <a:solidFill>
          <a:srgbClr val="9D49C7"/>
        </a:solidFill>
      </dgm:spPr>
      <dgm:t>
        <a:bodyPr/>
        <a:lstStyle/>
        <a:p>
          <a:r>
            <a:rPr lang="it-IT" sz="2400"/>
            <a:t>Risultato Ottenuto: </a:t>
          </a:r>
        </a:p>
        <a:p>
          <a:r>
            <a:rPr lang="it-IT" sz="1600" b="1" i="1"/>
            <a:t>44.470 </a:t>
          </a:r>
        </a:p>
        <a:p>
          <a:r>
            <a:rPr lang="it-IT" sz="1600" b="1" i="1"/>
            <a:t>Tabelle indicizzate</a:t>
          </a:r>
        </a:p>
      </dgm:t>
    </dgm:pt>
    <dgm:pt modelId="{5925FBE5-B3BB-4E4F-BED5-1251BBC448A0}" type="parTrans" cxnId="{D570E471-4FB3-4E6B-9028-C1A38EAAA0D4}">
      <dgm:prSet/>
      <dgm:spPr/>
      <dgm:t>
        <a:bodyPr/>
        <a:lstStyle/>
        <a:p>
          <a:endParaRPr lang="it-IT"/>
        </a:p>
      </dgm:t>
    </dgm:pt>
    <dgm:pt modelId="{E3D02215-185D-4460-850A-A686AE00382F}" type="sibTrans" cxnId="{D570E471-4FB3-4E6B-9028-C1A38EAAA0D4}">
      <dgm:prSet/>
      <dgm:spPr/>
      <dgm:t>
        <a:bodyPr/>
        <a:lstStyle/>
        <a:p>
          <a:endParaRPr lang="it-IT"/>
        </a:p>
      </dgm:t>
    </dgm:pt>
    <dgm:pt modelId="{3C472744-E6F5-4631-AA64-3BAFD1B4AE7B}" type="pres">
      <dgm:prSet presAssocID="{09857B20-2F67-414F-81CA-41484F86F045}" presName="diagram" presStyleCnt="0">
        <dgm:presLayoutVars>
          <dgm:dir/>
          <dgm:resizeHandles val="exact"/>
        </dgm:presLayoutVars>
      </dgm:prSet>
      <dgm:spPr/>
    </dgm:pt>
    <dgm:pt modelId="{36050D60-AD98-4E61-AA15-A00F2341BB57}" type="pres">
      <dgm:prSet presAssocID="{1AC4FE86-A308-4626-9B37-5E7B27969AB8}" presName="node" presStyleLbl="node1" presStyleIdx="0" presStyleCnt="1" custScaleX="174828" custLinFactNeighborX="15789" custLinFactNeighborY="-1629">
        <dgm:presLayoutVars>
          <dgm:bulletEnabled val="1"/>
        </dgm:presLayoutVars>
      </dgm:prSet>
      <dgm:spPr/>
    </dgm:pt>
  </dgm:ptLst>
  <dgm:cxnLst>
    <dgm:cxn modelId="{14A12B3D-DFBC-4484-A455-A3B070F5C5C5}" type="presOf" srcId="{1AC4FE86-A308-4626-9B37-5E7B27969AB8}" destId="{36050D60-AD98-4E61-AA15-A00F2341BB57}" srcOrd="0" destOrd="0" presId="urn:microsoft.com/office/officeart/2005/8/layout/default"/>
    <dgm:cxn modelId="{D570E471-4FB3-4E6B-9028-C1A38EAAA0D4}" srcId="{09857B20-2F67-414F-81CA-41484F86F045}" destId="{1AC4FE86-A308-4626-9B37-5E7B27969AB8}" srcOrd="0" destOrd="0" parTransId="{5925FBE5-B3BB-4E4F-BED5-1251BBC448A0}" sibTransId="{E3D02215-185D-4460-850A-A686AE00382F}"/>
    <dgm:cxn modelId="{FD80C2A5-BB00-4EAB-A879-E155FDBAA844}" type="presOf" srcId="{09857B20-2F67-414F-81CA-41484F86F045}" destId="{3C472744-E6F5-4631-AA64-3BAFD1B4AE7B}" srcOrd="0" destOrd="0" presId="urn:microsoft.com/office/officeart/2005/8/layout/default"/>
    <dgm:cxn modelId="{292B63C0-D80A-45E6-B3E2-68BEA0A6C888}" type="presParOf" srcId="{3C472744-E6F5-4631-AA64-3BAFD1B4AE7B}" destId="{36050D60-AD98-4E61-AA15-A00F2341BB5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3BD5A-0BF8-488B-A724-CE85FA33FD76}">
      <dsp:nvSpPr>
        <dsp:cNvPr id="0" name=""/>
        <dsp:cNvSpPr/>
      </dsp:nvSpPr>
      <dsp:spPr>
        <a:xfrm>
          <a:off x="2954001" y="1146744"/>
          <a:ext cx="1390690" cy="139069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866B4-7BE9-4A21-8BC6-10200523841D}">
      <dsp:nvSpPr>
        <dsp:cNvPr id="0" name=""/>
        <dsp:cNvSpPr/>
      </dsp:nvSpPr>
      <dsp:spPr>
        <a:xfrm>
          <a:off x="3246051" y="1438794"/>
          <a:ext cx="806600" cy="806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5043F-FEC4-4F42-9F01-8ED8A83D64A5}">
      <dsp:nvSpPr>
        <dsp:cNvPr id="0" name=""/>
        <dsp:cNvSpPr/>
      </dsp:nvSpPr>
      <dsp:spPr>
        <a:xfrm>
          <a:off x="4617001" y="1146744"/>
          <a:ext cx="3278057" cy="1390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rgbClr val="6245BA"/>
              </a:solidFill>
            </a:rPr>
            <a:t>FASE</a:t>
          </a:r>
          <a:r>
            <a:rPr lang="en-US" sz="2400" kern="1200" baseline="0">
              <a:solidFill>
                <a:srgbClr val="6245BA"/>
              </a:solidFill>
            </a:rPr>
            <a:t> DI INDICIZZAZIONE</a:t>
          </a:r>
          <a:endParaRPr lang="en-US" sz="2400" kern="1200">
            <a:solidFill>
              <a:srgbClr val="6245BA"/>
            </a:solidFill>
          </a:endParaRPr>
        </a:p>
      </dsp:txBody>
      <dsp:txXfrm>
        <a:off x="4617001" y="1146744"/>
        <a:ext cx="3278057" cy="139069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50D60-AD98-4E61-AA15-A00F2341BB57}">
      <dsp:nvSpPr>
        <dsp:cNvPr id="0" name=""/>
        <dsp:cNvSpPr/>
      </dsp:nvSpPr>
      <dsp:spPr>
        <a:xfrm>
          <a:off x="177900" y="0"/>
          <a:ext cx="3581299" cy="1229082"/>
        </a:xfrm>
        <a:prstGeom prst="rect">
          <a:avLst/>
        </a:prstGeom>
        <a:solidFill>
          <a:srgbClr val="9D49C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Risultato Ottenuto: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i="1" kern="1200"/>
            <a:t>125 sec (ca. 2 min)</a:t>
          </a:r>
        </a:p>
      </dsp:txBody>
      <dsp:txXfrm>
        <a:off x="177900" y="0"/>
        <a:ext cx="3581299" cy="122908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E8E0F-5836-40CA-9693-92B73B1A2FE5}">
      <dsp:nvSpPr>
        <dsp:cNvPr id="0" name=""/>
        <dsp:cNvSpPr/>
      </dsp:nvSpPr>
      <dsp:spPr>
        <a:xfrm>
          <a:off x="3889048" y="2753035"/>
          <a:ext cx="654976" cy="1044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4284"/>
              </a:lnTo>
              <a:lnTo>
                <a:pt x="654976" y="104428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FEA0B-4887-4973-87F1-BE6753DF9B22}">
      <dsp:nvSpPr>
        <dsp:cNvPr id="0" name=""/>
        <dsp:cNvSpPr/>
      </dsp:nvSpPr>
      <dsp:spPr>
        <a:xfrm>
          <a:off x="3317509" y="773560"/>
          <a:ext cx="1686735" cy="585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2739"/>
              </a:lnTo>
              <a:lnTo>
                <a:pt x="1686735" y="292739"/>
              </a:lnTo>
              <a:lnTo>
                <a:pt x="1686735" y="58547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42F9B-A786-4758-9A49-9677789482E6}">
      <dsp:nvSpPr>
        <dsp:cNvPr id="0" name=""/>
        <dsp:cNvSpPr/>
      </dsp:nvSpPr>
      <dsp:spPr>
        <a:xfrm>
          <a:off x="1630774" y="773560"/>
          <a:ext cx="1686735" cy="585478"/>
        </a:xfrm>
        <a:custGeom>
          <a:avLst/>
          <a:gdLst/>
          <a:ahLst/>
          <a:cxnLst/>
          <a:rect l="0" t="0" r="0" b="0"/>
          <a:pathLst>
            <a:path>
              <a:moveTo>
                <a:pt x="1686735" y="0"/>
              </a:moveTo>
              <a:lnTo>
                <a:pt x="1686735" y="292739"/>
              </a:lnTo>
              <a:lnTo>
                <a:pt x="0" y="292739"/>
              </a:lnTo>
              <a:lnTo>
                <a:pt x="0" y="58547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740740-04D2-416D-887D-0DEDFB8EF4B2}">
      <dsp:nvSpPr>
        <dsp:cNvPr id="0" name=""/>
        <dsp:cNvSpPr/>
      </dsp:nvSpPr>
      <dsp:spPr>
        <a:xfrm>
          <a:off x="1923513" y="2457"/>
          <a:ext cx="2787992" cy="7711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Offre la scelta di:</a:t>
          </a:r>
        </a:p>
      </dsp:txBody>
      <dsp:txXfrm>
        <a:off x="1923513" y="2457"/>
        <a:ext cx="2787992" cy="771103"/>
      </dsp:txXfrm>
    </dsp:sp>
    <dsp:sp modelId="{C204B485-89F9-48A4-B068-24A14D4CD2F9}">
      <dsp:nvSpPr>
        <dsp:cNvPr id="0" name=""/>
        <dsp:cNvSpPr/>
      </dsp:nvSpPr>
      <dsp:spPr>
        <a:xfrm>
          <a:off x="236777" y="1359039"/>
          <a:ext cx="2787992" cy="13939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Ricerca specifica per ID</a:t>
          </a:r>
        </a:p>
      </dsp:txBody>
      <dsp:txXfrm>
        <a:off x="236777" y="1359039"/>
        <a:ext cx="2787992" cy="1393996"/>
      </dsp:txXfrm>
    </dsp:sp>
    <dsp:sp modelId="{8272D640-F8BA-49E4-AD36-C9CCC9FD08D6}">
      <dsp:nvSpPr>
        <dsp:cNvPr id="0" name=""/>
        <dsp:cNvSpPr/>
      </dsp:nvSpPr>
      <dsp:spPr>
        <a:xfrm>
          <a:off x="3610249" y="1359039"/>
          <a:ext cx="2787992" cy="13939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Ricerca su contenuto (righe e colonne) e sulla </a:t>
          </a:r>
          <a:r>
            <a:rPr lang="it-IT" sz="2000" kern="1200" err="1"/>
            <a:t>caption</a:t>
          </a:r>
          <a:endParaRPr lang="it-IT" sz="2000" kern="1200"/>
        </a:p>
      </dsp:txBody>
      <dsp:txXfrm>
        <a:off x="3610249" y="1359039"/>
        <a:ext cx="2787992" cy="1393996"/>
      </dsp:txXfrm>
    </dsp:sp>
    <dsp:sp modelId="{9A50E58D-69EE-47E2-9ADC-D4062C724ADE}">
      <dsp:nvSpPr>
        <dsp:cNvPr id="0" name=""/>
        <dsp:cNvSpPr/>
      </dsp:nvSpPr>
      <dsp:spPr>
        <a:xfrm>
          <a:off x="4544025" y="3100321"/>
          <a:ext cx="2787992" cy="139399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Parsa la query con lo stesso </a:t>
          </a:r>
          <a:r>
            <a:rPr lang="it-IT" sz="2000" kern="1200" err="1"/>
            <a:t>analyzer</a:t>
          </a:r>
          <a:r>
            <a:rPr lang="it-IT" sz="2000" kern="1200"/>
            <a:t> dell’indice e fa la ricerca sui valori delle righe e delle colonne e sulle </a:t>
          </a:r>
          <a:r>
            <a:rPr lang="it-IT" sz="2000" kern="1200" err="1"/>
            <a:t>caption</a:t>
          </a:r>
          <a:endParaRPr lang="it-IT" sz="2000" kern="1200"/>
        </a:p>
      </dsp:txBody>
      <dsp:txXfrm>
        <a:off x="4544025" y="3100321"/>
        <a:ext cx="2787992" cy="139399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26918-D3E1-47C0-A6FE-0E3D2DD8383A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123B3-BCE3-4F29-B718-102D1FF02CD7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9C36A8-7C73-4427-BE39-4C5627E159BD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FE6790-3855-4776-A183-F99E3D00BEEA}">
      <dsp:nvSpPr>
        <dsp:cNvPr id="0" name=""/>
        <dsp:cNvSpPr/>
      </dsp:nvSpPr>
      <dsp:spPr>
        <a:xfrm>
          <a:off x="2875855" y="1271678"/>
          <a:ext cx="2376289" cy="118814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POSSIBILITA’</a:t>
          </a:r>
        </a:p>
      </dsp:txBody>
      <dsp:txXfrm>
        <a:off x="2875855" y="1271678"/>
        <a:ext cx="2376289" cy="1188144"/>
      </dsp:txXfrm>
    </dsp:sp>
    <dsp:sp modelId="{3F9283FC-2CAA-4902-828B-D4822C8B3BDE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Set di Dati annotato manualmente</a:t>
          </a:r>
        </a:p>
      </dsp:txBody>
      <dsp:txXfrm>
        <a:off x="545" y="2958843"/>
        <a:ext cx="2376289" cy="1188144"/>
      </dsp:txXfrm>
    </dsp:sp>
    <dsp:sp modelId="{829532BA-EC94-4E4F-A8B4-4A28B762C023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Criteri di Rilevanza differenti</a:t>
          </a:r>
        </a:p>
      </dsp:txBody>
      <dsp:txXfrm>
        <a:off x="2875855" y="2958843"/>
        <a:ext cx="2376289" cy="1188144"/>
      </dsp:txXfrm>
    </dsp:sp>
    <dsp:sp modelId="{17D3D535-843C-417F-A51B-26CD0F6A6952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Feedback degli Utenti</a:t>
          </a:r>
        </a:p>
      </dsp:txBody>
      <dsp:txXfrm>
        <a:off x="5751165" y="2958843"/>
        <a:ext cx="2376289" cy="118814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7EA01-C223-45F7-A45C-B85231DD6A07}">
      <dsp:nvSpPr>
        <dsp:cNvPr id="0" name=""/>
        <dsp:cNvSpPr/>
      </dsp:nvSpPr>
      <dsp:spPr>
        <a:xfrm>
          <a:off x="-2354856" y="-365931"/>
          <a:ext cx="2827977" cy="2827977"/>
        </a:xfrm>
        <a:prstGeom prst="blockArc">
          <a:avLst>
            <a:gd name="adj1" fmla="val 18900000"/>
            <a:gd name="adj2" fmla="val 2700000"/>
            <a:gd name="adj3" fmla="val 764"/>
          </a:avLst>
        </a:pr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57612E-7103-46C3-81ED-706F55C2876C}">
      <dsp:nvSpPr>
        <dsp:cNvPr id="0" name=""/>
        <dsp:cNvSpPr/>
      </dsp:nvSpPr>
      <dsp:spPr>
        <a:xfrm>
          <a:off x="385318" y="299450"/>
          <a:ext cx="2923027" cy="59881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5312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MRR = 0,9</a:t>
          </a:r>
        </a:p>
      </dsp:txBody>
      <dsp:txXfrm>
        <a:off x="385318" y="299450"/>
        <a:ext cx="2923027" cy="598817"/>
      </dsp:txXfrm>
    </dsp:sp>
    <dsp:sp modelId="{84C6C60B-6DE5-43F8-BA3E-E8585AD04CEA}">
      <dsp:nvSpPr>
        <dsp:cNvPr id="0" name=""/>
        <dsp:cNvSpPr/>
      </dsp:nvSpPr>
      <dsp:spPr>
        <a:xfrm>
          <a:off x="11057" y="224598"/>
          <a:ext cx="748522" cy="7485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06B4DC-2F98-4A2C-9B3D-3DE92E60240C}">
      <dsp:nvSpPr>
        <dsp:cNvPr id="0" name=""/>
        <dsp:cNvSpPr/>
      </dsp:nvSpPr>
      <dsp:spPr>
        <a:xfrm>
          <a:off x="385318" y="1197845"/>
          <a:ext cx="2923027" cy="59881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5312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AVG NDCG </a:t>
          </a:r>
          <a:r>
            <a:rPr lang="en-US" sz="2300" b="0" i="0" kern="1200">
              <a:effectLst/>
              <a:latin typeface="Google Sans"/>
            </a:rPr>
            <a:t>≈ 0,77</a:t>
          </a:r>
          <a:endParaRPr lang="it-IT" sz="2300" kern="1200"/>
        </a:p>
      </dsp:txBody>
      <dsp:txXfrm>
        <a:off x="385318" y="1197845"/>
        <a:ext cx="2923027" cy="598817"/>
      </dsp:txXfrm>
    </dsp:sp>
    <dsp:sp modelId="{A282D6B0-7615-4F20-AE3C-AEF8ED9097B9}">
      <dsp:nvSpPr>
        <dsp:cNvPr id="0" name=""/>
        <dsp:cNvSpPr/>
      </dsp:nvSpPr>
      <dsp:spPr>
        <a:xfrm>
          <a:off x="11057" y="1122993"/>
          <a:ext cx="748522" cy="7485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8DE21-8B3F-48A6-B8A9-37717B1EDF28}">
      <dsp:nvSpPr>
        <dsp:cNvPr id="0" name=""/>
        <dsp:cNvSpPr/>
      </dsp:nvSpPr>
      <dsp:spPr>
        <a:xfrm>
          <a:off x="0" y="158735"/>
          <a:ext cx="6944851" cy="138206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MIGLIORAMENTO DELL’INDICE</a:t>
          </a:r>
        </a:p>
      </dsp:txBody>
      <dsp:txXfrm>
        <a:off x="67467" y="226202"/>
        <a:ext cx="6809917" cy="1247128"/>
      </dsp:txXfrm>
    </dsp:sp>
    <dsp:sp modelId="{F0830976-BCB9-487D-885F-E2A7F50A8499}">
      <dsp:nvSpPr>
        <dsp:cNvPr id="0" name=""/>
        <dsp:cNvSpPr/>
      </dsp:nvSpPr>
      <dsp:spPr>
        <a:xfrm>
          <a:off x="0" y="1540798"/>
          <a:ext cx="6944851" cy="652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99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300" kern="1200"/>
            <a:t>Bisogna</a:t>
          </a:r>
          <a:r>
            <a:rPr lang="it-IT" sz="2300" kern="1200" baseline="0"/>
            <a:t> migliorare il tempo di risposta alle query</a:t>
          </a:r>
          <a:endParaRPr lang="it-IT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2300" kern="1200"/>
        </a:p>
      </dsp:txBody>
      <dsp:txXfrm>
        <a:off x="0" y="1540798"/>
        <a:ext cx="6944851" cy="652050"/>
      </dsp:txXfrm>
    </dsp:sp>
    <dsp:sp modelId="{87D2AF05-5D44-402F-A638-DD7CC347EC69}">
      <dsp:nvSpPr>
        <dsp:cNvPr id="0" name=""/>
        <dsp:cNvSpPr/>
      </dsp:nvSpPr>
      <dsp:spPr>
        <a:xfrm>
          <a:off x="0" y="2306208"/>
          <a:ext cx="6944851" cy="138206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METODI ALTERNATIVI PER INDIVIDUARE I DOCUMENTI RILEVANTI</a:t>
          </a:r>
        </a:p>
      </dsp:txBody>
      <dsp:txXfrm>
        <a:off x="67467" y="2373675"/>
        <a:ext cx="6809917" cy="1247128"/>
      </dsp:txXfrm>
    </dsp:sp>
    <dsp:sp modelId="{EE84F4F9-AD73-4FA4-B6CD-5F908CA22BED}">
      <dsp:nvSpPr>
        <dsp:cNvPr id="0" name=""/>
        <dsp:cNvSpPr/>
      </dsp:nvSpPr>
      <dsp:spPr>
        <a:xfrm>
          <a:off x="0" y="3733647"/>
          <a:ext cx="6944851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99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300" kern="1200"/>
            <a:t>Introdurre un Feedback degli utenti</a:t>
          </a:r>
        </a:p>
      </dsp:txBody>
      <dsp:txXfrm>
        <a:off x="0" y="3733647"/>
        <a:ext cx="6944851" cy="496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3BD5A-0BF8-488B-A724-CE85FA33FD76}">
      <dsp:nvSpPr>
        <dsp:cNvPr id="0" name=""/>
        <dsp:cNvSpPr/>
      </dsp:nvSpPr>
      <dsp:spPr>
        <a:xfrm>
          <a:off x="180039" y="1136156"/>
          <a:ext cx="1319246" cy="1319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866B4-7BE9-4A21-8BC6-10200523841D}">
      <dsp:nvSpPr>
        <dsp:cNvPr id="0" name=""/>
        <dsp:cNvSpPr/>
      </dsp:nvSpPr>
      <dsp:spPr>
        <a:xfrm>
          <a:off x="457081" y="1413198"/>
          <a:ext cx="765162" cy="7651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5043F-FEC4-4F42-9F01-8ED8A83D64A5}">
      <dsp:nvSpPr>
        <dsp:cNvPr id="0" name=""/>
        <dsp:cNvSpPr/>
      </dsp:nvSpPr>
      <dsp:spPr>
        <a:xfrm>
          <a:off x="1781981" y="1136156"/>
          <a:ext cx="3109651" cy="1319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rgbClr val="6245BA"/>
              </a:solidFill>
            </a:rPr>
            <a:t>FASE</a:t>
          </a:r>
          <a:r>
            <a:rPr lang="en-US" sz="2400" kern="1200" baseline="0">
              <a:solidFill>
                <a:srgbClr val="6245BA"/>
              </a:solidFill>
            </a:rPr>
            <a:t> DI INDICIZZAZIONE</a:t>
          </a:r>
          <a:endParaRPr lang="en-US" sz="2400" kern="1200">
            <a:solidFill>
              <a:srgbClr val="6245BA"/>
            </a:solidFill>
          </a:endParaRPr>
        </a:p>
      </dsp:txBody>
      <dsp:txXfrm>
        <a:off x="1781981" y="1136156"/>
        <a:ext cx="3109651" cy="1319246"/>
      </dsp:txXfrm>
    </dsp:sp>
    <dsp:sp modelId="{7A0C2FD3-1A2D-45FA-8403-5005A937F540}">
      <dsp:nvSpPr>
        <dsp:cNvPr id="0" name=""/>
        <dsp:cNvSpPr/>
      </dsp:nvSpPr>
      <dsp:spPr>
        <a:xfrm>
          <a:off x="5433466" y="1136156"/>
          <a:ext cx="1319246" cy="1319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91D10E-78DE-4427-9A9C-D5052D3F6F0C}">
      <dsp:nvSpPr>
        <dsp:cNvPr id="0" name=""/>
        <dsp:cNvSpPr/>
      </dsp:nvSpPr>
      <dsp:spPr>
        <a:xfrm>
          <a:off x="5710508" y="1413198"/>
          <a:ext cx="765162" cy="7651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91197-E39D-4049-9775-35DB6B8CCF42}">
      <dsp:nvSpPr>
        <dsp:cNvPr id="0" name=""/>
        <dsp:cNvSpPr/>
      </dsp:nvSpPr>
      <dsp:spPr>
        <a:xfrm>
          <a:off x="7035408" y="1136156"/>
          <a:ext cx="3109651" cy="1319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>
              <a:solidFill>
                <a:srgbClr val="495EC7"/>
              </a:solidFill>
            </a:rPr>
            <a:t>FASE DI TEST</a:t>
          </a:r>
          <a:endParaRPr lang="en-US" sz="2400" kern="1200">
            <a:solidFill>
              <a:srgbClr val="495EC7"/>
            </a:solidFill>
          </a:endParaRPr>
        </a:p>
      </dsp:txBody>
      <dsp:txXfrm>
        <a:off x="7035408" y="1136156"/>
        <a:ext cx="3109651" cy="1319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3BD5A-0BF8-488B-A724-CE85FA33FD76}">
      <dsp:nvSpPr>
        <dsp:cNvPr id="0" name=""/>
        <dsp:cNvSpPr/>
      </dsp:nvSpPr>
      <dsp:spPr>
        <a:xfrm>
          <a:off x="180039" y="171250"/>
          <a:ext cx="1319246" cy="1319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866B4-7BE9-4A21-8BC6-10200523841D}">
      <dsp:nvSpPr>
        <dsp:cNvPr id="0" name=""/>
        <dsp:cNvSpPr/>
      </dsp:nvSpPr>
      <dsp:spPr>
        <a:xfrm>
          <a:off x="457081" y="448292"/>
          <a:ext cx="765162" cy="7651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5043F-FEC4-4F42-9F01-8ED8A83D64A5}">
      <dsp:nvSpPr>
        <dsp:cNvPr id="0" name=""/>
        <dsp:cNvSpPr/>
      </dsp:nvSpPr>
      <dsp:spPr>
        <a:xfrm>
          <a:off x="1781981" y="171250"/>
          <a:ext cx="3109651" cy="1319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rgbClr val="6245BA"/>
              </a:solidFill>
            </a:rPr>
            <a:t>FASE</a:t>
          </a:r>
          <a:r>
            <a:rPr lang="en-US" sz="2400" kern="1200" baseline="0">
              <a:solidFill>
                <a:srgbClr val="6245BA"/>
              </a:solidFill>
            </a:rPr>
            <a:t> DI INDICIZZAZIONE</a:t>
          </a:r>
          <a:endParaRPr lang="en-US" sz="2400" kern="1200">
            <a:solidFill>
              <a:srgbClr val="6245BA"/>
            </a:solidFill>
          </a:endParaRPr>
        </a:p>
      </dsp:txBody>
      <dsp:txXfrm>
        <a:off x="1781981" y="171250"/>
        <a:ext cx="3109651" cy="1319246"/>
      </dsp:txXfrm>
    </dsp:sp>
    <dsp:sp modelId="{7A0C2FD3-1A2D-45FA-8403-5005A937F540}">
      <dsp:nvSpPr>
        <dsp:cNvPr id="0" name=""/>
        <dsp:cNvSpPr/>
      </dsp:nvSpPr>
      <dsp:spPr>
        <a:xfrm>
          <a:off x="5433466" y="171250"/>
          <a:ext cx="1319246" cy="1319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91D10E-78DE-4427-9A9C-D5052D3F6F0C}">
      <dsp:nvSpPr>
        <dsp:cNvPr id="0" name=""/>
        <dsp:cNvSpPr/>
      </dsp:nvSpPr>
      <dsp:spPr>
        <a:xfrm>
          <a:off x="5710508" y="448292"/>
          <a:ext cx="765162" cy="7651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91197-E39D-4049-9775-35DB6B8CCF42}">
      <dsp:nvSpPr>
        <dsp:cNvPr id="0" name=""/>
        <dsp:cNvSpPr/>
      </dsp:nvSpPr>
      <dsp:spPr>
        <a:xfrm>
          <a:off x="7035408" y="171250"/>
          <a:ext cx="3109651" cy="1319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>
              <a:solidFill>
                <a:srgbClr val="495EC7"/>
              </a:solidFill>
            </a:rPr>
            <a:t>FASE DI TEST</a:t>
          </a:r>
          <a:endParaRPr lang="en-US" sz="2400" kern="1200">
            <a:solidFill>
              <a:srgbClr val="495EC7"/>
            </a:solidFill>
          </a:endParaRPr>
        </a:p>
      </dsp:txBody>
      <dsp:txXfrm>
        <a:off x="7035408" y="171250"/>
        <a:ext cx="3109651" cy="1319246"/>
      </dsp:txXfrm>
    </dsp:sp>
    <dsp:sp modelId="{68C9B448-4696-4D81-A37B-50C34D4257F7}">
      <dsp:nvSpPr>
        <dsp:cNvPr id="0" name=""/>
        <dsp:cNvSpPr/>
      </dsp:nvSpPr>
      <dsp:spPr>
        <a:xfrm>
          <a:off x="3445754" y="2125731"/>
          <a:ext cx="1319246" cy="1319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798A92-172B-4697-8C03-6461B8F968E3}">
      <dsp:nvSpPr>
        <dsp:cNvPr id="0" name=""/>
        <dsp:cNvSpPr/>
      </dsp:nvSpPr>
      <dsp:spPr>
        <a:xfrm>
          <a:off x="3722796" y="2402772"/>
          <a:ext cx="765162" cy="7651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CB59B-95C3-4164-9001-F7F3D7E64DF2}">
      <dsp:nvSpPr>
        <dsp:cNvPr id="0" name=""/>
        <dsp:cNvSpPr/>
      </dsp:nvSpPr>
      <dsp:spPr>
        <a:xfrm>
          <a:off x="5047706" y="2125731"/>
          <a:ext cx="3109651" cy="1319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rgbClr val="3780B5"/>
              </a:solidFill>
            </a:rPr>
            <a:t>SVILUPPO</a:t>
          </a:r>
          <a:r>
            <a:rPr lang="en-US" sz="2400" kern="1200" baseline="0">
              <a:solidFill>
                <a:srgbClr val="3780B5"/>
              </a:solidFill>
            </a:rPr>
            <a:t> DEL MOTORE DI RICERCA</a:t>
          </a:r>
          <a:endParaRPr lang="en-US" sz="2400" kern="1200">
            <a:solidFill>
              <a:srgbClr val="3780B5"/>
            </a:solidFill>
          </a:endParaRPr>
        </a:p>
      </dsp:txBody>
      <dsp:txXfrm>
        <a:off x="5047706" y="2125731"/>
        <a:ext cx="3109651" cy="1319246"/>
      </dsp:txXfrm>
    </dsp:sp>
    <dsp:sp modelId="{E765BF13-5138-4D09-8B91-A649F20281D7}">
      <dsp:nvSpPr>
        <dsp:cNvPr id="0" name=""/>
        <dsp:cNvSpPr/>
      </dsp:nvSpPr>
      <dsp:spPr>
        <a:xfrm>
          <a:off x="8769523" y="2125731"/>
          <a:ext cx="1319246" cy="1319246"/>
        </a:xfrm>
        <a:prstGeom prst="ellipse">
          <a:avLst/>
        </a:prstGeom>
        <a:solidFill>
          <a:srgbClr val="26262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A9E4A-9578-4C11-B593-6D3E4DCE3D59}">
      <dsp:nvSpPr>
        <dsp:cNvPr id="0" name=""/>
        <dsp:cNvSpPr/>
      </dsp:nvSpPr>
      <dsp:spPr>
        <a:xfrm>
          <a:off x="9046564" y="2402772"/>
          <a:ext cx="765162" cy="765162"/>
        </a:xfrm>
        <a:prstGeom prst="rect">
          <a:avLst/>
        </a:prstGeom>
        <a:solidFill>
          <a:srgbClr val="26262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FDF3A-4F33-4866-B008-2704D351B333}">
      <dsp:nvSpPr>
        <dsp:cNvPr id="0" name=""/>
        <dsp:cNvSpPr/>
      </dsp:nvSpPr>
      <dsp:spPr>
        <a:xfrm>
          <a:off x="7035408" y="2101062"/>
          <a:ext cx="3109651" cy="1319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solidFill>
              <a:srgbClr val="45BCBC"/>
            </a:solidFill>
          </a:endParaRPr>
        </a:p>
      </dsp:txBody>
      <dsp:txXfrm>
        <a:off x="7035408" y="2101062"/>
        <a:ext cx="3109651" cy="13192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3BD5A-0BF8-488B-A724-CE85FA33FD76}">
      <dsp:nvSpPr>
        <dsp:cNvPr id="0" name=""/>
        <dsp:cNvSpPr/>
      </dsp:nvSpPr>
      <dsp:spPr>
        <a:xfrm>
          <a:off x="180039" y="171250"/>
          <a:ext cx="1319246" cy="1319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866B4-7BE9-4A21-8BC6-10200523841D}">
      <dsp:nvSpPr>
        <dsp:cNvPr id="0" name=""/>
        <dsp:cNvSpPr/>
      </dsp:nvSpPr>
      <dsp:spPr>
        <a:xfrm>
          <a:off x="457081" y="448292"/>
          <a:ext cx="765162" cy="7651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5043F-FEC4-4F42-9F01-8ED8A83D64A5}">
      <dsp:nvSpPr>
        <dsp:cNvPr id="0" name=""/>
        <dsp:cNvSpPr/>
      </dsp:nvSpPr>
      <dsp:spPr>
        <a:xfrm>
          <a:off x="1781981" y="171250"/>
          <a:ext cx="3109651" cy="1319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rgbClr val="6245BA"/>
              </a:solidFill>
            </a:rPr>
            <a:t>FASE</a:t>
          </a:r>
          <a:r>
            <a:rPr lang="en-US" sz="2400" kern="1200" baseline="0">
              <a:solidFill>
                <a:srgbClr val="6245BA"/>
              </a:solidFill>
            </a:rPr>
            <a:t> DI INDICIZZAZIONE</a:t>
          </a:r>
          <a:endParaRPr lang="en-US" sz="2400" kern="1200">
            <a:solidFill>
              <a:srgbClr val="6245BA"/>
            </a:solidFill>
          </a:endParaRPr>
        </a:p>
      </dsp:txBody>
      <dsp:txXfrm>
        <a:off x="1781981" y="171250"/>
        <a:ext cx="3109651" cy="1319246"/>
      </dsp:txXfrm>
    </dsp:sp>
    <dsp:sp modelId="{7A0C2FD3-1A2D-45FA-8403-5005A937F540}">
      <dsp:nvSpPr>
        <dsp:cNvPr id="0" name=""/>
        <dsp:cNvSpPr/>
      </dsp:nvSpPr>
      <dsp:spPr>
        <a:xfrm>
          <a:off x="5433466" y="171250"/>
          <a:ext cx="1319246" cy="1319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91D10E-78DE-4427-9A9C-D5052D3F6F0C}">
      <dsp:nvSpPr>
        <dsp:cNvPr id="0" name=""/>
        <dsp:cNvSpPr/>
      </dsp:nvSpPr>
      <dsp:spPr>
        <a:xfrm>
          <a:off x="5710508" y="448292"/>
          <a:ext cx="765162" cy="7651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91197-E39D-4049-9775-35DB6B8CCF42}">
      <dsp:nvSpPr>
        <dsp:cNvPr id="0" name=""/>
        <dsp:cNvSpPr/>
      </dsp:nvSpPr>
      <dsp:spPr>
        <a:xfrm>
          <a:off x="7035408" y="171250"/>
          <a:ext cx="3109651" cy="1319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>
              <a:solidFill>
                <a:srgbClr val="495EC7"/>
              </a:solidFill>
            </a:rPr>
            <a:t>FASE DI TEST</a:t>
          </a:r>
          <a:endParaRPr lang="en-US" sz="2400" kern="1200">
            <a:solidFill>
              <a:srgbClr val="495EC7"/>
            </a:solidFill>
          </a:endParaRPr>
        </a:p>
      </dsp:txBody>
      <dsp:txXfrm>
        <a:off x="7035408" y="171250"/>
        <a:ext cx="3109651" cy="1319246"/>
      </dsp:txXfrm>
    </dsp:sp>
    <dsp:sp modelId="{68C9B448-4696-4D81-A37B-50C34D4257F7}">
      <dsp:nvSpPr>
        <dsp:cNvPr id="0" name=""/>
        <dsp:cNvSpPr/>
      </dsp:nvSpPr>
      <dsp:spPr>
        <a:xfrm>
          <a:off x="180039" y="2101062"/>
          <a:ext cx="1319246" cy="1319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798A92-172B-4697-8C03-6461B8F968E3}">
      <dsp:nvSpPr>
        <dsp:cNvPr id="0" name=""/>
        <dsp:cNvSpPr/>
      </dsp:nvSpPr>
      <dsp:spPr>
        <a:xfrm>
          <a:off x="457081" y="2378103"/>
          <a:ext cx="765162" cy="7651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CB59B-95C3-4164-9001-F7F3D7E64DF2}">
      <dsp:nvSpPr>
        <dsp:cNvPr id="0" name=""/>
        <dsp:cNvSpPr/>
      </dsp:nvSpPr>
      <dsp:spPr>
        <a:xfrm>
          <a:off x="1781981" y="2101062"/>
          <a:ext cx="3109651" cy="1319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rgbClr val="3780B5"/>
              </a:solidFill>
            </a:rPr>
            <a:t>SVILUPPO</a:t>
          </a:r>
          <a:r>
            <a:rPr lang="en-US" sz="2400" kern="1200" baseline="0">
              <a:solidFill>
                <a:srgbClr val="3780B5"/>
              </a:solidFill>
            </a:rPr>
            <a:t> DEL MOTORE DI RICERCA</a:t>
          </a:r>
          <a:endParaRPr lang="en-US" sz="2400" kern="1200">
            <a:solidFill>
              <a:srgbClr val="3780B5"/>
            </a:solidFill>
          </a:endParaRPr>
        </a:p>
      </dsp:txBody>
      <dsp:txXfrm>
        <a:off x="1781981" y="2101062"/>
        <a:ext cx="3109651" cy="1319246"/>
      </dsp:txXfrm>
    </dsp:sp>
    <dsp:sp modelId="{E765BF13-5138-4D09-8B91-A649F20281D7}">
      <dsp:nvSpPr>
        <dsp:cNvPr id="0" name=""/>
        <dsp:cNvSpPr/>
      </dsp:nvSpPr>
      <dsp:spPr>
        <a:xfrm>
          <a:off x="5433466" y="2101062"/>
          <a:ext cx="1319246" cy="1319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A9E4A-9578-4C11-B593-6D3E4DCE3D59}">
      <dsp:nvSpPr>
        <dsp:cNvPr id="0" name=""/>
        <dsp:cNvSpPr/>
      </dsp:nvSpPr>
      <dsp:spPr>
        <a:xfrm>
          <a:off x="5710508" y="2378103"/>
          <a:ext cx="765162" cy="7651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FDF3A-4F33-4866-B008-2704D351B333}">
      <dsp:nvSpPr>
        <dsp:cNvPr id="0" name=""/>
        <dsp:cNvSpPr/>
      </dsp:nvSpPr>
      <dsp:spPr>
        <a:xfrm>
          <a:off x="7035408" y="2101062"/>
          <a:ext cx="3109651" cy="1319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rgbClr val="45BCBC"/>
              </a:solidFill>
            </a:rPr>
            <a:t>VALUTAZIONE DEL SISTEMA</a:t>
          </a:r>
        </a:p>
      </dsp:txBody>
      <dsp:txXfrm>
        <a:off x="7035408" y="2101062"/>
        <a:ext cx="3109651" cy="13192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AAA56-953D-434E-9566-C573B5D07F72}">
      <dsp:nvSpPr>
        <dsp:cNvPr id="0" name=""/>
        <dsp:cNvSpPr/>
      </dsp:nvSpPr>
      <dsp:spPr>
        <a:xfrm rot="5400000">
          <a:off x="5329452" y="-2064341"/>
          <a:ext cx="1132880" cy="55490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Tokenizza tutto il testo come un’unica parola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Trasforma tutto in minuscolo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Gestisce i delimitatori come «-» o «_»</a:t>
          </a:r>
        </a:p>
      </dsp:txBody>
      <dsp:txXfrm rot="-5400000">
        <a:off x="3121355" y="199059"/>
        <a:ext cx="5493772" cy="1022274"/>
      </dsp:txXfrm>
    </dsp:sp>
    <dsp:sp modelId="{D5A30908-D13A-4CB5-B580-3E16151006DF}">
      <dsp:nvSpPr>
        <dsp:cNvPr id="0" name=""/>
        <dsp:cNvSpPr/>
      </dsp:nvSpPr>
      <dsp:spPr>
        <a:xfrm>
          <a:off x="0" y="2145"/>
          <a:ext cx="3121355" cy="1416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TABLE ID ANALYZER</a:t>
          </a:r>
        </a:p>
      </dsp:txBody>
      <dsp:txXfrm>
        <a:off x="69128" y="71273"/>
        <a:ext cx="2983099" cy="1277844"/>
      </dsp:txXfrm>
    </dsp:sp>
    <dsp:sp modelId="{10FB0155-4BE9-4A47-B65E-63738CADDCAB}">
      <dsp:nvSpPr>
        <dsp:cNvPr id="0" name=""/>
        <dsp:cNvSpPr/>
      </dsp:nvSpPr>
      <dsp:spPr>
        <a:xfrm rot="5400000">
          <a:off x="5329452" y="-577435"/>
          <a:ext cx="1132880" cy="55490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Tokenizza su spazi bianchi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Converte tutto in minuscolo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Gestisce i delimitatori come «-» o «_»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Applica </a:t>
          </a:r>
          <a:r>
            <a:rPr lang="it-IT" sz="1500" kern="1200" err="1"/>
            <a:t>stemming</a:t>
          </a:r>
          <a:r>
            <a:rPr lang="it-IT" sz="1500" kern="1200"/>
            <a:t> per normalizzare i suffissi o ricercare sinonimi</a:t>
          </a:r>
        </a:p>
      </dsp:txBody>
      <dsp:txXfrm rot="-5400000">
        <a:off x="3121355" y="1685965"/>
        <a:ext cx="5493772" cy="1022274"/>
      </dsp:txXfrm>
    </dsp:sp>
    <dsp:sp modelId="{4ED5E7C4-F350-4007-8421-EBB7F2E6B857}">
      <dsp:nvSpPr>
        <dsp:cNvPr id="0" name=""/>
        <dsp:cNvSpPr/>
      </dsp:nvSpPr>
      <dsp:spPr>
        <a:xfrm>
          <a:off x="0" y="1489051"/>
          <a:ext cx="3121355" cy="1416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TABLE CAPTION ANALYZER</a:t>
          </a:r>
        </a:p>
      </dsp:txBody>
      <dsp:txXfrm>
        <a:off x="69128" y="1558179"/>
        <a:ext cx="2983099" cy="1277844"/>
      </dsp:txXfrm>
    </dsp:sp>
    <dsp:sp modelId="{5BCC0DA6-66C1-44CF-814A-BAC06801F183}">
      <dsp:nvSpPr>
        <dsp:cNvPr id="0" name=""/>
        <dsp:cNvSpPr/>
      </dsp:nvSpPr>
      <dsp:spPr>
        <a:xfrm rot="5400000">
          <a:off x="5329452" y="909470"/>
          <a:ext cx="1132880" cy="55490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Converte tutto in minuscolo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Tokenizza tutto il testo come un’unica parola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Applica </a:t>
          </a:r>
          <a:r>
            <a:rPr lang="it-IT" sz="1500" kern="1200" err="1"/>
            <a:t>stemming</a:t>
          </a:r>
          <a:r>
            <a:rPr lang="it-IT" sz="1500" kern="1200"/>
            <a:t> per normalizzare i suffissi o ricercare sinonimi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500" kern="1200"/>
        </a:p>
      </dsp:txBody>
      <dsp:txXfrm rot="-5400000">
        <a:off x="3121355" y="3172871"/>
        <a:ext cx="5493772" cy="1022274"/>
      </dsp:txXfrm>
    </dsp:sp>
    <dsp:sp modelId="{AD26F13E-BC56-4C3F-9AD1-216CCAEEA7E6}">
      <dsp:nvSpPr>
        <dsp:cNvPr id="0" name=""/>
        <dsp:cNvSpPr/>
      </dsp:nvSpPr>
      <dsp:spPr>
        <a:xfrm>
          <a:off x="0" y="2975957"/>
          <a:ext cx="3121355" cy="1416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TABLE ROWS and COLUMNS ANALYZER</a:t>
          </a:r>
        </a:p>
      </dsp:txBody>
      <dsp:txXfrm>
        <a:off x="69128" y="3045085"/>
        <a:ext cx="2983099" cy="12778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58CA0-EBFE-47CE-9B37-5C85FFA9724E}">
      <dsp:nvSpPr>
        <dsp:cNvPr id="0" name=""/>
        <dsp:cNvSpPr/>
      </dsp:nvSpPr>
      <dsp:spPr>
        <a:xfrm>
          <a:off x="2974607" y="1306996"/>
          <a:ext cx="1472177" cy="597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7301"/>
              </a:lnTo>
              <a:lnTo>
                <a:pt x="1472177" y="407301"/>
              </a:lnTo>
              <a:lnTo>
                <a:pt x="1472177" y="5976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8F912-5811-43C1-95DF-3461D09EB36D}">
      <dsp:nvSpPr>
        <dsp:cNvPr id="0" name=""/>
        <dsp:cNvSpPr/>
      </dsp:nvSpPr>
      <dsp:spPr>
        <a:xfrm>
          <a:off x="1302020" y="1306996"/>
          <a:ext cx="1672586" cy="597680"/>
        </a:xfrm>
        <a:custGeom>
          <a:avLst/>
          <a:gdLst/>
          <a:ahLst/>
          <a:cxnLst/>
          <a:rect l="0" t="0" r="0" b="0"/>
          <a:pathLst>
            <a:path>
              <a:moveTo>
                <a:pt x="1672586" y="0"/>
              </a:moveTo>
              <a:lnTo>
                <a:pt x="1672586" y="407301"/>
              </a:lnTo>
              <a:lnTo>
                <a:pt x="0" y="407301"/>
              </a:lnTo>
              <a:lnTo>
                <a:pt x="0" y="5976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D63C1A-4A55-444E-9994-C353660E1C86}">
      <dsp:nvSpPr>
        <dsp:cNvPr id="0" name=""/>
        <dsp:cNvSpPr/>
      </dsp:nvSpPr>
      <dsp:spPr>
        <a:xfrm>
          <a:off x="1407087" y="2031"/>
          <a:ext cx="3135039" cy="1304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8B671-D228-4124-BBAE-6077D6599849}">
      <dsp:nvSpPr>
        <dsp:cNvPr id="0" name=""/>
        <dsp:cNvSpPr/>
      </dsp:nvSpPr>
      <dsp:spPr>
        <a:xfrm>
          <a:off x="1635428" y="218954"/>
          <a:ext cx="3135039" cy="1304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err="1"/>
            <a:t>Abbiamo</a:t>
          </a:r>
          <a:r>
            <a:rPr lang="en-US" sz="1900" kern="1200"/>
            <a:t> </a:t>
          </a:r>
          <a:r>
            <a:rPr lang="en-US" sz="1900" kern="1200" err="1"/>
            <a:t>testato</a:t>
          </a:r>
          <a:r>
            <a:rPr lang="en-US" sz="1900" kern="1200"/>
            <a:t>, per </a:t>
          </a:r>
          <a:r>
            <a:rPr lang="en-US" sz="1900" kern="1200" err="1"/>
            <a:t>ogni</a:t>
          </a:r>
          <a:r>
            <a:rPr lang="en-US" sz="1900" kern="1200"/>
            <a:t> </a:t>
          </a:r>
          <a:r>
            <a:rPr lang="en-US" sz="1900" kern="1200" err="1"/>
            <a:t>tabella</a:t>
          </a:r>
          <a:r>
            <a:rPr lang="en-US" sz="1900" kern="1200"/>
            <a:t> di </a:t>
          </a:r>
          <a:r>
            <a:rPr lang="en-US" sz="1900" kern="1200" err="1"/>
            <a:t>ogni</a:t>
          </a:r>
          <a:r>
            <a:rPr lang="en-US" sz="1900" kern="1200"/>
            <a:t> file JSON, </a:t>
          </a:r>
          <a:r>
            <a:rPr lang="en-US" sz="1900" kern="1200" err="1"/>
            <a:t>che</a:t>
          </a:r>
          <a:r>
            <a:rPr lang="en-US" sz="1900" kern="1200"/>
            <a:t> </a:t>
          </a:r>
          <a:r>
            <a:rPr lang="en-US" sz="1900" kern="1200" err="1"/>
            <a:t>questa</a:t>
          </a:r>
          <a:r>
            <a:rPr lang="en-US" sz="1900" kern="1200"/>
            <a:t> </a:t>
          </a:r>
          <a:r>
            <a:rPr lang="en-US" sz="1900" kern="1200" err="1"/>
            <a:t>rispettasse</a:t>
          </a:r>
          <a:r>
            <a:rPr lang="en-US" sz="1900" kern="1200"/>
            <a:t> il </a:t>
          </a:r>
          <a:r>
            <a:rPr lang="en-US" sz="1900" kern="1200" err="1"/>
            <a:t>formato</a:t>
          </a:r>
          <a:r>
            <a:rPr lang="en-US" sz="1900" kern="1200"/>
            <a:t> standard JSON e </a:t>
          </a:r>
          <a:r>
            <a:rPr lang="en-US" sz="1900" kern="1200" err="1"/>
            <a:t>che</a:t>
          </a:r>
          <a:r>
            <a:rPr lang="en-US" sz="1900" kern="1200"/>
            <a:t> non fosse </a:t>
          </a:r>
          <a:r>
            <a:rPr lang="en-US" sz="1900" kern="1200" err="1"/>
            <a:t>vuota</a:t>
          </a:r>
          <a:r>
            <a:rPr lang="en-US" sz="1900" kern="1200"/>
            <a:t>:</a:t>
          </a:r>
        </a:p>
      </dsp:txBody>
      <dsp:txXfrm>
        <a:off x="1673649" y="257175"/>
        <a:ext cx="3058597" cy="1228522"/>
      </dsp:txXfrm>
    </dsp:sp>
    <dsp:sp modelId="{1CD7529E-64EC-4D70-8FA9-F0D3204D8F8A}">
      <dsp:nvSpPr>
        <dsp:cNvPr id="0" name=""/>
        <dsp:cNvSpPr/>
      </dsp:nvSpPr>
      <dsp:spPr>
        <a:xfrm>
          <a:off x="58183" y="1904676"/>
          <a:ext cx="2487673" cy="1304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6B0384-2621-42DE-9F10-ED3C99B9B8FA}">
      <dsp:nvSpPr>
        <dsp:cNvPr id="0" name=""/>
        <dsp:cNvSpPr/>
      </dsp:nvSpPr>
      <dsp:spPr>
        <a:xfrm>
          <a:off x="286523" y="2121599"/>
          <a:ext cx="2487673" cy="1304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 rispettava questi criteri, veniva estratta;</a:t>
          </a:r>
        </a:p>
      </dsp:txBody>
      <dsp:txXfrm>
        <a:off x="324744" y="2159820"/>
        <a:ext cx="2411231" cy="1228522"/>
      </dsp:txXfrm>
    </dsp:sp>
    <dsp:sp modelId="{88FE2F6C-3D01-4D6A-9200-DCEF7E680C01}">
      <dsp:nvSpPr>
        <dsp:cNvPr id="0" name=""/>
        <dsp:cNvSpPr/>
      </dsp:nvSpPr>
      <dsp:spPr>
        <a:xfrm>
          <a:off x="3002537" y="1904676"/>
          <a:ext cx="2888493" cy="1304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1ECD5-0872-4309-BC2E-87E406FBB6B7}">
      <dsp:nvSpPr>
        <dsp:cNvPr id="0" name=""/>
        <dsp:cNvSpPr/>
      </dsp:nvSpPr>
      <dsp:spPr>
        <a:xfrm>
          <a:off x="3230878" y="2121599"/>
          <a:ext cx="2888493" cy="1304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 non li </a:t>
          </a:r>
          <a:r>
            <a:rPr lang="en-US" sz="1900" kern="1200" err="1"/>
            <a:t>rispettava</a:t>
          </a:r>
          <a:r>
            <a:rPr lang="en-US" sz="1900" kern="1200"/>
            <a:t>, </a:t>
          </a:r>
          <a:r>
            <a:rPr lang="en-US" sz="1900" kern="1200" err="1"/>
            <a:t>si</a:t>
          </a:r>
          <a:r>
            <a:rPr lang="en-US" sz="1900" kern="1200"/>
            <a:t> </a:t>
          </a:r>
          <a:r>
            <a:rPr lang="en-US" sz="1900" kern="1200" err="1"/>
            <a:t>stampava</a:t>
          </a:r>
          <a:r>
            <a:rPr lang="en-US" sz="1900" kern="1200"/>
            <a:t> </a:t>
          </a:r>
          <a:r>
            <a:rPr lang="en-US" sz="1900" kern="1200" err="1"/>
            <a:t>su</a:t>
          </a:r>
          <a:r>
            <a:rPr lang="en-US" sz="1900" kern="1200"/>
            <a:t> console un </a:t>
          </a:r>
          <a:r>
            <a:rPr lang="en-US" sz="1900" kern="1200" err="1"/>
            <a:t>messaggio</a:t>
          </a:r>
          <a:r>
            <a:rPr lang="en-US" sz="1900" kern="1200"/>
            <a:t> </a:t>
          </a:r>
          <a:r>
            <a:rPr lang="en-US" sz="1900" kern="1200" err="1"/>
            <a:t>esplicativo</a:t>
          </a:r>
          <a:r>
            <a:rPr lang="en-US" sz="1900" kern="1200"/>
            <a:t> del </a:t>
          </a:r>
          <a:r>
            <a:rPr lang="en-US" sz="1900" kern="1200" err="1"/>
            <a:t>perchè</a:t>
          </a:r>
          <a:r>
            <a:rPr lang="en-US" sz="1900" kern="1200"/>
            <a:t> non </a:t>
          </a:r>
          <a:r>
            <a:rPr lang="en-US" sz="1900" kern="1200" err="1"/>
            <a:t>veniva</a:t>
          </a:r>
          <a:r>
            <a:rPr lang="en-US" sz="1900" kern="1200"/>
            <a:t> </a:t>
          </a:r>
          <a:r>
            <a:rPr lang="en-US" sz="1900" kern="1200" err="1"/>
            <a:t>estratta</a:t>
          </a:r>
          <a:endParaRPr lang="en-US" sz="1900" kern="1200"/>
        </a:p>
      </dsp:txBody>
      <dsp:txXfrm>
        <a:off x="3269099" y="2159820"/>
        <a:ext cx="2812051" cy="122852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6A921F-4C98-4DDF-9635-BD3993C43785}">
      <dsp:nvSpPr>
        <dsp:cNvPr id="0" name=""/>
        <dsp:cNvSpPr/>
      </dsp:nvSpPr>
      <dsp:spPr>
        <a:xfrm>
          <a:off x="1813757" y="1347676"/>
          <a:ext cx="1545457" cy="776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9717"/>
              </a:lnTo>
              <a:lnTo>
                <a:pt x="1545457" y="579717"/>
              </a:lnTo>
              <a:lnTo>
                <a:pt x="1545457" y="7768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FF150-CA01-408C-8609-5F72ED296E44}">
      <dsp:nvSpPr>
        <dsp:cNvPr id="0" name=""/>
        <dsp:cNvSpPr/>
      </dsp:nvSpPr>
      <dsp:spPr>
        <a:xfrm>
          <a:off x="950223" y="1347676"/>
          <a:ext cx="863534" cy="818361"/>
        </a:xfrm>
        <a:custGeom>
          <a:avLst/>
          <a:gdLst/>
          <a:ahLst/>
          <a:cxnLst/>
          <a:rect l="0" t="0" r="0" b="0"/>
          <a:pathLst>
            <a:path>
              <a:moveTo>
                <a:pt x="863534" y="0"/>
              </a:moveTo>
              <a:lnTo>
                <a:pt x="863534" y="621182"/>
              </a:lnTo>
              <a:lnTo>
                <a:pt x="0" y="621182"/>
              </a:lnTo>
              <a:lnTo>
                <a:pt x="0" y="818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65C0D-4901-4073-B57D-EEC2D4A218D0}">
      <dsp:nvSpPr>
        <dsp:cNvPr id="0" name=""/>
        <dsp:cNvSpPr/>
      </dsp:nvSpPr>
      <dsp:spPr>
        <a:xfrm>
          <a:off x="874806" y="408725"/>
          <a:ext cx="1877902" cy="9389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NON ESTRATTE PERCHE’</a:t>
          </a:r>
        </a:p>
      </dsp:txBody>
      <dsp:txXfrm>
        <a:off x="874806" y="408725"/>
        <a:ext cx="1877902" cy="938951"/>
      </dsp:txXfrm>
    </dsp:sp>
    <dsp:sp modelId="{15C1A462-FB9D-4C2A-A40E-A56A728441BD}">
      <dsp:nvSpPr>
        <dsp:cNvPr id="0" name=""/>
        <dsp:cNvSpPr/>
      </dsp:nvSpPr>
      <dsp:spPr>
        <a:xfrm>
          <a:off x="11271" y="2166038"/>
          <a:ext cx="1877902" cy="9389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vuote</a:t>
          </a:r>
        </a:p>
      </dsp:txBody>
      <dsp:txXfrm>
        <a:off x="11271" y="2166038"/>
        <a:ext cx="1877902" cy="938951"/>
      </dsp:txXfrm>
    </dsp:sp>
    <dsp:sp modelId="{8FA9500E-A41D-49D3-B6AA-400170C943EC}">
      <dsp:nvSpPr>
        <dsp:cNvPr id="0" name=""/>
        <dsp:cNvSpPr/>
      </dsp:nvSpPr>
      <dsp:spPr>
        <a:xfrm>
          <a:off x="2252060" y="2124574"/>
          <a:ext cx="2214310" cy="12457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Informazioni inconsistenti non strutturate in formato JSON</a:t>
          </a:r>
        </a:p>
      </dsp:txBody>
      <dsp:txXfrm>
        <a:off x="2252060" y="2124574"/>
        <a:ext cx="2214310" cy="12457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61CD5C-2EE7-4D93-8D29-CDDB09DE1C04}">
      <dsp:nvSpPr>
        <dsp:cNvPr id="0" name=""/>
        <dsp:cNvSpPr/>
      </dsp:nvSpPr>
      <dsp:spPr>
        <a:xfrm>
          <a:off x="886" y="983975"/>
          <a:ext cx="1174854" cy="11748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TOTALE TABELLE: 49.538</a:t>
          </a:r>
        </a:p>
      </dsp:txBody>
      <dsp:txXfrm>
        <a:off x="172939" y="1156028"/>
        <a:ext cx="830748" cy="830748"/>
      </dsp:txXfrm>
    </dsp:sp>
    <dsp:sp modelId="{F5136BB6-EF42-470B-8284-E453A11FAC13}">
      <dsp:nvSpPr>
        <dsp:cNvPr id="0" name=""/>
        <dsp:cNvSpPr/>
      </dsp:nvSpPr>
      <dsp:spPr>
        <a:xfrm>
          <a:off x="1271138" y="1230694"/>
          <a:ext cx="681415" cy="681415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361460" y="1491267"/>
        <a:ext cx="500771" cy="160269"/>
      </dsp:txXfrm>
    </dsp:sp>
    <dsp:sp modelId="{8B36D5FB-DCA0-4FBB-9D06-1E617D955DD4}">
      <dsp:nvSpPr>
        <dsp:cNvPr id="0" name=""/>
        <dsp:cNvSpPr/>
      </dsp:nvSpPr>
      <dsp:spPr>
        <a:xfrm>
          <a:off x="2047951" y="983975"/>
          <a:ext cx="1174854" cy="11748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TABELLE ESCLUSE: 5.068</a:t>
          </a:r>
        </a:p>
      </dsp:txBody>
      <dsp:txXfrm>
        <a:off x="2220004" y="1156028"/>
        <a:ext cx="830748" cy="830748"/>
      </dsp:txXfrm>
    </dsp:sp>
    <dsp:sp modelId="{E9A7E442-767E-4698-96B9-607C2D50DF33}">
      <dsp:nvSpPr>
        <dsp:cNvPr id="0" name=""/>
        <dsp:cNvSpPr/>
      </dsp:nvSpPr>
      <dsp:spPr>
        <a:xfrm>
          <a:off x="3318204" y="1230694"/>
          <a:ext cx="681415" cy="681415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3408526" y="1371065"/>
        <a:ext cx="500771" cy="400673"/>
      </dsp:txXfrm>
    </dsp:sp>
    <dsp:sp modelId="{CEC60F2C-B003-4AFC-9DE3-649F42CCDC1A}">
      <dsp:nvSpPr>
        <dsp:cNvPr id="0" name=""/>
        <dsp:cNvSpPr/>
      </dsp:nvSpPr>
      <dsp:spPr>
        <a:xfrm>
          <a:off x="4095017" y="983975"/>
          <a:ext cx="1174854" cy="11748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TABELLE ESTRATTE: 44.470</a:t>
          </a:r>
        </a:p>
      </dsp:txBody>
      <dsp:txXfrm>
        <a:off x="4267070" y="1156028"/>
        <a:ext cx="830748" cy="8307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50D60-AD98-4E61-AA15-A00F2341BB57}">
      <dsp:nvSpPr>
        <dsp:cNvPr id="0" name=""/>
        <dsp:cNvSpPr/>
      </dsp:nvSpPr>
      <dsp:spPr>
        <a:xfrm>
          <a:off x="177900" y="0"/>
          <a:ext cx="3581299" cy="1229082"/>
        </a:xfrm>
        <a:prstGeom prst="rect">
          <a:avLst/>
        </a:prstGeom>
        <a:solidFill>
          <a:srgbClr val="9D49C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Risultato Ottenuto: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1" kern="1200"/>
            <a:t>44.470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1" kern="1200"/>
            <a:t>Tabelle indicizzate</a:t>
          </a:r>
        </a:p>
      </dsp:txBody>
      <dsp:txXfrm>
        <a:off x="177900" y="0"/>
        <a:ext cx="3581299" cy="1229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5AA06-CA0B-4638-A248-D4CB9E8C2FBB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94097-E6BE-47B6-8B0F-A8BD82DC2F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34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E15B25-EFB2-474E-9B32-D94DD9C86B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927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EE619-1C0D-1AB6-9A70-B09C25E89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3414066-F646-C08A-EDFD-7CE52B89A8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43198E7-1ABA-7BCA-8AFF-9D7A102F57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A7B48E7-979D-BCF5-FC78-8051C800B1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E15B25-EFB2-474E-9B32-D94DD9C86B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4399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3F464-9D69-87B0-93D9-1B5ACA2F4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304ACD5-616B-A957-EFF3-6E77438D8E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5574E16-58CF-2126-FA02-69643302DD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1741D2-9F81-F937-285D-F8FB254D0E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E15B25-EFB2-474E-9B32-D94DD9C86B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3036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62201-4C96-0D99-A623-51F5A003C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1A95E6E-3480-BFB9-2F07-4A2777F3BE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1651274-BEB6-6580-85C9-3D5966FABE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6C9CC7-8D71-8356-ABDE-33AFCAE110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E15B25-EFB2-474E-9B32-D94DD9C86B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983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BE15D-3226-E62F-543B-8AFDC5EF7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B2ACB9E-6CFB-D95F-9465-477F17F2AA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80435C1-2A8C-3561-8E6D-1265985100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BD8C51-9FD1-CC3E-DD5D-D465AACE53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E15B25-EFB2-474E-9B32-D94DD9C86B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895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2E336-3B80-5060-CC39-C642BEF1D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3F946DC-EF39-D196-47F8-8B4C212EF2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8474C54-4EFD-1359-8CED-46A5947446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749E0-D01A-E39C-4C97-7FF9CC0B29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E15B25-EFB2-474E-9B32-D94DD9C86B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3415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24C5C-7B57-504E-A77C-57ECF2086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2C20CE1-9017-B8EC-281E-1DC64B60DE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817D2DA-7D59-69F5-4CA9-C0B50DC3B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6762F41-DDF2-2223-A8F5-D9ED6E3285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E15B25-EFB2-474E-9B32-D94DD9C86B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7030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D9F21-1614-F365-4FDA-984CCCD59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BC37BA5-7480-074D-EB0F-A0EB6EB300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7361A59-8B19-CD60-2D78-F3507B47A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Il </a:t>
            </a:r>
            <a:r>
              <a:rPr lang="en-US" err="1"/>
              <a:t>motore</a:t>
            </a:r>
            <a:r>
              <a:rPr lang="en-US"/>
              <a:t> di </a:t>
            </a:r>
            <a:r>
              <a:rPr lang="en-US" err="1"/>
              <a:t>ricerca</a:t>
            </a:r>
            <a:r>
              <a:rPr lang="en-US"/>
              <a:t> da </a:t>
            </a:r>
            <a:r>
              <a:rPr lang="en-US" err="1"/>
              <a:t>noi</a:t>
            </a:r>
            <a:r>
              <a:rPr lang="en-US"/>
              <a:t> </a:t>
            </a:r>
            <a:r>
              <a:rPr lang="en-US" err="1"/>
              <a:t>sviluppato</a:t>
            </a:r>
            <a:r>
              <a:rPr lang="en-US"/>
              <a:t> è </a:t>
            </a:r>
            <a:r>
              <a:rPr lang="en-US" err="1"/>
              <a:t>dotato</a:t>
            </a:r>
            <a:r>
              <a:rPr lang="en-US"/>
              <a:t> di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piccola</a:t>
            </a:r>
            <a:r>
              <a:rPr lang="en-US"/>
              <a:t> </a:t>
            </a:r>
            <a:r>
              <a:rPr lang="en-US" err="1"/>
              <a:t>interfaccia</a:t>
            </a:r>
            <a:r>
              <a:rPr lang="en-US"/>
              <a:t> per </a:t>
            </a:r>
            <a:r>
              <a:rPr lang="en-US" err="1"/>
              <a:t>l’utente</a:t>
            </a:r>
            <a:r>
              <a:rPr lang="en-US"/>
              <a:t> al quale </a:t>
            </a:r>
            <a:r>
              <a:rPr lang="en-US" err="1"/>
              <a:t>permette</a:t>
            </a:r>
            <a:r>
              <a:rPr lang="en-US"/>
              <a:t> di </a:t>
            </a:r>
            <a:r>
              <a:rPr lang="en-US" err="1"/>
              <a:t>eseguire</a:t>
            </a:r>
            <a:r>
              <a:rPr lang="en-US"/>
              <a:t> determinate </a:t>
            </a:r>
            <a:r>
              <a:rPr lang="en-US" err="1"/>
              <a:t>operazioni</a:t>
            </a:r>
            <a:r>
              <a:rPr lang="en-US"/>
              <a:t> come:</a:t>
            </a:r>
          </a:p>
          <a:p>
            <a:r>
              <a:rPr lang="en-US"/>
              <a:t>-ricercare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tabella</a:t>
            </a:r>
            <a:r>
              <a:rPr lang="en-US"/>
              <a:t> per ID</a:t>
            </a:r>
          </a:p>
          <a:p>
            <a:r>
              <a:rPr lang="en-US"/>
              <a:t>-ricercare </a:t>
            </a:r>
            <a:r>
              <a:rPr lang="en-US" err="1"/>
              <a:t>dei</a:t>
            </a:r>
            <a:r>
              <a:rPr lang="en-US"/>
              <a:t> </a:t>
            </a:r>
            <a:r>
              <a:rPr lang="en-US" err="1"/>
              <a:t>dati</a:t>
            </a:r>
            <a:r>
              <a:rPr lang="en-US"/>
              <a:t> </a:t>
            </a:r>
            <a:r>
              <a:rPr lang="en-US" err="1"/>
              <a:t>contenuti</a:t>
            </a:r>
            <a:r>
              <a:rPr lang="en-US"/>
              <a:t> </a:t>
            </a:r>
            <a:r>
              <a:rPr lang="en-US" err="1"/>
              <a:t>nelle</a:t>
            </a:r>
            <a:r>
              <a:rPr lang="en-US"/>
              <a:t> </a:t>
            </a:r>
            <a:r>
              <a:rPr lang="en-US" err="1"/>
              <a:t>tabelle</a:t>
            </a:r>
            <a:endParaRPr lang="en-US"/>
          </a:p>
          <a:p>
            <a:r>
              <a:rPr lang="en-US"/>
              <a:t>-</a:t>
            </a:r>
            <a:r>
              <a:rPr lang="en-US" err="1"/>
              <a:t>terminare</a:t>
            </a:r>
            <a:r>
              <a:rPr lang="en-US"/>
              <a:t> la </a:t>
            </a:r>
            <a:r>
              <a:rPr lang="en-US" err="1"/>
              <a:t>sessione</a:t>
            </a:r>
            <a:endParaRPr lang="en-US"/>
          </a:p>
          <a:p>
            <a:endParaRPr lang="en-US"/>
          </a:p>
          <a:p>
            <a:r>
              <a:rPr lang="en-US" err="1"/>
              <a:t>Abbiamo</a:t>
            </a:r>
            <a:r>
              <a:rPr lang="en-US"/>
              <a:t> </a:t>
            </a:r>
            <a:r>
              <a:rPr lang="en-US" err="1"/>
              <a:t>pensato</a:t>
            </a:r>
            <a:r>
              <a:rPr lang="en-US"/>
              <a:t> </a:t>
            </a:r>
            <a:r>
              <a:rPr lang="en-US" err="1"/>
              <a:t>che</a:t>
            </a:r>
            <a:r>
              <a:rPr lang="en-US"/>
              <a:t>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ricerca</a:t>
            </a:r>
            <a:r>
              <a:rPr lang="en-US"/>
              <a:t> per ID fosse utile </a:t>
            </a:r>
            <a:r>
              <a:rPr lang="en-US" err="1"/>
              <a:t>nei</a:t>
            </a:r>
            <a:r>
              <a:rPr lang="en-US"/>
              <a:t> </a:t>
            </a:r>
            <a:r>
              <a:rPr lang="en-US" err="1"/>
              <a:t>casi</a:t>
            </a:r>
            <a:r>
              <a:rPr lang="en-US"/>
              <a:t> in cui </a:t>
            </a:r>
            <a:r>
              <a:rPr lang="en-US" err="1"/>
              <a:t>l’utente</a:t>
            </a:r>
            <a:r>
              <a:rPr lang="en-US"/>
              <a:t> </a:t>
            </a:r>
            <a:r>
              <a:rPr lang="en-US" err="1"/>
              <a:t>volesse</a:t>
            </a:r>
            <a:r>
              <a:rPr lang="en-US"/>
              <a:t>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specifica</a:t>
            </a:r>
            <a:r>
              <a:rPr lang="en-US"/>
              <a:t> </a:t>
            </a:r>
            <a:r>
              <a:rPr lang="en-US" err="1"/>
              <a:t>tabella</a:t>
            </a:r>
            <a:r>
              <a:rPr lang="en-US"/>
              <a:t> di cui </a:t>
            </a:r>
            <a:r>
              <a:rPr lang="en-US" err="1"/>
              <a:t>ricordava</a:t>
            </a:r>
            <a:r>
              <a:rPr lang="en-US"/>
              <a:t> </a:t>
            </a:r>
            <a:r>
              <a:rPr lang="en-US" err="1"/>
              <a:t>l’ID</a:t>
            </a:r>
            <a:r>
              <a:rPr lang="en-US"/>
              <a:t>. Poi in </a:t>
            </a:r>
            <a:r>
              <a:rPr lang="en-US" err="1"/>
              <a:t>realtà</a:t>
            </a:r>
            <a:r>
              <a:rPr lang="en-US"/>
              <a:t> tale ID molto </a:t>
            </a:r>
            <a:r>
              <a:rPr lang="en-US" err="1"/>
              <a:t>spesso</a:t>
            </a:r>
            <a:r>
              <a:rPr lang="en-US"/>
              <a:t> non è </a:t>
            </a:r>
            <a:r>
              <a:rPr lang="en-US" err="1"/>
              <a:t>univoco</a:t>
            </a:r>
            <a:r>
              <a:rPr lang="en-US"/>
              <a:t> </a:t>
            </a:r>
            <a:r>
              <a:rPr lang="en-US" err="1"/>
              <a:t>dato</a:t>
            </a:r>
            <a:r>
              <a:rPr lang="en-US"/>
              <a:t> </a:t>
            </a:r>
            <a:r>
              <a:rPr lang="en-US" err="1"/>
              <a:t>che</a:t>
            </a:r>
            <a:r>
              <a:rPr lang="en-US"/>
              <a:t> I file </a:t>
            </a:r>
            <a:r>
              <a:rPr lang="en-US" err="1"/>
              <a:t>sono</a:t>
            </a:r>
            <a:r>
              <a:rPr lang="en-US"/>
              <a:t> </a:t>
            </a:r>
            <a:r>
              <a:rPr lang="en-US" err="1"/>
              <a:t>stati</a:t>
            </a:r>
            <a:r>
              <a:rPr lang="en-US"/>
              <a:t> </a:t>
            </a:r>
            <a:r>
              <a:rPr lang="en-US" err="1"/>
              <a:t>presi</a:t>
            </a:r>
            <a:r>
              <a:rPr lang="en-US"/>
              <a:t> da </a:t>
            </a:r>
            <a:r>
              <a:rPr lang="en-US" err="1"/>
              <a:t>una</a:t>
            </a:r>
            <a:r>
              <a:rPr lang="en-US"/>
              <a:t> repository in cui </a:t>
            </a:r>
            <a:r>
              <a:rPr lang="en-US" err="1"/>
              <a:t>erano</a:t>
            </a:r>
            <a:r>
              <a:rPr lang="en-US"/>
              <a:t> </a:t>
            </a:r>
            <a:r>
              <a:rPr lang="en-US" err="1"/>
              <a:t>contenuti</a:t>
            </a:r>
            <a:r>
              <a:rPr lang="en-US"/>
              <a:t> tutti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json</a:t>
            </a:r>
            <a:r>
              <a:rPr lang="en-US"/>
              <a:t> </a:t>
            </a:r>
            <a:r>
              <a:rPr lang="en-US" err="1"/>
              <a:t>estratti</a:t>
            </a:r>
            <a:r>
              <a:rPr lang="en-US"/>
              <a:t> da tutti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gruppi</a:t>
            </a:r>
            <a:r>
              <a:rPr lang="en-US"/>
              <a:t>.</a:t>
            </a:r>
          </a:p>
          <a:p>
            <a:r>
              <a:rPr lang="en-US"/>
              <a:t>La </a:t>
            </a:r>
            <a:r>
              <a:rPr lang="en-US" err="1"/>
              <a:t>ricerca</a:t>
            </a:r>
            <a:r>
              <a:rPr lang="en-US"/>
              <a:t> piu </a:t>
            </a:r>
            <a:r>
              <a:rPr lang="en-US" err="1"/>
              <a:t>interessante</a:t>
            </a:r>
            <a:r>
              <a:rPr lang="en-US"/>
              <a:t> </a:t>
            </a:r>
            <a:r>
              <a:rPr lang="en-US" err="1"/>
              <a:t>pero</a:t>
            </a:r>
            <a:r>
              <a:rPr lang="en-US"/>
              <a:t> è </a:t>
            </a:r>
            <a:r>
              <a:rPr lang="en-US" err="1"/>
              <a:t>quella</a:t>
            </a:r>
            <a:r>
              <a:rPr lang="en-US"/>
              <a:t> per </a:t>
            </a:r>
            <a:r>
              <a:rPr lang="en-US" err="1"/>
              <a:t>contenuto</a:t>
            </a:r>
            <a:r>
              <a:rPr lang="en-US"/>
              <a:t> e caption </a:t>
            </a:r>
            <a:r>
              <a:rPr lang="en-US" err="1"/>
              <a:t>che</a:t>
            </a:r>
            <a:r>
              <a:rPr lang="en-US"/>
              <a:t> </a:t>
            </a:r>
            <a:r>
              <a:rPr lang="en-US" err="1"/>
              <a:t>permette</a:t>
            </a:r>
            <a:r>
              <a:rPr lang="en-US"/>
              <a:t> di </a:t>
            </a:r>
            <a:r>
              <a:rPr lang="en-US" err="1"/>
              <a:t>identificare</a:t>
            </a:r>
            <a:r>
              <a:rPr lang="en-US"/>
              <a:t> </a:t>
            </a:r>
            <a:r>
              <a:rPr lang="en-US" err="1"/>
              <a:t>correttamente</a:t>
            </a:r>
            <a:r>
              <a:rPr lang="en-US"/>
              <a:t> le </a:t>
            </a:r>
            <a:r>
              <a:rPr lang="en-US" err="1"/>
              <a:t>tabelle</a:t>
            </a:r>
            <a:r>
              <a:rPr lang="en-US"/>
              <a:t> in cui </a:t>
            </a:r>
            <a:r>
              <a:rPr lang="en-US" err="1"/>
              <a:t>sono</a:t>
            </a:r>
            <a:r>
              <a:rPr lang="en-US"/>
              <a:t> </a:t>
            </a:r>
            <a:r>
              <a:rPr lang="en-US" err="1"/>
              <a:t>presenti</a:t>
            </a:r>
            <a:r>
              <a:rPr lang="en-US"/>
              <a:t> </a:t>
            </a:r>
            <a:r>
              <a:rPr lang="en-US" err="1"/>
              <a:t>determinati</a:t>
            </a:r>
            <a:r>
              <a:rPr lang="en-US"/>
              <a:t> </a:t>
            </a:r>
            <a:r>
              <a:rPr lang="en-US" err="1"/>
              <a:t>testi</a:t>
            </a:r>
            <a:r>
              <a:rPr lang="en-US"/>
              <a:t> o </a:t>
            </a:r>
            <a:r>
              <a:rPr lang="en-US" err="1"/>
              <a:t>risultati</a:t>
            </a:r>
            <a:r>
              <a:rPr lang="en-US"/>
              <a:t> </a:t>
            </a:r>
            <a:r>
              <a:rPr lang="en-US" err="1"/>
              <a:t>scientifici</a:t>
            </a:r>
            <a:r>
              <a:rPr lang="en-US"/>
              <a:t>.</a:t>
            </a:r>
          </a:p>
          <a:p>
            <a:r>
              <a:rPr lang="en-US"/>
              <a:t>Per </a:t>
            </a:r>
            <a:r>
              <a:rPr lang="en-US" err="1"/>
              <a:t>questa</a:t>
            </a:r>
            <a:r>
              <a:rPr lang="en-US"/>
              <a:t> </a:t>
            </a:r>
            <a:r>
              <a:rPr lang="en-US" err="1"/>
              <a:t>sono</a:t>
            </a:r>
            <a:r>
              <a:rPr lang="en-US"/>
              <a:t> </a:t>
            </a:r>
            <a:r>
              <a:rPr lang="en-US" err="1"/>
              <a:t>stati</a:t>
            </a:r>
            <a:r>
              <a:rPr lang="en-US"/>
              <a:t> </a:t>
            </a:r>
            <a:r>
              <a:rPr lang="en-US" err="1"/>
              <a:t>utilizzati</a:t>
            </a:r>
            <a:r>
              <a:rPr lang="en-US"/>
              <a:t> </a:t>
            </a:r>
            <a:r>
              <a:rPr lang="en-US" err="1"/>
              <a:t>gli</a:t>
            </a:r>
            <a:r>
              <a:rPr lang="en-US"/>
              <a:t> </a:t>
            </a:r>
            <a:r>
              <a:rPr lang="en-US" err="1"/>
              <a:t>stessi</a:t>
            </a:r>
            <a:r>
              <a:rPr lang="en-US"/>
              <a:t> analyzer </a:t>
            </a:r>
            <a:r>
              <a:rPr lang="en-US" err="1"/>
              <a:t>utilizzati</a:t>
            </a:r>
            <a:r>
              <a:rPr lang="en-US"/>
              <a:t> </a:t>
            </a:r>
            <a:r>
              <a:rPr lang="en-US" err="1"/>
              <a:t>anche</a:t>
            </a:r>
            <a:r>
              <a:rPr lang="en-US"/>
              <a:t> per la </a:t>
            </a:r>
            <a:r>
              <a:rPr lang="en-US" err="1"/>
              <a:t>costruzione</a:t>
            </a:r>
            <a:r>
              <a:rPr lang="en-US"/>
              <a:t>  </a:t>
            </a:r>
            <a:r>
              <a:rPr lang="en-US" err="1"/>
              <a:t>dell’indice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Il </a:t>
            </a:r>
            <a:r>
              <a:rPr lang="en-US" err="1"/>
              <a:t>motore</a:t>
            </a:r>
            <a:r>
              <a:rPr lang="en-US"/>
              <a:t> di </a:t>
            </a:r>
            <a:r>
              <a:rPr lang="en-US" err="1"/>
              <a:t>ricerca</a:t>
            </a:r>
            <a:r>
              <a:rPr lang="en-US"/>
              <a:t> </a:t>
            </a:r>
            <a:r>
              <a:rPr lang="en-US" err="1"/>
              <a:t>restituisce</a:t>
            </a:r>
            <a:r>
              <a:rPr lang="en-US"/>
              <a:t>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primi</a:t>
            </a:r>
            <a:r>
              <a:rPr lang="en-US"/>
              <a:t> 10 </a:t>
            </a:r>
            <a:r>
              <a:rPr lang="en-US" err="1"/>
              <a:t>risultati</a:t>
            </a:r>
            <a:r>
              <a:rPr lang="en-US"/>
              <a:t> </a:t>
            </a:r>
            <a:r>
              <a:rPr lang="en-US" err="1"/>
              <a:t>ritenuti</a:t>
            </a:r>
            <a:r>
              <a:rPr lang="en-US"/>
              <a:t> piu </a:t>
            </a:r>
            <a:r>
              <a:rPr lang="en-US" err="1"/>
              <a:t>pertinenti</a:t>
            </a:r>
            <a:r>
              <a:rPr lang="en-US"/>
              <a:t> </a:t>
            </a:r>
            <a:r>
              <a:rPr lang="en-US" err="1"/>
              <a:t>sulla</a:t>
            </a:r>
            <a:r>
              <a:rPr lang="en-US"/>
              <a:t> base di uno score </a:t>
            </a:r>
            <a:r>
              <a:rPr lang="en-US" err="1"/>
              <a:t>calcolato</a:t>
            </a:r>
            <a:r>
              <a:rPr lang="en-US"/>
              <a:t> </a:t>
            </a:r>
            <a:r>
              <a:rPr lang="en-US" err="1"/>
              <a:t>internamente</a:t>
            </a:r>
            <a:r>
              <a:rPr lang="en-US"/>
              <a:t> da Apache Lucene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67B7792-E938-8897-EFF6-483DC9843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E15B25-EFB2-474E-9B32-D94DD9C86B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52578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3AAA9-AA85-3470-E03B-77F5E78C2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293C2B9-3011-C98A-0DDF-034B3E008A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22A507D-D7FD-BE03-373C-3C75B1D6C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CDF6F6C-9876-9D99-62EB-062D0B41C8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E15B25-EFB2-474E-9B32-D94DD9C86B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9019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2C1DB-8F28-8F93-EC64-25E4C5F52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F329CED-72ED-AC3D-262A-1BEBF729EE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33AB5A6-F27B-86AD-774B-DBCF33A24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 </a:t>
            </a:r>
            <a:r>
              <a:rPr lang="en-US" err="1"/>
              <a:t>metriche</a:t>
            </a:r>
            <a:r>
              <a:rPr lang="en-US"/>
              <a:t> </a:t>
            </a:r>
            <a:r>
              <a:rPr lang="en-US" err="1"/>
              <a:t>utilizzate</a:t>
            </a:r>
            <a:r>
              <a:rPr lang="en-US"/>
              <a:t> per </a:t>
            </a:r>
            <a:r>
              <a:rPr lang="en-US" err="1"/>
              <a:t>valutare</a:t>
            </a:r>
            <a:r>
              <a:rPr lang="en-US"/>
              <a:t> il nostro </a:t>
            </a:r>
            <a:r>
              <a:rPr lang="en-US" err="1"/>
              <a:t>motore</a:t>
            </a:r>
            <a:r>
              <a:rPr lang="en-US"/>
              <a:t> di </a:t>
            </a:r>
            <a:r>
              <a:rPr lang="en-US" err="1"/>
              <a:t>ricerca</a:t>
            </a:r>
            <a:r>
              <a:rPr lang="en-US"/>
              <a:t> </a:t>
            </a:r>
            <a:r>
              <a:rPr lang="en-US" err="1"/>
              <a:t>sono</a:t>
            </a:r>
            <a:r>
              <a:rPr lang="en-US"/>
              <a:t> la mean reciprocal rank e la normalized discounted cumulative gain.</a:t>
            </a:r>
          </a:p>
          <a:p>
            <a:endParaRPr lang="en-US"/>
          </a:p>
          <a:p>
            <a:r>
              <a:rPr lang="en-US"/>
              <a:t>La MRR </a:t>
            </a:r>
            <a:r>
              <a:rPr lang="en-US" err="1"/>
              <a:t>funziona</a:t>
            </a:r>
            <a:r>
              <a:rPr lang="en-US"/>
              <a:t> </a:t>
            </a:r>
            <a:r>
              <a:rPr lang="en-US" err="1"/>
              <a:t>nel</a:t>
            </a:r>
            <a:r>
              <a:rPr lang="en-US"/>
              <a:t> </a:t>
            </a:r>
            <a:r>
              <a:rPr lang="en-US" err="1"/>
              <a:t>seguente</a:t>
            </a:r>
            <a:r>
              <a:rPr lang="en-US"/>
              <a:t> modo: per </a:t>
            </a:r>
            <a:r>
              <a:rPr lang="en-US" err="1"/>
              <a:t>ciascuna</a:t>
            </a:r>
            <a:r>
              <a:rPr lang="en-US"/>
              <a:t> query </a:t>
            </a:r>
            <a:r>
              <a:rPr lang="en-US" err="1"/>
              <a:t>viene</a:t>
            </a:r>
            <a:r>
              <a:rPr lang="en-US"/>
              <a:t> </a:t>
            </a:r>
            <a:r>
              <a:rPr lang="en-US" err="1"/>
              <a:t>calcolato</a:t>
            </a:r>
            <a:r>
              <a:rPr lang="en-US"/>
              <a:t> </a:t>
            </a:r>
            <a:r>
              <a:rPr lang="en-US" err="1"/>
              <a:t>l’inverso</a:t>
            </a:r>
            <a:r>
              <a:rPr lang="en-US"/>
              <a:t> </a:t>
            </a:r>
            <a:r>
              <a:rPr lang="en-US" err="1"/>
              <a:t>della</a:t>
            </a:r>
            <a:r>
              <a:rPr lang="en-US"/>
              <a:t> </a:t>
            </a:r>
            <a:r>
              <a:rPr lang="en-US" err="1"/>
              <a:t>posizione</a:t>
            </a:r>
            <a:r>
              <a:rPr lang="en-US"/>
              <a:t> dove compare il </a:t>
            </a:r>
            <a:r>
              <a:rPr lang="en-US" err="1"/>
              <a:t>risultato</a:t>
            </a:r>
            <a:r>
              <a:rPr lang="en-US"/>
              <a:t> piu </a:t>
            </a:r>
            <a:r>
              <a:rPr lang="en-US" err="1"/>
              <a:t>rilevante</a:t>
            </a:r>
            <a:r>
              <a:rPr lang="en-US"/>
              <a:t> e poi </a:t>
            </a:r>
            <a:r>
              <a:rPr lang="en-US" err="1"/>
              <a:t>viene</a:t>
            </a:r>
            <a:r>
              <a:rPr lang="en-US"/>
              <a:t> </a:t>
            </a:r>
            <a:r>
              <a:rPr lang="en-US" err="1"/>
              <a:t>fatta</a:t>
            </a:r>
            <a:r>
              <a:rPr lang="en-US"/>
              <a:t> </a:t>
            </a:r>
            <a:r>
              <a:rPr lang="en-US" err="1"/>
              <a:t>una</a:t>
            </a:r>
            <a:r>
              <a:rPr lang="en-US"/>
              <a:t> media </a:t>
            </a:r>
            <a:r>
              <a:rPr lang="en-US" err="1"/>
              <a:t>su</a:t>
            </a:r>
            <a:r>
              <a:rPr lang="en-US"/>
              <a:t> tutte le query.</a:t>
            </a:r>
          </a:p>
          <a:p>
            <a:endParaRPr lang="en-US"/>
          </a:p>
          <a:p>
            <a:r>
              <a:rPr lang="en-US"/>
              <a:t>La NDCG </a:t>
            </a:r>
            <a:r>
              <a:rPr lang="en-US" err="1"/>
              <a:t>invece</a:t>
            </a:r>
            <a:r>
              <a:rPr lang="en-US"/>
              <a:t> </a:t>
            </a:r>
            <a:r>
              <a:rPr lang="en-US" err="1"/>
              <a:t>funziona</a:t>
            </a:r>
            <a:r>
              <a:rPr lang="en-US"/>
              <a:t> </a:t>
            </a:r>
            <a:r>
              <a:rPr lang="en-US" err="1"/>
              <a:t>nel</a:t>
            </a:r>
            <a:r>
              <a:rPr lang="en-US"/>
              <a:t> </a:t>
            </a:r>
            <a:r>
              <a:rPr lang="en-US" err="1"/>
              <a:t>seguente</a:t>
            </a:r>
            <a:r>
              <a:rPr lang="en-US"/>
              <a:t> modo: </a:t>
            </a:r>
            <a:r>
              <a:rPr lang="en-US" err="1"/>
              <a:t>rel-i</a:t>
            </a:r>
            <a:r>
              <a:rPr lang="en-US"/>
              <a:t> </a:t>
            </a:r>
            <a:r>
              <a:rPr lang="en-US" err="1"/>
              <a:t>rappresenta</a:t>
            </a:r>
            <a:r>
              <a:rPr lang="en-US"/>
              <a:t> il </a:t>
            </a:r>
            <a:r>
              <a:rPr lang="en-US" err="1"/>
              <a:t>punteggio</a:t>
            </a:r>
            <a:r>
              <a:rPr lang="en-US"/>
              <a:t> di </a:t>
            </a:r>
            <a:r>
              <a:rPr lang="en-US" err="1"/>
              <a:t>rilevanza</a:t>
            </a:r>
            <a:r>
              <a:rPr lang="en-US"/>
              <a:t> del </a:t>
            </a:r>
            <a:r>
              <a:rPr lang="en-US" err="1"/>
              <a:t>documento</a:t>
            </a:r>
            <a:r>
              <a:rPr lang="en-US"/>
              <a:t> in </a:t>
            </a:r>
            <a:r>
              <a:rPr lang="en-US" err="1"/>
              <a:t>posizione</a:t>
            </a:r>
            <a:r>
              <a:rPr lang="en-US"/>
              <a:t> </a:t>
            </a:r>
            <a:r>
              <a:rPr lang="en-US" err="1"/>
              <a:t>i-esima</a:t>
            </a:r>
            <a:r>
              <a:rPr lang="en-US"/>
              <a:t> (</a:t>
            </a:r>
            <a:r>
              <a:rPr lang="en-US" err="1"/>
              <a:t>ovvero</a:t>
            </a:r>
            <a:r>
              <a:rPr lang="en-US"/>
              <a:t> il gain), e </a:t>
            </a:r>
            <a:r>
              <a:rPr lang="en-US" err="1"/>
              <a:t>questo</a:t>
            </a:r>
            <a:r>
              <a:rPr lang="en-US"/>
              <a:t> </a:t>
            </a:r>
            <a:r>
              <a:rPr lang="en-US" err="1"/>
              <a:t>viene</a:t>
            </a:r>
            <a:r>
              <a:rPr lang="en-US"/>
              <a:t> ridotto </a:t>
            </a:r>
            <a:r>
              <a:rPr lang="en-US" err="1"/>
              <a:t>andando</a:t>
            </a:r>
            <a:r>
              <a:rPr lang="en-US"/>
              <a:t> avanti con le </a:t>
            </a:r>
            <a:r>
              <a:rPr lang="en-US" err="1"/>
              <a:t>posizioni</a:t>
            </a:r>
            <a:r>
              <a:rPr lang="en-US"/>
              <a:t> </a:t>
            </a:r>
            <a:r>
              <a:rPr lang="en-US" err="1"/>
              <a:t>moltiplicandolo</a:t>
            </a:r>
            <a:r>
              <a:rPr lang="en-US"/>
              <a:t> per un </a:t>
            </a:r>
            <a:r>
              <a:rPr lang="en-US" err="1"/>
              <a:t>fattore</a:t>
            </a:r>
            <a:r>
              <a:rPr lang="en-US"/>
              <a:t> di discount </a:t>
            </a:r>
            <a:r>
              <a:rPr lang="en-US" err="1"/>
              <a:t>pari</a:t>
            </a:r>
            <a:r>
              <a:rPr lang="en-US"/>
              <a:t> </a:t>
            </a:r>
            <a:r>
              <a:rPr lang="en-US" err="1"/>
              <a:t>all’inverso</a:t>
            </a:r>
            <a:r>
              <a:rPr lang="en-US"/>
              <a:t> del </a:t>
            </a:r>
            <a:r>
              <a:rPr lang="en-US" err="1"/>
              <a:t>logaritmo</a:t>
            </a:r>
            <a:r>
              <a:rPr lang="en-US"/>
              <a:t> in base 2 </a:t>
            </a:r>
            <a:r>
              <a:rPr lang="en-US" err="1"/>
              <a:t>della</a:t>
            </a:r>
            <a:r>
              <a:rPr lang="en-US"/>
              <a:t> </a:t>
            </a:r>
            <a:r>
              <a:rPr lang="en-US" err="1"/>
              <a:t>posizione</a:t>
            </a:r>
            <a:r>
              <a:rPr lang="en-US"/>
              <a:t> (i+1)-</a:t>
            </a:r>
            <a:r>
              <a:rPr lang="en-US" err="1"/>
              <a:t>esima</a:t>
            </a:r>
            <a:r>
              <a:rPr lang="en-US"/>
              <a:t>. Tutti </a:t>
            </a:r>
            <a:r>
              <a:rPr lang="en-US" err="1"/>
              <a:t>questi</a:t>
            </a:r>
            <a:r>
              <a:rPr lang="en-US"/>
              <a:t> </a:t>
            </a:r>
            <a:r>
              <a:rPr lang="en-US" err="1"/>
              <a:t>valori</a:t>
            </a:r>
            <a:r>
              <a:rPr lang="en-US"/>
              <a:t> </a:t>
            </a:r>
            <a:r>
              <a:rPr lang="en-US" err="1"/>
              <a:t>decrescenti</a:t>
            </a:r>
            <a:r>
              <a:rPr lang="en-US"/>
              <a:t> </a:t>
            </a:r>
            <a:r>
              <a:rPr lang="en-US" err="1"/>
              <a:t>ottenuti</a:t>
            </a:r>
            <a:r>
              <a:rPr lang="en-US"/>
              <a:t> </a:t>
            </a:r>
            <a:r>
              <a:rPr lang="en-US" err="1"/>
              <a:t>partendo</a:t>
            </a:r>
            <a:r>
              <a:rPr lang="en-US"/>
              <a:t> </a:t>
            </a:r>
            <a:r>
              <a:rPr lang="en-US" err="1"/>
              <a:t>dalla</a:t>
            </a:r>
            <a:r>
              <a:rPr lang="en-US"/>
              <a:t> prima </a:t>
            </a:r>
            <a:r>
              <a:rPr lang="en-US" err="1"/>
              <a:t>posizione</a:t>
            </a:r>
            <a:r>
              <a:rPr lang="en-US"/>
              <a:t> </a:t>
            </a:r>
            <a:r>
              <a:rPr lang="en-US" err="1"/>
              <a:t>vengono</a:t>
            </a:r>
            <a:r>
              <a:rPr lang="en-US"/>
              <a:t> </a:t>
            </a:r>
            <a:r>
              <a:rPr lang="en-US" err="1"/>
              <a:t>sommati</a:t>
            </a:r>
            <a:r>
              <a:rPr lang="en-US"/>
              <a:t> per </a:t>
            </a:r>
            <a:r>
              <a:rPr lang="en-US" err="1"/>
              <a:t>ottenere</a:t>
            </a:r>
            <a:r>
              <a:rPr lang="en-US"/>
              <a:t> il DCG.</a:t>
            </a:r>
          </a:p>
          <a:p>
            <a:r>
              <a:rPr lang="en-US"/>
              <a:t>Il DCG </a:t>
            </a:r>
            <a:r>
              <a:rPr lang="en-US" err="1"/>
              <a:t>viene</a:t>
            </a:r>
            <a:r>
              <a:rPr lang="en-US"/>
              <a:t> </a:t>
            </a:r>
            <a:r>
              <a:rPr lang="en-US" err="1"/>
              <a:t>normalizzato</a:t>
            </a:r>
            <a:r>
              <a:rPr lang="en-US"/>
              <a:t> </a:t>
            </a:r>
            <a:r>
              <a:rPr lang="en-US" err="1"/>
              <a:t>dividendolo</a:t>
            </a:r>
            <a:r>
              <a:rPr lang="en-US"/>
              <a:t> per DCG </a:t>
            </a:r>
            <a:r>
              <a:rPr lang="en-US" err="1"/>
              <a:t>ideale</a:t>
            </a:r>
            <a:r>
              <a:rPr lang="en-US"/>
              <a:t>, </a:t>
            </a:r>
            <a:r>
              <a:rPr lang="en-US" err="1"/>
              <a:t>ovvero</a:t>
            </a:r>
            <a:r>
              <a:rPr lang="en-US"/>
              <a:t> </a:t>
            </a:r>
            <a:r>
              <a:rPr lang="en-US" err="1"/>
              <a:t>l’ordinamento</a:t>
            </a:r>
            <a:r>
              <a:rPr lang="en-US"/>
              <a:t> </a:t>
            </a:r>
            <a:r>
              <a:rPr lang="en-US" err="1"/>
              <a:t>perfetto</a:t>
            </a:r>
            <a:r>
              <a:rPr lang="en-US"/>
              <a:t> </a:t>
            </a:r>
            <a:r>
              <a:rPr lang="en-US" err="1"/>
              <a:t>dei</a:t>
            </a:r>
            <a:r>
              <a:rPr lang="en-US"/>
              <a:t> </a:t>
            </a:r>
            <a:r>
              <a:rPr lang="en-US" err="1"/>
              <a:t>risultati</a:t>
            </a:r>
            <a:r>
              <a:rPr lang="en-US"/>
              <a:t>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1F52C6-AE57-B3BD-D1A2-CC13BF276E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E15B25-EFB2-474E-9B32-D94DD9C86B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390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C27E4-F00A-1EB4-7C3A-D53959D1A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9C010F3-62A0-ACE0-762E-89C0B94BF2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4BEDA48-D762-D62D-9E9A-80B4E522BA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Dovendo</a:t>
            </a:r>
            <a:r>
              <a:rPr lang="en-US"/>
              <a:t> </a:t>
            </a:r>
            <a:r>
              <a:rPr lang="en-US" err="1"/>
              <a:t>valutare</a:t>
            </a:r>
            <a:r>
              <a:rPr lang="en-US"/>
              <a:t> il Sistema </a:t>
            </a:r>
            <a:r>
              <a:rPr lang="en-US" err="1"/>
              <a:t>utilizzando</a:t>
            </a:r>
            <a:r>
              <a:rPr lang="en-US"/>
              <a:t> le </a:t>
            </a:r>
            <a:r>
              <a:rPr lang="en-US" err="1"/>
              <a:t>metriche</a:t>
            </a:r>
            <a:r>
              <a:rPr lang="en-US"/>
              <a:t> </a:t>
            </a:r>
            <a:r>
              <a:rPr lang="en-US" err="1"/>
              <a:t>appena</a:t>
            </a:r>
            <a:r>
              <a:rPr lang="en-US"/>
              <a:t> </a:t>
            </a:r>
            <a:r>
              <a:rPr lang="en-US" err="1"/>
              <a:t>introdotte</a:t>
            </a:r>
            <a:r>
              <a:rPr lang="en-US"/>
              <a:t>, </a:t>
            </a:r>
            <a:r>
              <a:rPr lang="en-US" err="1"/>
              <a:t>si</a:t>
            </a:r>
            <a:r>
              <a:rPr lang="en-US"/>
              <a:t> ha </a:t>
            </a:r>
            <a:r>
              <a:rPr lang="en-US" err="1"/>
              <a:t>necessità</a:t>
            </a:r>
            <a:r>
              <a:rPr lang="en-US"/>
              <a:t> di </a:t>
            </a:r>
            <a:r>
              <a:rPr lang="en-US" err="1"/>
              <a:t>introdurre</a:t>
            </a:r>
            <a:r>
              <a:rPr lang="en-US"/>
              <a:t> un </a:t>
            </a:r>
            <a:r>
              <a:rPr lang="en-US" err="1"/>
              <a:t>metodo</a:t>
            </a:r>
            <a:r>
              <a:rPr lang="en-US"/>
              <a:t>, </a:t>
            </a:r>
            <a:r>
              <a:rPr lang="en-US" err="1"/>
              <a:t>diverso</a:t>
            </a:r>
            <a:r>
              <a:rPr lang="en-US"/>
              <a:t> da </a:t>
            </a:r>
            <a:r>
              <a:rPr lang="en-US" err="1"/>
              <a:t>quello</a:t>
            </a:r>
            <a:r>
              <a:rPr lang="en-US"/>
              <a:t> </a:t>
            </a:r>
            <a:r>
              <a:rPr lang="en-US" err="1"/>
              <a:t>implementato</a:t>
            </a:r>
            <a:r>
              <a:rPr lang="en-US"/>
              <a:t> per </a:t>
            </a:r>
            <a:r>
              <a:rPr lang="en-US" err="1"/>
              <a:t>realizzare</a:t>
            </a:r>
            <a:r>
              <a:rPr lang="en-US"/>
              <a:t> il Sistema, </a:t>
            </a:r>
            <a:r>
              <a:rPr lang="en-US" err="1"/>
              <a:t>che</a:t>
            </a:r>
            <a:r>
              <a:rPr lang="en-US"/>
              <a:t> </a:t>
            </a:r>
            <a:r>
              <a:rPr lang="en-US" err="1"/>
              <a:t>restituisca</a:t>
            </a:r>
            <a:r>
              <a:rPr lang="en-US"/>
              <a:t> </a:t>
            </a:r>
            <a:r>
              <a:rPr lang="en-US" err="1"/>
              <a:t>l’ordine</a:t>
            </a:r>
            <a:r>
              <a:rPr lang="en-US"/>
              <a:t> giusto </a:t>
            </a:r>
            <a:r>
              <a:rPr lang="en-US" err="1"/>
              <a:t>dei</a:t>
            </a:r>
            <a:r>
              <a:rPr lang="en-US"/>
              <a:t> </a:t>
            </a:r>
            <a:r>
              <a:rPr lang="en-US" err="1"/>
              <a:t>risultati</a:t>
            </a:r>
            <a:r>
              <a:rPr lang="en-US"/>
              <a:t> per </a:t>
            </a:r>
            <a:r>
              <a:rPr lang="en-US" err="1"/>
              <a:t>qualsiasi</a:t>
            </a:r>
            <a:r>
              <a:rPr lang="en-US"/>
              <a:t> query </a:t>
            </a:r>
            <a:r>
              <a:rPr lang="en-US" err="1"/>
              <a:t>immagginabile</a:t>
            </a:r>
            <a:r>
              <a:rPr lang="en-US"/>
              <a:t> in modo da </a:t>
            </a:r>
            <a:r>
              <a:rPr lang="en-US" err="1"/>
              <a:t>confrontare</a:t>
            </a:r>
            <a:r>
              <a:rPr lang="en-US"/>
              <a:t> </a:t>
            </a:r>
            <a:r>
              <a:rPr lang="en-US" err="1"/>
              <a:t>questa</a:t>
            </a:r>
            <a:r>
              <a:rPr lang="en-US"/>
              <a:t>  “</a:t>
            </a:r>
            <a:r>
              <a:rPr lang="en-US" err="1"/>
              <a:t>verità</a:t>
            </a:r>
            <a:r>
              <a:rPr lang="en-US"/>
              <a:t> assoluta” con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risultati</a:t>
            </a:r>
            <a:r>
              <a:rPr lang="en-US"/>
              <a:t> </a:t>
            </a:r>
            <a:r>
              <a:rPr lang="en-US" err="1"/>
              <a:t>ottenuti</a:t>
            </a:r>
            <a:r>
              <a:rPr lang="en-US"/>
              <a:t> dal nostro </a:t>
            </a:r>
            <a:r>
              <a:rPr lang="en-US" err="1"/>
              <a:t>motore</a:t>
            </a:r>
            <a:r>
              <a:rPr lang="en-US"/>
              <a:t> di </a:t>
            </a:r>
            <a:r>
              <a:rPr lang="en-US" err="1"/>
              <a:t>ricerca</a:t>
            </a:r>
            <a:r>
              <a:rPr lang="en-US"/>
              <a:t>.</a:t>
            </a:r>
          </a:p>
          <a:p>
            <a:r>
              <a:rPr lang="en-US"/>
              <a:t>In </a:t>
            </a:r>
            <a:r>
              <a:rPr lang="en-US" err="1"/>
              <a:t>particolare</a:t>
            </a:r>
            <a:r>
              <a:rPr lang="en-US"/>
              <a:t> il nostro Sistema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affida</a:t>
            </a:r>
            <a:r>
              <a:rPr lang="en-US"/>
              <a:t> ad un </a:t>
            </a:r>
            <a:r>
              <a:rPr lang="en-US" err="1"/>
              <a:t>meccansimo</a:t>
            </a:r>
            <a:r>
              <a:rPr lang="en-US"/>
              <a:t> di </a:t>
            </a:r>
            <a:r>
              <a:rPr lang="en-US" err="1"/>
              <a:t>punteggi</a:t>
            </a:r>
            <a:r>
              <a:rPr lang="en-US"/>
              <a:t> </a:t>
            </a:r>
            <a:r>
              <a:rPr lang="en-US" err="1"/>
              <a:t>ideato</a:t>
            </a:r>
            <a:r>
              <a:rPr lang="en-US"/>
              <a:t> da Lucene per </a:t>
            </a:r>
            <a:r>
              <a:rPr lang="en-US" err="1"/>
              <a:t>creare</a:t>
            </a:r>
            <a:r>
              <a:rPr lang="en-US"/>
              <a:t> </a:t>
            </a:r>
            <a:r>
              <a:rPr lang="en-US" err="1"/>
              <a:t>l’ordine</a:t>
            </a:r>
            <a:r>
              <a:rPr lang="en-US"/>
              <a:t> di </a:t>
            </a:r>
            <a:r>
              <a:rPr lang="en-US" err="1"/>
              <a:t>restituzione</a:t>
            </a:r>
            <a:r>
              <a:rPr lang="en-US"/>
              <a:t> </a:t>
            </a:r>
            <a:r>
              <a:rPr lang="en-US" err="1"/>
              <a:t>dei</a:t>
            </a:r>
            <a:r>
              <a:rPr lang="en-US"/>
              <a:t> </a:t>
            </a:r>
            <a:r>
              <a:rPr lang="en-US" err="1"/>
              <a:t>risultati</a:t>
            </a:r>
            <a:r>
              <a:rPr lang="en-US"/>
              <a:t>.</a:t>
            </a:r>
          </a:p>
          <a:p>
            <a:r>
              <a:rPr lang="en-US" err="1"/>
              <a:t>Quindi</a:t>
            </a:r>
            <a:r>
              <a:rPr lang="en-US"/>
              <a:t> </a:t>
            </a:r>
            <a:r>
              <a:rPr lang="en-US" err="1"/>
              <a:t>bisognava</a:t>
            </a:r>
            <a:r>
              <a:rPr lang="en-US"/>
              <a:t> </a:t>
            </a:r>
            <a:r>
              <a:rPr lang="en-US" err="1"/>
              <a:t>trovare</a:t>
            </a:r>
            <a:r>
              <a:rPr lang="en-US"/>
              <a:t> un </a:t>
            </a:r>
            <a:r>
              <a:rPr lang="en-US" err="1"/>
              <a:t>meccansimo</a:t>
            </a:r>
            <a:r>
              <a:rPr lang="en-US"/>
              <a:t> alternativo </a:t>
            </a:r>
            <a:r>
              <a:rPr lang="en-US" err="1"/>
              <a:t>che</a:t>
            </a:r>
            <a:r>
              <a:rPr lang="en-US"/>
              <a:t> </a:t>
            </a:r>
            <a:r>
              <a:rPr lang="en-US" err="1"/>
              <a:t>fornisse</a:t>
            </a:r>
            <a:r>
              <a:rPr lang="en-US"/>
              <a:t> </a:t>
            </a:r>
            <a:r>
              <a:rPr lang="en-US" err="1"/>
              <a:t>risultati</a:t>
            </a:r>
            <a:r>
              <a:rPr lang="en-US"/>
              <a:t> </a:t>
            </a:r>
            <a:r>
              <a:rPr lang="en-US" err="1"/>
              <a:t>ordinati</a:t>
            </a:r>
            <a:r>
              <a:rPr lang="en-US"/>
              <a:t> in </a:t>
            </a:r>
            <a:r>
              <a:rPr lang="en-US" err="1"/>
              <a:t>seguito</a:t>
            </a:r>
            <a:r>
              <a:rPr lang="en-US"/>
              <a:t> ad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specifica</a:t>
            </a:r>
            <a:r>
              <a:rPr lang="en-US"/>
              <a:t> query.</a:t>
            </a:r>
          </a:p>
          <a:p>
            <a:r>
              <a:rPr lang="en-US" err="1"/>
              <a:t>Alcune</a:t>
            </a:r>
            <a:r>
              <a:rPr lang="en-US"/>
              <a:t> </a:t>
            </a:r>
            <a:r>
              <a:rPr lang="en-US" err="1"/>
              <a:t>possibilità</a:t>
            </a:r>
            <a:r>
              <a:rPr lang="en-US"/>
              <a:t> </a:t>
            </a:r>
            <a:r>
              <a:rPr lang="en-US" err="1"/>
              <a:t>erano</a:t>
            </a:r>
            <a:r>
              <a:rPr lang="en-US"/>
              <a:t> le </a:t>
            </a:r>
            <a:r>
              <a:rPr lang="en-US" err="1"/>
              <a:t>seguenti</a:t>
            </a:r>
            <a:r>
              <a:rPr lang="en-US"/>
              <a:t>, </a:t>
            </a:r>
            <a:r>
              <a:rPr lang="en-US" err="1"/>
              <a:t>ovvero</a:t>
            </a:r>
            <a:r>
              <a:rPr lang="en-US"/>
              <a:t>: </a:t>
            </a:r>
          </a:p>
          <a:p>
            <a:r>
              <a:rPr lang="en-US"/>
              <a:t>-</a:t>
            </a:r>
            <a:r>
              <a:rPr lang="en-US" err="1"/>
              <a:t>utilizzare</a:t>
            </a:r>
            <a:r>
              <a:rPr lang="en-US"/>
              <a:t> un set di </a:t>
            </a:r>
            <a:r>
              <a:rPr lang="en-US" err="1"/>
              <a:t>dati</a:t>
            </a:r>
            <a:r>
              <a:rPr lang="en-US"/>
              <a:t> </a:t>
            </a:r>
            <a:r>
              <a:rPr lang="en-US" err="1"/>
              <a:t>annotato</a:t>
            </a:r>
            <a:r>
              <a:rPr lang="en-US"/>
              <a:t> </a:t>
            </a:r>
            <a:r>
              <a:rPr lang="en-US" err="1"/>
              <a:t>manualmente</a:t>
            </a:r>
            <a:endParaRPr lang="en-US"/>
          </a:p>
          <a:p>
            <a:r>
              <a:rPr lang="en-US"/>
              <a:t>-</a:t>
            </a:r>
            <a:r>
              <a:rPr lang="en-US" err="1"/>
              <a:t>definire</a:t>
            </a:r>
            <a:r>
              <a:rPr lang="en-US"/>
              <a:t> </a:t>
            </a:r>
            <a:r>
              <a:rPr lang="en-US" err="1"/>
              <a:t>criteri</a:t>
            </a:r>
            <a:r>
              <a:rPr lang="en-US"/>
              <a:t> di </a:t>
            </a:r>
            <a:r>
              <a:rPr lang="en-US" err="1"/>
              <a:t>rilevanza</a:t>
            </a:r>
            <a:r>
              <a:rPr lang="en-US"/>
              <a:t> </a:t>
            </a:r>
            <a:r>
              <a:rPr lang="en-US" err="1"/>
              <a:t>differenti</a:t>
            </a:r>
            <a:r>
              <a:rPr lang="en-US"/>
              <a:t> da </a:t>
            </a:r>
            <a:r>
              <a:rPr lang="en-US" err="1"/>
              <a:t>quelli</a:t>
            </a:r>
            <a:r>
              <a:rPr lang="en-US"/>
              <a:t> </a:t>
            </a:r>
            <a:r>
              <a:rPr lang="en-US" err="1"/>
              <a:t>utilizzati</a:t>
            </a:r>
            <a:r>
              <a:rPr lang="en-US"/>
              <a:t> da </a:t>
            </a:r>
            <a:r>
              <a:rPr lang="en-US" err="1"/>
              <a:t>lucene</a:t>
            </a:r>
            <a:endParaRPr lang="en-US"/>
          </a:p>
          <a:p>
            <a:r>
              <a:rPr lang="en-US"/>
              <a:t>-</a:t>
            </a:r>
            <a:r>
              <a:rPr lang="en-US" err="1"/>
              <a:t>raccogliere</a:t>
            </a:r>
            <a:r>
              <a:rPr lang="en-US"/>
              <a:t> feedback </a:t>
            </a:r>
            <a:r>
              <a:rPr lang="en-US" err="1"/>
              <a:t>dagli</a:t>
            </a:r>
            <a:r>
              <a:rPr lang="en-US"/>
              <a:t> </a:t>
            </a:r>
            <a:r>
              <a:rPr lang="en-US" err="1"/>
              <a:t>utenti</a:t>
            </a:r>
            <a:r>
              <a:rPr lang="en-US"/>
              <a:t> </a:t>
            </a:r>
          </a:p>
          <a:p>
            <a:endParaRPr lang="en-US"/>
          </a:p>
          <a:p>
            <a:r>
              <a:rPr lang="en-US" err="1"/>
              <a:t>Definire</a:t>
            </a:r>
            <a:r>
              <a:rPr lang="en-US"/>
              <a:t> </a:t>
            </a:r>
            <a:r>
              <a:rPr lang="en-US" err="1"/>
              <a:t>dei</a:t>
            </a:r>
            <a:r>
              <a:rPr lang="en-US"/>
              <a:t> </a:t>
            </a:r>
            <a:r>
              <a:rPr lang="en-US" err="1"/>
              <a:t>criteri</a:t>
            </a:r>
            <a:r>
              <a:rPr lang="en-US"/>
              <a:t> </a:t>
            </a:r>
            <a:r>
              <a:rPr lang="en-US" err="1"/>
              <a:t>differenti</a:t>
            </a:r>
            <a:r>
              <a:rPr lang="en-US"/>
              <a:t> non ci </a:t>
            </a:r>
            <a:r>
              <a:rPr lang="en-US" err="1"/>
              <a:t>sembrava</a:t>
            </a:r>
            <a:r>
              <a:rPr lang="en-US"/>
              <a:t> </a:t>
            </a:r>
            <a:r>
              <a:rPr lang="en-US" err="1"/>
              <a:t>l’idea</a:t>
            </a:r>
            <a:r>
              <a:rPr lang="en-US"/>
              <a:t> </a:t>
            </a:r>
            <a:r>
              <a:rPr lang="en-US" err="1"/>
              <a:t>migliore</a:t>
            </a:r>
            <a:r>
              <a:rPr lang="en-US"/>
              <a:t> </a:t>
            </a:r>
            <a:r>
              <a:rPr lang="en-US" err="1"/>
              <a:t>dato</a:t>
            </a:r>
            <a:r>
              <a:rPr lang="en-US"/>
              <a:t> </a:t>
            </a:r>
            <a:r>
              <a:rPr lang="en-US" err="1"/>
              <a:t>che</a:t>
            </a:r>
            <a:r>
              <a:rPr lang="en-US"/>
              <a:t> </a:t>
            </a:r>
            <a:r>
              <a:rPr lang="en-US" err="1"/>
              <a:t>lucene</a:t>
            </a:r>
            <a:r>
              <a:rPr lang="en-US"/>
              <a:t> </a:t>
            </a:r>
            <a:r>
              <a:rPr lang="en-US" err="1"/>
              <a:t>già</a:t>
            </a:r>
            <a:r>
              <a:rPr lang="en-US"/>
              <a:t> di </a:t>
            </a:r>
            <a:r>
              <a:rPr lang="en-US" err="1"/>
              <a:t>suo</a:t>
            </a:r>
            <a:r>
              <a:rPr lang="en-US"/>
              <a:t> </a:t>
            </a:r>
            <a:r>
              <a:rPr lang="en-US" err="1"/>
              <a:t>utilizza</a:t>
            </a:r>
            <a:r>
              <a:rPr lang="en-US"/>
              <a:t> </a:t>
            </a:r>
            <a:r>
              <a:rPr lang="en-US" err="1"/>
              <a:t>tecniche</a:t>
            </a:r>
            <a:r>
              <a:rPr lang="en-US"/>
              <a:t> </a:t>
            </a:r>
            <a:r>
              <a:rPr lang="en-US" err="1"/>
              <a:t>efficienti</a:t>
            </a:r>
            <a:r>
              <a:rPr lang="en-US"/>
              <a:t> come la </a:t>
            </a:r>
            <a:r>
              <a:rPr lang="en-US" err="1"/>
              <a:t>tf-idf</a:t>
            </a:r>
            <a:endParaRPr lang="en-US"/>
          </a:p>
          <a:p>
            <a:r>
              <a:rPr lang="en-US"/>
              <a:t>La </a:t>
            </a:r>
            <a:r>
              <a:rPr lang="en-US" err="1"/>
              <a:t>raccolta</a:t>
            </a:r>
            <a:r>
              <a:rPr lang="en-US"/>
              <a:t> di feedback </a:t>
            </a:r>
            <a:r>
              <a:rPr lang="en-US" err="1"/>
              <a:t>dagli</a:t>
            </a:r>
            <a:r>
              <a:rPr lang="en-US"/>
              <a:t> </a:t>
            </a:r>
            <a:r>
              <a:rPr lang="en-US" err="1"/>
              <a:t>utenti</a:t>
            </a:r>
            <a:r>
              <a:rPr lang="en-US"/>
              <a:t> non è </a:t>
            </a:r>
            <a:r>
              <a:rPr lang="en-US" err="1"/>
              <a:t>realizzabile</a:t>
            </a:r>
            <a:r>
              <a:rPr lang="en-US"/>
              <a:t> </a:t>
            </a:r>
            <a:r>
              <a:rPr lang="en-US" err="1"/>
              <a:t>dato</a:t>
            </a:r>
            <a:r>
              <a:rPr lang="en-US"/>
              <a:t> </a:t>
            </a:r>
            <a:r>
              <a:rPr lang="en-US" err="1"/>
              <a:t>che</a:t>
            </a:r>
            <a:r>
              <a:rPr lang="en-US"/>
              <a:t> il nostro </a:t>
            </a:r>
            <a:r>
              <a:rPr lang="en-US" err="1"/>
              <a:t>motore</a:t>
            </a:r>
            <a:r>
              <a:rPr lang="en-US"/>
              <a:t> non è </a:t>
            </a:r>
            <a:r>
              <a:rPr lang="en-US" err="1"/>
              <a:t>disponibile</a:t>
            </a:r>
            <a:r>
              <a:rPr lang="en-US"/>
              <a:t> come </a:t>
            </a:r>
            <a:r>
              <a:rPr lang="en-US" err="1"/>
              <a:t>un’applicazione</a:t>
            </a:r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3CB4D5E-304A-38B3-665A-9CDA1B27A0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E15B25-EFB2-474E-9B32-D94DD9C86B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2676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47944-1155-38E8-967E-C380EAA39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72213B1-F17C-7E56-D771-060E4FB22B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F708B82-D875-264A-7F0F-D9636038E8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740947B-46FB-79FA-E7DC-FC0B7ECCDD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E15B25-EFB2-474E-9B32-D94DD9C86B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8933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7CDBB-D712-FFB2-50B5-DC1B6E1E4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3236EC0-4C40-BC0D-A887-9170B96D8A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E7D4D50-C403-668E-0543-6E62E0156B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 </a:t>
            </a:r>
            <a:r>
              <a:rPr lang="en-US" err="1"/>
              <a:t>possibilità</a:t>
            </a:r>
            <a:r>
              <a:rPr lang="en-US"/>
              <a:t> </a:t>
            </a:r>
            <a:r>
              <a:rPr lang="en-US" err="1"/>
              <a:t>che</a:t>
            </a:r>
            <a:r>
              <a:rPr lang="en-US"/>
              <a:t> piu </a:t>
            </a:r>
            <a:r>
              <a:rPr lang="en-US" err="1"/>
              <a:t>abbiamo</a:t>
            </a:r>
            <a:r>
              <a:rPr lang="en-US"/>
              <a:t> </a:t>
            </a:r>
            <a:r>
              <a:rPr lang="en-US" err="1"/>
              <a:t>preso</a:t>
            </a:r>
            <a:r>
              <a:rPr lang="en-US"/>
              <a:t> in </a:t>
            </a:r>
            <a:r>
              <a:rPr lang="en-US" err="1"/>
              <a:t>considerazione</a:t>
            </a:r>
            <a:r>
              <a:rPr lang="en-US"/>
              <a:t> è </a:t>
            </a:r>
            <a:r>
              <a:rPr lang="en-US" err="1"/>
              <a:t>quella</a:t>
            </a:r>
            <a:r>
              <a:rPr lang="en-US"/>
              <a:t> di </a:t>
            </a:r>
            <a:r>
              <a:rPr lang="en-US" err="1"/>
              <a:t>assegnare</a:t>
            </a:r>
            <a:r>
              <a:rPr lang="en-US"/>
              <a:t> </a:t>
            </a:r>
            <a:r>
              <a:rPr lang="en-US" err="1"/>
              <a:t>manualmente</a:t>
            </a:r>
            <a:r>
              <a:rPr lang="en-US"/>
              <a:t> la </a:t>
            </a:r>
            <a:r>
              <a:rPr lang="en-US" err="1"/>
              <a:t>rilevanza</a:t>
            </a:r>
            <a:r>
              <a:rPr lang="en-US"/>
              <a:t> </a:t>
            </a:r>
            <a:r>
              <a:rPr lang="en-US" err="1"/>
              <a:t>dei</a:t>
            </a:r>
            <a:r>
              <a:rPr lang="en-US"/>
              <a:t> </a:t>
            </a:r>
            <a:r>
              <a:rPr lang="en-US" err="1"/>
              <a:t>documenti</a:t>
            </a:r>
            <a:r>
              <a:rPr lang="en-US"/>
              <a:t> in base ad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determinata</a:t>
            </a:r>
            <a:r>
              <a:rPr lang="en-US"/>
              <a:t> query, </a:t>
            </a:r>
            <a:r>
              <a:rPr lang="en-US" err="1"/>
              <a:t>quindi</a:t>
            </a:r>
            <a:r>
              <a:rPr lang="en-US"/>
              <a:t> </a:t>
            </a:r>
            <a:r>
              <a:rPr lang="en-US" err="1"/>
              <a:t>creare</a:t>
            </a:r>
            <a:r>
              <a:rPr lang="en-US"/>
              <a:t> </a:t>
            </a:r>
            <a:r>
              <a:rPr lang="en-US" err="1"/>
              <a:t>noi</a:t>
            </a:r>
            <a:r>
              <a:rPr lang="en-US"/>
              <a:t> </a:t>
            </a:r>
            <a:r>
              <a:rPr lang="en-US" err="1"/>
              <a:t>una</a:t>
            </a:r>
            <a:r>
              <a:rPr lang="en-US"/>
              <a:t> “ground truth” piu </a:t>
            </a:r>
            <a:r>
              <a:rPr lang="en-US" err="1"/>
              <a:t>accurata</a:t>
            </a:r>
            <a:r>
              <a:rPr lang="en-US"/>
              <a:t>.</a:t>
            </a:r>
          </a:p>
          <a:p>
            <a:r>
              <a:rPr lang="en-US" err="1"/>
              <a:t>Chiaramente</a:t>
            </a:r>
            <a:r>
              <a:rPr lang="en-US"/>
              <a:t> era </a:t>
            </a:r>
            <a:r>
              <a:rPr lang="en-US" err="1"/>
              <a:t>impensabile</a:t>
            </a:r>
            <a:r>
              <a:rPr lang="en-US"/>
              <a:t> </a:t>
            </a:r>
            <a:r>
              <a:rPr lang="en-US" err="1"/>
              <a:t>annotarsi</a:t>
            </a:r>
            <a:r>
              <a:rPr lang="en-US"/>
              <a:t> a mano </a:t>
            </a:r>
            <a:r>
              <a:rPr lang="en-US" err="1"/>
              <a:t>l’ordine</a:t>
            </a:r>
            <a:r>
              <a:rPr lang="en-US"/>
              <a:t> di </a:t>
            </a:r>
            <a:r>
              <a:rPr lang="en-US" err="1"/>
              <a:t>restituzione</a:t>
            </a:r>
            <a:r>
              <a:rPr lang="en-US"/>
              <a:t> </a:t>
            </a:r>
            <a:r>
              <a:rPr lang="en-US" err="1"/>
              <a:t>delle</a:t>
            </a:r>
            <a:r>
              <a:rPr lang="en-US"/>
              <a:t> </a:t>
            </a:r>
            <a:r>
              <a:rPr lang="en-US" err="1"/>
              <a:t>tabelle</a:t>
            </a:r>
            <a:r>
              <a:rPr lang="en-US"/>
              <a:t> per tutte le </a:t>
            </a:r>
            <a:r>
              <a:rPr lang="en-US" err="1"/>
              <a:t>possibili</a:t>
            </a:r>
            <a:r>
              <a:rPr lang="en-US"/>
              <a:t> query </a:t>
            </a:r>
            <a:r>
              <a:rPr lang="en-US" err="1"/>
              <a:t>dato</a:t>
            </a:r>
            <a:r>
              <a:rPr lang="en-US"/>
              <a:t> </a:t>
            </a:r>
            <a:r>
              <a:rPr lang="en-US" err="1"/>
              <a:t>che</a:t>
            </a:r>
            <a:r>
              <a:rPr lang="en-US"/>
              <a:t>:</a:t>
            </a:r>
          </a:p>
          <a:p>
            <a:r>
              <a:rPr lang="en-US"/>
              <a:t>-Le query </a:t>
            </a:r>
            <a:r>
              <a:rPr lang="en-US" err="1"/>
              <a:t>sono</a:t>
            </a:r>
            <a:r>
              <a:rPr lang="en-US"/>
              <a:t> </a:t>
            </a:r>
            <a:r>
              <a:rPr lang="en-US" err="1"/>
              <a:t>potenzialmente</a:t>
            </a:r>
            <a:r>
              <a:rPr lang="en-US"/>
              <a:t> infinite</a:t>
            </a:r>
          </a:p>
          <a:p>
            <a:r>
              <a:rPr lang="en-US"/>
              <a:t>-Le </a:t>
            </a:r>
            <a:r>
              <a:rPr lang="en-US" err="1"/>
              <a:t>tabelle</a:t>
            </a:r>
            <a:r>
              <a:rPr lang="en-US"/>
              <a:t> </a:t>
            </a:r>
            <a:r>
              <a:rPr lang="en-US" err="1"/>
              <a:t>totali</a:t>
            </a:r>
            <a:r>
              <a:rPr lang="en-US"/>
              <a:t> </a:t>
            </a:r>
            <a:r>
              <a:rPr lang="en-US" err="1"/>
              <a:t>sono</a:t>
            </a:r>
            <a:r>
              <a:rPr lang="en-US"/>
              <a:t> circa 45000</a:t>
            </a:r>
          </a:p>
          <a:p>
            <a:r>
              <a:rPr lang="en-US" err="1"/>
              <a:t>Quindi</a:t>
            </a:r>
            <a:r>
              <a:rPr lang="en-US"/>
              <a:t> </a:t>
            </a:r>
            <a:r>
              <a:rPr lang="en-US" err="1"/>
              <a:t>abbiamo</a:t>
            </a:r>
            <a:r>
              <a:rPr lang="en-US"/>
              <a:t> </a:t>
            </a:r>
            <a:r>
              <a:rPr lang="en-US" err="1"/>
              <a:t>scelto</a:t>
            </a:r>
            <a:r>
              <a:rPr lang="en-US"/>
              <a:t> un </a:t>
            </a:r>
            <a:r>
              <a:rPr lang="en-US" err="1"/>
              <a:t>insieme</a:t>
            </a:r>
            <a:r>
              <a:rPr lang="en-US"/>
              <a:t> di 10 query </a:t>
            </a:r>
            <a:r>
              <a:rPr lang="en-US" err="1"/>
              <a:t>piuttosto</a:t>
            </a:r>
            <a:r>
              <a:rPr lang="en-US"/>
              <a:t> </a:t>
            </a:r>
            <a:r>
              <a:rPr lang="en-US" err="1"/>
              <a:t>complesse</a:t>
            </a:r>
            <a:r>
              <a:rPr lang="en-US"/>
              <a:t> e </a:t>
            </a:r>
            <a:r>
              <a:rPr lang="en-US" err="1"/>
              <a:t>specifiche</a:t>
            </a:r>
            <a:r>
              <a:rPr lang="en-US"/>
              <a:t> </a:t>
            </a:r>
            <a:r>
              <a:rPr lang="en-US" err="1"/>
              <a:t>riguardanti</a:t>
            </a:r>
            <a:r>
              <a:rPr lang="en-US"/>
              <a:t> </a:t>
            </a:r>
            <a:r>
              <a:rPr lang="en-US" err="1"/>
              <a:t>l’argomento</a:t>
            </a:r>
            <a:r>
              <a:rPr lang="en-US"/>
              <a:t> </a:t>
            </a:r>
            <a:r>
              <a:rPr lang="en-US" err="1"/>
              <a:t>della</a:t>
            </a:r>
            <a:r>
              <a:rPr lang="en-US"/>
              <a:t> pose estimation </a:t>
            </a:r>
            <a:r>
              <a:rPr lang="en-US" err="1"/>
              <a:t>che</a:t>
            </a:r>
            <a:r>
              <a:rPr lang="en-US"/>
              <a:t> </a:t>
            </a:r>
            <a:r>
              <a:rPr lang="en-US" err="1"/>
              <a:t>avevamo</a:t>
            </a:r>
            <a:r>
              <a:rPr lang="en-US"/>
              <a:t> </a:t>
            </a:r>
            <a:r>
              <a:rPr lang="en-US" err="1"/>
              <a:t>scelto</a:t>
            </a:r>
            <a:r>
              <a:rPr lang="en-US"/>
              <a:t> come topic del primo homework.</a:t>
            </a:r>
          </a:p>
          <a:p>
            <a:r>
              <a:rPr lang="en-US"/>
              <a:t>In </a:t>
            </a:r>
            <a:r>
              <a:rPr lang="en-US" err="1"/>
              <a:t>questo</a:t>
            </a:r>
            <a:r>
              <a:rPr lang="en-US"/>
              <a:t> modo </a:t>
            </a:r>
            <a:r>
              <a:rPr lang="en-US" err="1"/>
              <a:t>abbiamo</a:t>
            </a:r>
            <a:r>
              <a:rPr lang="en-US"/>
              <a:t> </a:t>
            </a:r>
            <a:r>
              <a:rPr lang="en-US" err="1"/>
              <a:t>sicuramente</a:t>
            </a:r>
            <a:r>
              <a:rPr lang="en-US"/>
              <a:t> ristretto il campo di </a:t>
            </a:r>
            <a:r>
              <a:rPr lang="en-US" err="1"/>
              <a:t>ricerca</a:t>
            </a:r>
            <a:endParaRPr lang="en-US"/>
          </a:p>
          <a:p>
            <a:r>
              <a:rPr lang="en-US"/>
              <a:t>Le query </a:t>
            </a:r>
            <a:r>
              <a:rPr lang="en-US" err="1"/>
              <a:t>erano</a:t>
            </a:r>
            <a:r>
              <a:rPr lang="en-US"/>
              <a:t> </a:t>
            </a:r>
            <a:r>
              <a:rPr lang="en-US" err="1"/>
              <a:t>abbastanza</a:t>
            </a:r>
            <a:r>
              <a:rPr lang="en-US"/>
              <a:t> </a:t>
            </a:r>
            <a:r>
              <a:rPr lang="en-US" err="1"/>
              <a:t>specifiche</a:t>
            </a:r>
            <a:r>
              <a:rPr lang="en-US"/>
              <a:t> in modo da </a:t>
            </a:r>
            <a:r>
              <a:rPr lang="en-US" err="1"/>
              <a:t>poter</a:t>
            </a:r>
            <a:r>
              <a:rPr lang="en-US"/>
              <a:t> </a:t>
            </a:r>
            <a:r>
              <a:rPr lang="en-US" err="1"/>
              <a:t>stilare</a:t>
            </a:r>
            <a:r>
              <a:rPr lang="en-US"/>
              <a:t> a mano un nostro </a:t>
            </a:r>
            <a:r>
              <a:rPr lang="en-US" err="1"/>
              <a:t>ordine</a:t>
            </a:r>
            <a:r>
              <a:rPr lang="en-US"/>
              <a:t> di </a:t>
            </a:r>
            <a:r>
              <a:rPr lang="en-US" err="1"/>
              <a:t>restituzione</a:t>
            </a:r>
            <a:r>
              <a:rPr lang="en-US"/>
              <a:t> </a:t>
            </a:r>
            <a:r>
              <a:rPr lang="en-US" err="1"/>
              <a:t>consultando</a:t>
            </a:r>
            <a:r>
              <a:rPr lang="en-US"/>
              <a:t>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documenti</a:t>
            </a:r>
            <a:r>
              <a:rPr lang="en-US"/>
              <a:t> del nostro topic.</a:t>
            </a:r>
          </a:p>
          <a:p>
            <a:endParaRPr lang="en-US"/>
          </a:p>
          <a:p>
            <a:r>
              <a:rPr lang="en-US" err="1"/>
              <a:t>Infine</a:t>
            </a:r>
            <a:r>
              <a:rPr lang="en-US"/>
              <a:t> </a:t>
            </a:r>
            <a:r>
              <a:rPr lang="en-US" err="1"/>
              <a:t>questi</a:t>
            </a:r>
            <a:r>
              <a:rPr lang="en-US"/>
              <a:t> </a:t>
            </a:r>
            <a:r>
              <a:rPr lang="en-US" err="1"/>
              <a:t>sono</a:t>
            </a:r>
            <a:r>
              <a:rPr lang="en-US"/>
              <a:t>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risultati</a:t>
            </a:r>
            <a:r>
              <a:rPr lang="en-US"/>
              <a:t> </a:t>
            </a:r>
            <a:r>
              <a:rPr lang="en-US" err="1"/>
              <a:t>delle</a:t>
            </a:r>
            <a:r>
              <a:rPr lang="en-US"/>
              <a:t> 2 </a:t>
            </a:r>
            <a:r>
              <a:rPr lang="en-US" err="1"/>
              <a:t>metriche</a:t>
            </a:r>
            <a:r>
              <a:rPr lang="en-US"/>
              <a:t> applicate al nostro set di query.</a:t>
            </a:r>
          </a:p>
          <a:p>
            <a:r>
              <a:rPr lang="en-US"/>
              <a:t>In </a:t>
            </a:r>
            <a:r>
              <a:rPr lang="en-US" err="1"/>
              <a:t>particolare</a:t>
            </a:r>
            <a:r>
              <a:rPr lang="en-US"/>
              <a:t> per la MRR ci è </a:t>
            </a:r>
            <a:r>
              <a:rPr lang="en-US" err="1"/>
              <a:t>venuto</a:t>
            </a:r>
            <a:r>
              <a:rPr lang="en-US"/>
              <a:t> 0,9 </a:t>
            </a:r>
            <a:r>
              <a:rPr lang="en-US" err="1"/>
              <a:t>perchè</a:t>
            </a:r>
            <a:r>
              <a:rPr lang="en-US"/>
              <a:t> 8 query </a:t>
            </a:r>
            <a:r>
              <a:rPr lang="en-US" err="1"/>
              <a:t>su</a:t>
            </a:r>
            <a:r>
              <a:rPr lang="en-US"/>
              <a:t> 10 </a:t>
            </a:r>
            <a:r>
              <a:rPr lang="en-US" err="1"/>
              <a:t>restituivano</a:t>
            </a:r>
            <a:r>
              <a:rPr lang="en-US"/>
              <a:t> in prima </a:t>
            </a:r>
            <a:r>
              <a:rPr lang="en-US" err="1"/>
              <a:t>posizione</a:t>
            </a:r>
            <a:r>
              <a:rPr lang="en-US"/>
              <a:t> il </a:t>
            </a:r>
            <a:r>
              <a:rPr lang="en-US" err="1"/>
              <a:t>documento</a:t>
            </a:r>
            <a:r>
              <a:rPr lang="en-US"/>
              <a:t> da </a:t>
            </a:r>
            <a:r>
              <a:rPr lang="en-US" err="1"/>
              <a:t>noi</a:t>
            </a:r>
            <a:r>
              <a:rPr lang="en-US"/>
              <a:t> ritenuto piu </a:t>
            </a:r>
            <a:r>
              <a:rPr lang="en-US" err="1"/>
              <a:t>rilevante</a:t>
            </a:r>
            <a:r>
              <a:rPr lang="en-US"/>
              <a:t>, </a:t>
            </a:r>
            <a:r>
              <a:rPr lang="en-US" err="1"/>
              <a:t>mentre</a:t>
            </a:r>
            <a:r>
              <a:rPr lang="en-US"/>
              <a:t> le </a:t>
            </a:r>
            <a:r>
              <a:rPr lang="en-US" err="1"/>
              <a:t>restanti</a:t>
            </a:r>
            <a:r>
              <a:rPr lang="en-US"/>
              <a:t> 2 lo </a:t>
            </a:r>
            <a:r>
              <a:rPr lang="en-US" err="1"/>
              <a:t>restituivano</a:t>
            </a:r>
            <a:r>
              <a:rPr lang="en-US"/>
              <a:t> in </a:t>
            </a:r>
            <a:r>
              <a:rPr lang="en-US" err="1"/>
              <a:t>seconda</a:t>
            </a:r>
            <a:r>
              <a:rPr lang="en-US"/>
              <a:t> </a:t>
            </a:r>
            <a:r>
              <a:rPr lang="en-US" err="1"/>
              <a:t>posizione</a:t>
            </a:r>
            <a:r>
              <a:rPr lang="en-US"/>
              <a:t>.</a:t>
            </a:r>
          </a:p>
          <a:p>
            <a:r>
              <a:rPr lang="en-US"/>
              <a:t>Per </a:t>
            </a:r>
            <a:r>
              <a:rPr lang="en-US" err="1"/>
              <a:t>quanto</a:t>
            </a:r>
            <a:r>
              <a:rPr lang="en-US"/>
              <a:t> </a:t>
            </a:r>
            <a:r>
              <a:rPr lang="en-US" err="1"/>
              <a:t>riguarda</a:t>
            </a:r>
            <a:r>
              <a:rPr lang="en-US"/>
              <a:t> la NDCG </a:t>
            </a:r>
            <a:r>
              <a:rPr lang="en-US" err="1"/>
              <a:t>invece</a:t>
            </a:r>
            <a:r>
              <a:rPr lang="en-US"/>
              <a:t>, </a:t>
            </a:r>
            <a:r>
              <a:rPr lang="en-US" err="1"/>
              <a:t>abbiamo</a:t>
            </a:r>
            <a:r>
              <a:rPr lang="en-US"/>
              <a:t> </a:t>
            </a:r>
            <a:r>
              <a:rPr lang="en-US" err="1"/>
              <a:t>calcolato</a:t>
            </a:r>
            <a:r>
              <a:rPr lang="en-US"/>
              <a:t> il </a:t>
            </a:r>
            <a:r>
              <a:rPr lang="en-US" err="1"/>
              <a:t>suo</a:t>
            </a:r>
            <a:r>
              <a:rPr lang="en-US"/>
              <a:t> </a:t>
            </a:r>
            <a:r>
              <a:rPr lang="en-US" err="1"/>
              <a:t>valore</a:t>
            </a:r>
            <a:r>
              <a:rPr lang="en-US"/>
              <a:t> per </a:t>
            </a:r>
            <a:r>
              <a:rPr lang="en-US" err="1"/>
              <a:t>ciascuna</a:t>
            </a:r>
            <a:r>
              <a:rPr lang="en-US"/>
              <a:t> </a:t>
            </a:r>
            <a:r>
              <a:rPr lang="en-US" err="1"/>
              <a:t>delel</a:t>
            </a:r>
            <a:r>
              <a:rPr lang="en-US"/>
              <a:t> 10 query e poi </a:t>
            </a:r>
            <a:r>
              <a:rPr lang="en-US" err="1"/>
              <a:t>abbiamo</a:t>
            </a:r>
            <a:r>
              <a:rPr lang="en-US"/>
              <a:t> </a:t>
            </a:r>
            <a:r>
              <a:rPr lang="en-US" err="1"/>
              <a:t>fatto</a:t>
            </a:r>
            <a:r>
              <a:rPr lang="en-US"/>
              <a:t> la media </a:t>
            </a:r>
            <a:r>
              <a:rPr lang="en-US" err="1"/>
              <a:t>ottenendo</a:t>
            </a:r>
            <a:r>
              <a:rPr lang="en-US"/>
              <a:t> 0,77.</a:t>
            </a:r>
          </a:p>
          <a:p>
            <a:r>
              <a:rPr lang="en-US" err="1"/>
              <a:t>Questo</a:t>
            </a:r>
            <a:r>
              <a:rPr lang="en-US"/>
              <a:t> </a:t>
            </a:r>
            <a:r>
              <a:rPr lang="en-US" err="1"/>
              <a:t>risultato</a:t>
            </a:r>
            <a:r>
              <a:rPr lang="en-US"/>
              <a:t> è un po’ piu </a:t>
            </a:r>
            <a:r>
              <a:rPr lang="en-US" err="1"/>
              <a:t>distante</a:t>
            </a:r>
            <a:r>
              <a:rPr lang="en-US"/>
              <a:t> da </a:t>
            </a:r>
            <a:r>
              <a:rPr lang="en-US" err="1"/>
              <a:t>quello</a:t>
            </a:r>
            <a:r>
              <a:rPr lang="en-US"/>
              <a:t> </a:t>
            </a:r>
            <a:r>
              <a:rPr lang="en-US" err="1"/>
              <a:t>perfetto</a:t>
            </a:r>
            <a:r>
              <a:rPr lang="en-US"/>
              <a:t>, </a:t>
            </a:r>
            <a:r>
              <a:rPr lang="en-US" err="1"/>
              <a:t>ovvero</a:t>
            </a:r>
            <a:r>
              <a:rPr lang="en-US"/>
              <a:t> 1, </a:t>
            </a:r>
            <a:r>
              <a:rPr lang="en-US" err="1"/>
              <a:t>dato</a:t>
            </a:r>
            <a:r>
              <a:rPr lang="en-US"/>
              <a:t> </a:t>
            </a:r>
            <a:r>
              <a:rPr lang="en-US" err="1"/>
              <a:t>che</a:t>
            </a:r>
            <a:r>
              <a:rPr lang="en-US"/>
              <a:t> </a:t>
            </a:r>
            <a:r>
              <a:rPr lang="en-US" err="1"/>
              <a:t>bisogna</a:t>
            </a:r>
            <a:r>
              <a:rPr lang="en-US"/>
              <a:t> </a:t>
            </a:r>
            <a:r>
              <a:rPr lang="en-US" err="1"/>
              <a:t>considerare</a:t>
            </a:r>
            <a:r>
              <a:rPr lang="en-US"/>
              <a:t> </a:t>
            </a:r>
            <a:r>
              <a:rPr lang="en-US" err="1"/>
              <a:t>che</a:t>
            </a:r>
            <a:r>
              <a:rPr lang="en-US"/>
              <a:t>, </a:t>
            </a:r>
            <a:r>
              <a:rPr lang="en-US" err="1"/>
              <a:t>sia</a:t>
            </a:r>
            <a:r>
              <a:rPr lang="en-US"/>
              <a:t> il </a:t>
            </a:r>
            <a:r>
              <a:rPr lang="en-US" err="1"/>
              <a:t>motore</a:t>
            </a:r>
            <a:r>
              <a:rPr lang="en-US"/>
              <a:t> di </a:t>
            </a:r>
            <a:r>
              <a:rPr lang="en-US" err="1"/>
              <a:t>ricerca</a:t>
            </a:r>
            <a:r>
              <a:rPr lang="en-US"/>
              <a:t> </a:t>
            </a:r>
            <a:r>
              <a:rPr lang="en-US" err="1"/>
              <a:t>che</a:t>
            </a:r>
            <a:r>
              <a:rPr lang="en-US"/>
              <a:t> la nostra </a:t>
            </a:r>
            <a:r>
              <a:rPr lang="en-US" err="1"/>
              <a:t>lista</a:t>
            </a:r>
            <a:r>
              <a:rPr lang="en-US"/>
              <a:t> di </a:t>
            </a:r>
            <a:r>
              <a:rPr lang="en-US" err="1"/>
              <a:t>documenti</a:t>
            </a:r>
            <a:r>
              <a:rPr lang="en-US"/>
              <a:t> </a:t>
            </a:r>
            <a:r>
              <a:rPr lang="en-US" err="1"/>
              <a:t>rilevanti</a:t>
            </a:r>
            <a:r>
              <a:rPr lang="en-US"/>
              <a:t>, </a:t>
            </a:r>
            <a:r>
              <a:rPr lang="en-US" err="1"/>
              <a:t>restituivano</a:t>
            </a:r>
            <a:r>
              <a:rPr lang="en-US"/>
              <a:t>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primi</a:t>
            </a:r>
            <a:r>
              <a:rPr lang="en-US"/>
              <a:t> 10 </a:t>
            </a:r>
            <a:r>
              <a:rPr lang="en-US" err="1"/>
              <a:t>documenti</a:t>
            </a:r>
            <a:r>
              <a:rPr lang="en-US"/>
              <a:t> piu </a:t>
            </a:r>
            <a:r>
              <a:rPr lang="en-US" err="1"/>
              <a:t>rilevanti</a:t>
            </a:r>
            <a:r>
              <a:rPr lang="en-US"/>
              <a:t> ed è </a:t>
            </a:r>
            <a:r>
              <a:rPr lang="en-US" err="1"/>
              <a:t>capitato</a:t>
            </a:r>
            <a:r>
              <a:rPr lang="en-US"/>
              <a:t> </a:t>
            </a:r>
            <a:r>
              <a:rPr lang="en-US" err="1"/>
              <a:t>che</a:t>
            </a:r>
            <a:r>
              <a:rPr lang="en-US"/>
              <a:t> </a:t>
            </a:r>
            <a:r>
              <a:rPr lang="en-US" err="1"/>
              <a:t>nei</a:t>
            </a:r>
            <a:r>
              <a:rPr lang="en-US"/>
              <a:t> </a:t>
            </a:r>
            <a:r>
              <a:rPr lang="en-US" err="1"/>
              <a:t>risultati</a:t>
            </a:r>
            <a:r>
              <a:rPr lang="en-US"/>
              <a:t> </a:t>
            </a:r>
            <a:r>
              <a:rPr lang="en-US" err="1"/>
              <a:t>delle</a:t>
            </a:r>
            <a:r>
              <a:rPr lang="en-US"/>
              <a:t> query </a:t>
            </a:r>
            <a:r>
              <a:rPr lang="en-US" err="1"/>
              <a:t>alcuni</a:t>
            </a:r>
            <a:r>
              <a:rPr lang="en-US"/>
              <a:t> </a:t>
            </a:r>
            <a:r>
              <a:rPr lang="en-US" err="1"/>
              <a:t>documenti</a:t>
            </a:r>
            <a:r>
              <a:rPr lang="en-US"/>
              <a:t> </a:t>
            </a:r>
            <a:r>
              <a:rPr lang="en-US" err="1"/>
              <a:t>restituiti</a:t>
            </a:r>
            <a:r>
              <a:rPr lang="en-US"/>
              <a:t> dal </a:t>
            </a:r>
            <a:r>
              <a:rPr lang="en-US" err="1"/>
              <a:t>sistema</a:t>
            </a:r>
            <a:r>
              <a:rPr lang="en-US"/>
              <a:t> non </a:t>
            </a:r>
            <a:r>
              <a:rPr lang="en-US" err="1"/>
              <a:t>comparivano</a:t>
            </a:r>
            <a:r>
              <a:rPr lang="en-US"/>
              <a:t> </a:t>
            </a:r>
            <a:r>
              <a:rPr lang="en-US" err="1"/>
              <a:t>nella</a:t>
            </a:r>
            <a:r>
              <a:rPr lang="en-US"/>
              <a:t> </a:t>
            </a:r>
            <a:r>
              <a:rPr lang="en-US" err="1"/>
              <a:t>lista</a:t>
            </a:r>
            <a:r>
              <a:rPr lang="en-US"/>
              <a:t> </a:t>
            </a:r>
            <a:r>
              <a:rPr lang="en-US" err="1"/>
              <a:t>dei</a:t>
            </a:r>
            <a:r>
              <a:rPr lang="en-US"/>
              <a:t> </a:t>
            </a:r>
            <a:r>
              <a:rPr lang="en-US" err="1"/>
              <a:t>documenti</a:t>
            </a:r>
            <a:r>
              <a:rPr lang="en-US"/>
              <a:t> </a:t>
            </a:r>
            <a:r>
              <a:rPr lang="en-US" err="1"/>
              <a:t>rilevanti</a:t>
            </a:r>
            <a:r>
              <a:rPr lang="en-US"/>
              <a:t> </a:t>
            </a:r>
            <a:r>
              <a:rPr lang="en-US" err="1"/>
              <a:t>stilata</a:t>
            </a:r>
            <a:r>
              <a:rPr lang="en-US"/>
              <a:t> da </a:t>
            </a:r>
            <a:r>
              <a:rPr lang="en-US" err="1"/>
              <a:t>noi</a:t>
            </a:r>
            <a:r>
              <a:rPr lang="en-US"/>
              <a:t> </a:t>
            </a:r>
            <a:r>
              <a:rPr lang="en-US" err="1"/>
              <a:t>oppure</a:t>
            </a:r>
            <a:r>
              <a:rPr lang="en-US"/>
              <a:t> </a:t>
            </a:r>
            <a:r>
              <a:rPr lang="en-US" err="1"/>
              <a:t>comparivano</a:t>
            </a:r>
            <a:r>
              <a:rPr lang="en-US"/>
              <a:t> ma in </a:t>
            </a:r>
            <a:r>
              <a:rPr lang="en-US" err="1"/>
              <a:t>posizioni</a:t>
            </a:r>
            <a:r>
              <a:rPr lang="en-US"/>
              <a:t> </a:t>
            </a:r>
            <a:r>
              <a:rPr lang="en-US" err="1"/>
              <a:t>differenti</a:t>
            </a:r>
            <a:r>
              <a:rPr lang="en-US"/>
              <a:t>.</a:t>
            </a:r>
          </a:p>
          <a:p>
            <a:r>
              <a:rPr lang="en-US" err="1"/>
              <a:t>Perciò</a:t>
            </a:r>
            <a:r>
              <a:rPr lang="en-US"/>
              <a:t> non è un </a:t>
            </a:r>
            <a:r>
              <a:rPr lang="en-US" err="1"/>
              <a:t>risultato</a:t>
            </a:r>
            <a:r>
              <a:rPr lang="en-US"/>
              <a:t> Perfetto ma </a:t>
            </a:r>
            <a:r>
              <a:rPr lang="en-US" err="1"/>
              <a:t>piuttosto</a:t>
            </a:r>
            <a:r>
              <a:rPr lang="en-US"/>
              <a:t> </a:t>
            </a:r>
            <a:r>
              <a:rPr lang="en-US" err="1"/>
              <a:t>soddisfacente</a:t>
            </a:r>
            <a:r>
              <a:rPr lang="en-US"/>
              <a:t>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4DD4E3-A319-AC88-93AA-883BD1B6D4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E15B25-EFB2-474E-9B32-D94DD9C86B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2315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7F1CB-C242-4B95-E106-CB443B9E2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965B6EC-7674-528B-252D-CE3CA81314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E049FD4-F69F-BD8E-9F19-0C272B1571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65C1CDF-99BB-FD75-D47C-17AEB9682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E15B25-EFB2-474E-9B32-D94DD9C86B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2754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E25F4-508D-2340-7156-8D01FECA1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3F41C7-0A78-4437-6001-EE9FF96276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6B0344E-37C3-46BC-9E87-B3909DEC8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A7A19A-E0B7-1E16-48CF-9B224CE064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E15B25-EFB2-474E-9B32-D94DD9C86B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0345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C760D-9389-A553-0208-38B80D343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19AA80B-B041-5F89-9819-7064FB876F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153EE63-9E82-9502-C514-33CCD5C81A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97E655-E471-69FD-02B4-70DAE48921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E15B25-EFB2-474E-9B32-D94DD9C86B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2959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EA176-E930-866F-621C-9A5FF5224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2D2CAD3-8107-0C64-9FE6-1C2DF6052F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2FAF6FD-2666-AEF4-AEE0-7867E917E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A2CAB11-7FD0-0414-A389-F893A07CFC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E15B25-EFB2-474E-9B32-D94DD9C86B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8063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D1FCB-C544-AA5A-FD2D-11F40CBB7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B1A27C5-1503-49CB-DA13-011D4C321E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B8C70E0-118C-4D04-EE10-AD007622D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EF1D500-718A-E3A5-4990-8179A32C64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E15B25-EFB2-474E-9B32-D94DD9C86B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068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E15B25-EFB2-474E-9B32-D94DD9C86B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220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E15B25-EFB2-474E-9B32-D94DD9C86B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4458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56815-4290-B223-FB0D-BD0526C38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DB18F89-ABC9-4D5E-83EA-CB18786965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D0784CE-E030-4384-9D99-CF69853A4D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2E4558F-1034-EE4C-647F-2DC7BD15D9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E15B25-EFB2-474E-9B32-D94DD9C86B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2882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D4BC9-ADE6-138E-4AB8-A76C609DD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4B121FD-36D3-1ADB-0F10-BEC08C5DA3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CA945E1-F6FD-4BDD-FBEB-EABBE1D99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9584E09-538D-0077-DF19-329EC8F889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E15B25-EFB2-474E-9B32-D94DD9C86B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3211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9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1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2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7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8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8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3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6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3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88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38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079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image" Target="../media/image13.png"/><Relationship Id="rId7" Type="http://schemas.openxmlformats.org/officeDocument/2006/relationships/diagramLayout" Target="../diagrams/layout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6.xml"/><Relationship Id="rId5" Type="http://schemas.openxmlformats.org/officeDocument/2006/relationships/image" Target="../media/image2.png"/><Relationship Id="rId10" Type="http://schemas.microsoft.com/office/2007/relationships/diagramDrawing" Target="../diagrams/drawing6.xml"/><Relationship Id="rId4" Type="http://schemas.openxmlformats.org/officeDocument/2006/relationships/image" Target="../media/image14.svg"/><Relationship Id="rId9" Type="http://schemas.openxmlformats.org/officeDocument/2006/relationships/diagramColors" Target="../diagrams/colors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2.png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image" Target="../media/image13.png"/><Relationship Id="rId7" Type="http://schemas.openxmlformats.org/officeDocument/2006/relationships/diagramData" Target="../diagrams/data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11" Type="http://schemas.microsoft.com/office/2007/relationships/diagramDrawing" Target="../diagrams/drawing7.xml"/><Relationship Id="rId5" Type="http://schemas.openxmlformats.org/officeDocument/2006/relationships/image" Target="../media/image2.png"/><Relationship Id="rId10" Type="http://schemas.openxmlformats.org/officeDocument/2006/relationships/diagramColors" Target="../diagrams/colors7.xml"/><Relationship Id="rId4" Type="http://schemas.openxmlformats.org/officeDocument/2006/relationships/image" Target="../media/image14.svg"/><Relationship Id="rId9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13" Type="http://schemas.microsoft.com/office/2007/relationships/diagramDrawing" Target="../diagrams/drawing9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8.xml"/><Relationship Id="rId12" Type="http://schemas.openxmlformats.org/officeDocument/2006/relationships/diagramColors" Target="../diagrams/colors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11" Type="http://schemas.openxmlformats.org/officeDocument/2006/relationships/diagramQuickStyle" Target="../diagrams/quickStyle9.xml"/><Relationship Id="rId5" Type="http://schemas.openxmlformats.org/officeDocument/2006/relationships/diagramLayout" Target="../diagrams/layout8.xml"/><Relationship Id="rId10" Type="http://schemas.openxmlformats.org/officeDocument/2006/relationships/diagramLayout" Target="../diagrams/layout9.xml"/><Relationship Id="rId4" Type="http://schemas.openxmlformats.org/officeDocument/2006/relationships/diagramData" Target="../diagrams/data8.xml"/><Relationship Id="rId9" Type="http://schemas.openxmlformats.org/officeDocument/2006/relationships/diagramData" Target="../diagrams/data9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13" Type="http://schemas.microsoft.com/office/2007/relationships/diagramDrawing" Target="../diagrams/drawing1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1.xml"/><Relationship Id="rId12" Type="http://schemas.openxmlformats.org/officeDocument/2006/relationships/diagramColors" Target="../diagrams/colors1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11" Type="http://schemas.openxmlformats.org/officeDocument/2006/relationships/diagramQuickStyle" Target="../diagrams/quickStyle12.xml"/><Relationship Id="rId5" Type="http://schemas.openxmlformats.org/officeDocument/2006/relationships/diagramLayout" Target="../diagrams/layout11.xml"/><Relationship Id="rId10" Type="http://schemas.openxmlformats.org/officeDocument/2006/relationships/diagramLayout" Target="../diagrams/layout12.xml"/><Relationship Id="rId4" Type="http://schemas.openxmlformats.org/officeDocument/2006/relationships/diagramData" Target="../diagrams/data11.xml"/><Relationship Id="rId9" Type="http://schemas.openxmlformats.org/officeDocument/2006/relationships/diagramData" Target="../diagrams/data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13" Type="http://schemas.microsoft.com/office/2007/relationships/diagramDrawing" Target="../diagrams/drawing1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4.xml"/><Relationship Id="rId12" Type="http://schemas.openxmlformats.org/officeDocument/2006/relationships/diagramColors" Target="../diagrams/colors1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11" Type="http://schemas.openxmlformats.org/officeDocument/2006/relationships/diagramQuickStyle" Target="../diagrams/quickStyle15.xml"/><Relationship Id="rId5" Type="http://schemas.openxmlformats.org/officeDocument/2006/relationships/diagramLayout" Target="../diagrams/layout14.xml"/><Relationship Id="rId10" Type="http://schemas.openxmlformats.org/officeDocument/2006/relationships/diagramLayout" Target="../diagrams/layout15.xml"/><Relationship Id="rId4" Type="http://schemas.openxmlformats.org/officeDocument/2006/relationships/diagramData" Target="../diagrams/data14.xml"/><Relationship Id="rId9" Type="http://schemas.openxmlformats.org/officeDocument/2006/relationships/diagramData" Target="../diagrams/data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13" Type="http://schemas.microsoft.com/office/2007/relationships/diagramDrawing" Target="../diagrams/drawing1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6.xml"/><Relationship Id="rId12" Type="http://schemas.openxmlformats.org/officeDocument/2006/relationships/diagramColors" Target="../diagrams/colors1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6.xml"/><Relationship Id="rId11" Type="http://schemas.openxmlformats.org/officeDocument/2006/relationships/diagramQuickStyle" Target="../diagrams/quickStyle17.xml"/><Relationship Id="rId5" Type="http://schemas.openxmlformats.org/officeDocument/2006/relationships/diagramLayout" Target="../diagrams/layout16.xml"/><Relationship Id="rId10" Type="http://schemas.openxmlformats.org/officeDocument/2006/relationships/diagramLayout" Target="../diagrams/layout17.xml"/><Relationship Id="rId4" Type="http://schemas.openxmlformats.org/officeDocument/2006/relationships/diagramData" Target="../diagrams/data16.xml"/><Relationship Id="rId9" Type="http://schemas.openxmlformats.org/officeDocument/2006/relationships/diagramData" Target="../diagrams/data17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8.xml"/><Relationship Id="rId13" Type="http://schemas.microsoft.com/office/2007/relationships/diagramDrawing" Target="../diagrams/drawing19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8.xml"/><Relationship Id="rId12" Type="http://schemas.openxmlformats.org/officeDocument/2006/relationships/diagramColors" Target="../diagrams/colors1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8.xml"/><Relationship Id="rId11" Type="http://schemas.openxmlformats.org/officeDocument/2006/relationships/diagramQuickStyle" Target="../diagrams/quickStyle19.xml"/><Relationship Id="rId5" Type="http://schemas.openxmlformats.org/officeDocument/2006/relationships/diagramLayout" Target="../diagrams/layout18.xml"/><Relationship Id="rId10" Type="http://schemas.openxmlformats.org/officeDocument/2006/relationships/diagramLayout" Target="../diagrams/layout19.xml"/><Relationship Id="rId4" Type="http://schemas.openxmlformats.org/officeDocument/2006/relationships/diagramData" Target="../diagrams/data18.xml"/><Relationship Id="rId9" Type="http://schemas.openxmlformats.org/officeDocument/2006/relationships/diagramData" Target="../diagrams/data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Sfondo astratto di nodi e rete blu">
            <a:extLst>
              <a:ext uri="{FF2B5EF4-FFF2-40B4-BE49-F238E27FC236}">
                <a16:creationId xmlns:a16="http://schemas.microsoft.com/office/drawing/2014/main" id="{5B0CEEE7-44BE-FFF1-9F87-17B89FC49CA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" b="17"/>
          <a:stretch/>
        </p:blipFill>
        <p:spPr>
          <a:xfrm>
            <a:off x="7709" y="0"/>
            <a:ext cx="12196199" cy="6857990"/>
          </a:xfrm>
          <a:prstGeom prst="rect">
            <a:avLst/>
          </a:prstGeom>
        </p:spPr>
      </p:pic>
      <p:sp>
        <p:nvSpPr>
          <p:cNvPr id="8" name="Ritardo 7">
            <a:extLst>
              <a:ext uri="{FF2B5EF4-FFF2-40B4-BE49-F238E27FC236}">
                <a16:creationId xmlns:a16="http://schemas.microsoft.com/office/drawing/2014/main" id="{197595DC-196A-B356-9763-75D03EB8E814}"/>
              </a:ext>
            </a:extLst>
          </p:cNvPr>
          <p:cNvSpPr/>
          <p:nvPr/>
        </p:nvSpPr>
        <p:spPr>
          <a:xfrm rot="16200000">
            <a:off x="3407033" y="1245478"/>
            <a:ext cx="5377933" cy="4539418"/>
          </a:xfrm>
          <a:prstGeom prst="flowChartDelay">
            <a:avLst/>
          </a:prstGeom>
          <a:solidFill>
            <a:srgbClr val="8940A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 Pro Light"/>
              <a:ea typeface="+mn-ea"/>
              <a:cs typeface="+mn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B419F1F2-DA85-62B5-5337-B8E61C12CD40}"/>
              </a:ext>
            </a:extLst>
          </p:cNvPr>
          <p:cNvSpPr txBox="1">
            <a:spLocks/>
          </p:cNvSpPr>
          <p:nvPr/>
        </p:nvSpPr>
        <p:spPr>
          <a:xfrm>
            <a:off x="3989595" y="2469681"/>
            <a:ext cx="4196810" cy="1372436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eorgia Pro Light"/>
                <a:ea typeface="+mj-ea"/>
                <a:cs typeface="+mj-cs"/>
              </a:rPr>
              <a:t>DATA DISCOVERY VIA JSON FILE INDEXING:</a:t>
            </a:r>
            <a:endParaRPr kumimoji="0" lang="it-IT" sz="4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eorgia Pro Light"/>
              <a:ea typeface="+mj-ea"/>
              <a:cs typeface="+mj-cs"/>
            </a:endParaRP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6ED39A82-8E16-B91A-B6BA-CF9C54B0D365}"/>
              </a:ext>
            </a:extLst>
          </p:cNvPr>
          <p:cNvSpPr txBox="1">
            <a:spLocks/>
          </p:cNvSpPr>
          <p:nvPr/>
        </p:nvSpPr>
        <p:spPr>
          <a:xfrm>
            <a:off x="4188519" y="4370040"/>
            <a:ext cx="3834581" cy="619973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kumimoji="0" lang="en-US" sz="6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eorgia Pro Light"/>
                <a:ea typeface="+mn-ea"/>
                <a:cs typeface="+mn-cs"/>
              </a:rPr>
              <a:t>INGEGNERIA DEI DATI: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kumimoji="0" lang="en-US" sz="6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eorgia Pro Light"/>
                <a:ea typeface="+mn-ea"/>
                <a:cs typeface="+mn-cs"/>
              </a:rPr>
              <a:t>HOMEWORK  3</a:t>
            </a:r>
            <a:b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</a:br>
            <a:b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</a:br>
            <a:endParaRPr kumimoji="0" lang="it-IT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 Pro Light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90497A5-A3FE-C819-CBB3-1EF1AB7AD545}"/>
              </a:ext>
            </a:extLst>
          </p:cNvPr>
          <p:cNvSpPr txBox="1"/>
          <p:nvPr/>
        </p:nvSpPr>
        <p:spPr>
          <a:xfrm>
            <a:off x="4188519" y="5618043"/>
            <a:ext cx="139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-apple-system"/>
                <a:ea typeface="+mn-ea"/>
                <a:cs typeface="+mn-cs"/>
              </a:rPr>
              <a:t>Luca Daniel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FBF9AB-6F95-9632-48FF-2FF7A9CE362A}"/>
              </a:ext>
            </a:extLst>
          </p:cNvPr>
          <p:cNvSpPr txBox="1"/>
          <p:nvPr/>
        </p:nvSpPr>
        <p:spPr>
          <a:xfrm>
            <a:off x="6465459" y="5631567"/>
            <a:ext cx="155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-apple-system"/>
                <a:ea typeface="+mn-ea"/>
                <a:cs typeface="+mn-cs"/>
              </a:rPr>
              <a:t>Lanza Antonio</a:t>
            </a:r>
          </a:p>
        </p:txBody>
      </p:sp>
      <p:pic>
        <p:nvPicPr>
          <p:cNvPr id="9" name="Immagine 8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14483BFA-D71B-C582-F438-B474657B635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79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5EC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5DA9CE-14FC-FA5C-355A-14B1507DC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9E0D55-7710-83F8-E6C3-7FF3F4AA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771" y="262394"/>
            <a:ext cx="6037830" cy="15407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TEST ESTRAZIONE</a:t>
            </a:r>
          </a:p>
        </p:txBody>
      </p:sp>
      <p:pic>
        <p:nvPicPr>
          <p:cNvPr id="32" name="Graphic 31" descr="Ingranaggi">
            <a:extLst>
              <a:ext uri="{FF2B5EF4-FFF2-40B4-BE49-F238E27FC236}">
                <a16:creationId xmlns:a16="http://schemas.microsoft.com/office/drawing/2014/main" id="{442607A3-8DAE-546C-65BF-41CB9492F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191" y="1947959"/>
            <a:ext cx="2962082" cy="2962082"/>
          </a:xfrm>
          <a:prstGeom prst="rect">
            <a:avLst/>
          </a:prstGeom>
        </p:spPr>
      </p:pic>
      <p:pic>
        <p:nvPicPr>
          <p:cNvPr id="3" name="Immagine 2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6922226C-53E8-96E1-9BB5-6D8A56FFEE6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F6D3F1E-5A00-6723-BA17-78C181110CE7}"/>
              </a:ext>
            </a:extLst>
          </p:cNvPr>
          <p:cNvSpPr txBox="1"/>
          <p:nvPr/>
        </p:nvSpPr>
        <p:spPr>
          <a:xfrm>
            <a:off x="5907111" y="8595261"/>
            <a:ext cx="889462" cy="136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graphicFrame>
        <p:nvGraphicFramePr>
          <p:cNvPr id="39" name="CasellaDiTesto 3">
            <a:extLst>
              <a:ext uri="{FF2B5EF4-FFF2-40B4-BE49-F238E27FC236}">
                <a16:creationId xmlns:a16="http://schemas.microsoft.com/office/drawing/2014/main" id="{92443DCB-6DF7-D1F2-0C61-437B0F94B1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9186352"/>
              </p:ext>
            </p:extLst>
          </p:nvPr>
        </p:nvGraphicFramePr>
        <p:xfrm>
          <a:off x="4111957" y="2533964"/>
          <a:ext cx="6177555" cy="3428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642575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dgm id="{1AD63C1A-4A55-444E-9994-C353660E1C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graphicEl>
                                              <a:dgm id="{1AD63C1A-4A55-444E-9994-C353660E1C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dgm id="{A9B8B671-D228-4124-BBAE-6077D65998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>
                                            <p:graphicEl>
                                              <a:dgm id="{A9B8B671-D228-4124-BBAE-6077D65998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dgm id="{78E8F912-5811-43C1-95DF-3461D09EB3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>
                                            <p:graphicEl>
                                              <a:dgm id="{78E8F912-5811-43C1-95DF-3461D09EB3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dgm id="{1CD7529E-64EC-4D70-8FA9-F0D3204D8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>
                                            <p:graphicEl>
                                              <a:dgm id="{1CD7529E-64EC-4D70-8FA9-F0D3204D8F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dgm id="{8F6B0384-2621-42DE-9F10-ED3C99B9B8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>
                                            <p:graphicEl>
                                              <a:dgm id="{8F6B0384-2621-42DE-9F10-ED3C99B9B8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dgm id="{5CC58CA0-EBFE-47CE-9B37-5C85FFA972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>
                                            <p:graphicEl>
                                              <a:dgm id="{5CC58CA0-EBFE-47CE-9B37-5C85FFA972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dgm id="{88FE2F6C-3D01-4D6A-9200-DCEF7E680C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>
                                            <p:graphicEl>
                                              <a:dgm id="{88FE2F6C-3D01-4D6A-9200-DCEF7E680C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dgm id="{3E21ECD5-0872-4309-BC2E-87E406FBB6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>
                                            <p:graphicEl>
                                              <a:dgm id="{3E21ECD5-0872-4309-BC2E-87E406FBB6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9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5EC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B11069-28FD-CCE2-7131-394E945AB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FE4DE9-BE43-AB1E-8ADB-4E921A18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577" y="-320774"/>
            <a:ext cx="6037830" cy="15407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RISULTATO</a:t>
            </a:r>
          </a:p>
        </p:txBody>
      </p:sp>
      <p:pic>
        <p:nvPicPr>
          <p:cNvPr id="32" name="Graphic 31" descr="Ingranaggi">
            <a:extLst>
              <a:ext uri="{FF2B5EF4-FFF2-40B4-BE49-F238E27FC236}">
                <a16:creationId xmlns:a16="http://schemas.microsoft.com/office/drawing/2014/main" id="{68E3CC75-2945-E6BF-BC04-4354A6F88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191" y="1947959"/>
            <a:ext cx="2962082" cy="2962082"/>
          </a:xfrm>
          <a:prstGeom prst="rect">
            <a:avLst/>
          </a:prstGeom>
        </p:spPr>
      </p:pic>
      <p:pic>
        <p:nvPicPr>
          <p:cNvPr id="3" name="Immagine 2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A5A611CD-CFC0-6801-0CA8-AB1D719F729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D37B762-B237-44CA-4BC2-9ECB90C39E2F}"/>
              </a:ext>
            </a:extLst>
          </p:cNvPr>
          <p:cNvSpPr txBox="1"/>
          <p:nvPr/>
        </p:nvSpPr>
        <p:spPr>
          <a:xfrm>
            <a:off x="5907111" y="8595261"/>
            <a:ext cx="889462" cy="136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67F6FB45-7EC2-7422-81F7-8FCDFBA4A3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3275476"/>
              </p:ext>
            </p:extLst>
          </p:nvPr>
        </p:nvGraphicFramePr>
        <p:xfrm>
          <a:off x="3982721" y="1391920"/>
          <a:ext cx="6640912" cy="455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DD098C1E-D103-B629-6C24-0A5D005CA867}"/>
              </a:ext>
            </a:extLst>
          </p:cNvPr>
          <p:cNvSpPr txBox="1"/>
          <p:nvPr/>
        </p:nvSpPr>
        <p:spPr>
          <a:xfrm>
            <a:off x="7468492" y="2629476"/>
            <a:ext cx="725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/>
              <a:t>5068</a:t>
            </a:r>
          </a:p>
        </p:txBody>
      </p:sp>
    </p:spTree>
    <p:extLst>
      <p:ext uri="{BB962C8B-B14F-4D97-AF65-F5344CB8AC3E}">
        <p14:creationId xmlns:p14="http://schemas.microsoft.com/office/powerpoint/2010/main" val="1207471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5EC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1244CA-3D42-EC17-96F7-C67E2315C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A79BD2-C8EC-DB93-FFD1-4739E0B4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577" y="-320774"/>
            <a:ext cx="6037830" cy="15407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RISULTATO</a:t>
            </a:r>
          </a:p>
        </p:txBody>
      </p:sp>
      <p:pic>
        <p:nvPicPr>
          <p:cNvPr id="32" name="Graphic 31" descr="Ingranaggi">
            <a:extLst>
              <a:ext uri="{FF2B5EF4-FFF2-40B4-BE49-F238E27FC236}">
                <a16:creationId xmlns:a16="http://schemas.microsoft.com/office/drawing/2014/main" id="{AFB2B38F-A7A9-4D21-187E-CB4B4B582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191" y="1947959"/>
            <a:ext cx="2962082" cy="2962082"/>
          </a:xfrm>
          <a:prstGeom prst="rect">
            <a:avLst/>
          </a:prstGeom>
        </p:spPr>
      </p:pic>
      <p:pic>
        <p:nvPicPr>
          <p:cNvPr id="3" name="Immagine 2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BF9D0C00-FEAF-5BFF-54A2-F3E5336D7B5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C6C035F-C236-E21F-A534-683E5EA1B270}"/>
              </a:ext>
            </a:extLst>
          </p:cNvPr>
          <p:cNvSpPr txBox="1"/>
          <p:nvPr/>
        </p:nvSpPr>
        <p:spPr>
          <a:xfrm>
            <a:off x="5907111" y="8595261"/>
            <a:ext cx="889462" cy="136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3DC2D1A9-251B-D7EF-7CD0-D8BB13B5BFE2}"/>
              </a:ext>
            </a:extLst>
          </p:cNvPr>
          <p:cNvGraphicFramePr/>
          <p:nvPr/>
        </p:nvGraphicFramePr>
        <p:xfrm>
          <a:off x="2323547" y="1947959"/>
          <a:ext cx="5963285" cy="4287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7526237F-ECAB-937B-0B72-1B79BFF3CD99}"/>
              </a:ext>
            </a:extLst>
          </p:cNvPr>
          <p:cNvSpPr txBox="1"/>
          <p:nvPr/>
        </p:nvSpPr>
        <p:spPr>
          <a:xfrm>
            <a:off x="5370706" y="3015556"/>
            <a:ext cx="725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/>
              <a:t>5068</a:t>
            </a:r>
          </a:p>
        </p:txBody>
      </p:sp>
      <p:graphicFrame>
        <p:nvGraphicFramePr>
          <p:cNvPr id="10" name="Diagramma 9">
            <a:extLst>
              <a:ext uri="{FF2B5EF4-FFF2-40B4-BE49-F238E27FC236}">
                <a16:creationId xmlns:a16="http://schemas.microsoft.com/office/drawing/2014/main" id="{685D504D-5B9A-EE8B-A4F2-7D5BF2224EC9}"/>
              </a:ext>
            </a:extLst>
          </p:cNvPr>
          <p:cNvGraphicFramePr/>
          <p:nvPr/>
        </p:nvGraphicFramePr>
        <p:xfrm>
          <a:off x="7345344" y="2363416"/>
          <a:ext cx="4491614" cy="3456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2" name="Connettore a gomito 11">
            <a:extLst>
              <a:ext uri="{FF2B5EF4-FFF2-40B4-BE49-F238E27FC236}">
                <a16:creationId xmlns:a16="http://schemas.microsoft.com/office/drawing/2014/main" id="{C3D898B3-03AE-B8F4-59D9-9143C4709190}"/>
              </a:ext>
            </a:extLst>
          </p:cNvPr>
          <p:cNvCxnSpPr>
            <a:cxnSpLocks/>
          </p:cNvCxnSpPr>
          <p:nvPr/>
        </p:nvCxnSpPr>
        <p:spPr>
          <a:xfrm>
            <a:off x="6177757" y="2923996"/>
            <a:ext cx="2109075" cy="36855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663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5EC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5D7F42-52C9-073B-2D13-B6AA6616D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9037CA-8085-0E2A-D527-E584A84B5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404" y="425581"/>
            <a:ext cx="6576876" cy="837543"/>
          </a:xfrm>
        </p:spPr>
        <p:txBody>
          <a:bodyPr anchor="b">
            <a:normAutofit/>
          </a:bodyPr>
          <a:lstStyle/>
          <a:p>
            <a:r>
              <a:rPr lang="it-IT" dirty="0"/>
              <a:t>TEST INDICIZZAZIONE</a:t>
            </a:r>
          </a:p>
        </p:txBody>
      </p:sp>
      <p:pic>
        <p:nvPicPr>
          <p:cNvPr id="3" name="Immagine 2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087E37FE-F343-87BA-D168-0778CB48F5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50CBFEB-0120-5EB0-1F5F-19E5ADF66FFA}"/>
              </a:ext>
            </a:extLst>
          </p:cNvPr>
          <p:cNvSpPr txBox="1"/>
          <p:nvPr/>
        </p:nvSpPr>
        <p:spPr>
          <a:xfrm>
            <a:off x="5907111" y="8595261"/>
            <a:ext cx="889462" cy="136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0BA218-548D-5EFC-34E6-9B0F30A049F1}"/>
              </a:ext>
            </a:extLst>
          </p:cNvPr>
          <p:cNvSpPr txBox="1"/>
          <p:nvPr/>
        </p:nvSpPr>
        <p:spPr>
          <a:xfrm>
            <a:off x="1085222" y="1437614"/>
            <a:ext cx="10500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Abbiamo verificato, attraverso una </a:t>
            </a:r>
            <a:r>
              <a:rPr lang="it-IT" err="1"/>
              <a:t>AllDocsQuery</a:t>
            </a:r>
            <a:r>
              <a:rPr lang="it-IT"/>
              <a:t>, il numero di tabelle indicizzate facendoci stampare il risultato della </a:t>
            </a:r>
            <a:r>
              <a:rPr lang="it-IT" err="1"/>
              <a:t>AllDocsQuery</a:t>
            </a:r>
            <a:r>
              <a:rPr lang="it-IT"/>
              <a:t>:</a:t>
            </a: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DDDE091A-65A4-11A4-7325-DE85D914CD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24582"/>
              </p:ext>
            </p:extLst>
          </p:nvPr>
        </p:nvGraphicFramePr>
        <p:xfrm>
          <a:off x="3700106" y="3640651"/>
          <a:ext cx="5270758" cy="314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05F56D2F-F936-C88A-14E6-7BEA1148E8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1971575"/>
              </p:ext>
            </p:extLst>
          </p:nvPr>
        </p:nvGraphicFramePr>
        <p:xfrm>
          <a:off x="4216400" y="2767348"/>
          <a:ext cx="3759200" cy="1230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174095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allAtOnce"/>
      <p:bldGraphic spid="6" grpId="0">
        <p:bldAsOne/>
      </p:bldGraphic>
      <p:bldGraphic spid="11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5EC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7592E3-933E-D447-2CAC-FABB81BD6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E4D594-6033-0E88-83C5-198BDC151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404" y="425581"/>
            <a:ext cx="6576876" cy="837543"/>
          </a:xfrm>
        </p:spPr>
        <p:txBody>
          <a:bodyPr anchor="b">
            <a:normAutofit/>
          </a:bodyPr>
          <a:lstStyle/>
          <a:p>
            <a:r>
              <a:rPr lang="it-IT"/>
              <a:t>TEST INDICIZZAZIONE</a:t>
            </a:r>
          </a:p>
        </p:txBody>
      </p:sp>
      <p:pic>
        <p:nvPicPr>
          <p:cNvPr id="3" name="Immagine 2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1E7418D2-6BDC-C107-9E97-6FB9A5664DA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BE8A14C-2FDC-1918-81C6-933733C12432}"/>
              </a:ext>
            </a:extLst>
          </p:cNvPr>
          <p:cNvSpPr txBox="1"/>
          <p:nvPr/>
        </p:nvSpPr>
        <p:spPr>
          <a:xfrm>
            <a:off x="5907111" y="8595261"/>
            <a:ext cx="889462" cy="136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53DD10E-EE31-A834-1B5D-3490A5E9054A}"/>
              </a:ext>
            </a:extLst>
          </p:cNvPr>
          <p:cNvSpPr txBox="1"/>
          <p:nvPr/>
        </p:nvSpPr>
        <p:spPr>
          <a:xfrm>
            <a:off x="953720" y="1669122"/>
            <a:ext cx="1050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Abbiamo, inoltre, misurato il tempo speso per l’indicizzazione</a:t>
            </a:r>
          </a:p>
        </p:txBody>
      </p: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C7EBB412-71C3-83AE-E9DA-7835E54E3D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0233822"/>
              </p:ext>
            </p:extLst>
          </p:nvPr>
        </p:nvGraphicFramePr>
        <p:xfrm>
          <a:off x="4216400" y="2813784"/>
          <a:ext cx="3759200" cy="1230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5484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Graphic spid="11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C85E64-E34A-6496-4F40-B48AE67F4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F9614C-DA18-7DE3-1849-F8F9E0FC2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145" y="1799771"/>
            <a:ext cx="3374701" cy="18484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3780B5"/>
                </a:solidFill>
              </a:rPr>
              <a:t>STEP 3</a:t>
            </a:r>
          </a:p>
        </p:txBody>
      </p:sp>
      <p:pic>
        <p:nvPicPr>
          <p:cNvPr id="5" name="Immagine 4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F7B16D56-4B9A-5B9F-1E0E-79D32EF2403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4C434EA4-D449-AFCD-F7EC-BB87F2E50C29}"/>
              </a:ext>
            </a:extLst>
          </p:cNvPr>
          <p:cNvSpPr/>
          <p:nvPr/>
        </p:nvSpPr>
        <p:spPr>
          <a:xfrm>
            <a:off x="7195788" y="1485200"/>
            <a:ext cx="4442714" cy="4326123"/>
          </a:xfrm>
          <a:prstGeom prst="ellipse">
            <a:avLst/>
          </a:prstGeom>
          <a:solidFill>
            <a:srgbClr val="3780B5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it-IT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AEF9240B-D183-E403-C63E-5ADD017D3957}"/>
              </a:ext>
            </a:extLst>
          </p:cNvPr>
          <p:cNvGrpSpPr/>
          <p:nvPr/>
        </p:nvGrpSpPr>
        <p:grpSpPr>
          <a:xfrm>
            <a:off x="1589669" y="4328199"/>
            <a:ext cx="7594211" cy="1331423"/>
            <a:chOff x="-2702579" y="171250"/>
            <a:chExt cx="7594211" cy="1331423"/>
          </a:xfrm>
        </p:grpSpPr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C7773870-5011-0295-D8AE-35A63A3229D5}"/>
                </a:ext>
              </a:extLst>
            </p:cNvPr>
            <p:cNvSpPr/>
            <p:nvPr/>
          </p:nvSpPr>
          <p:spPr>
            <a:xfrm>
              <a:off x="1781981" y="171250"/>
              <a:ext cx="3109651" cy="131924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D58AF6BF-F38A-07BF-CCFE-3BFB419A79CB}"/>
                </a:ext>
              </a:extLst>
            </p:cNvPr>
            <p:cNvSpPr txBox="1"/>
            <p:nvPr/>
          </p:nvSpPr>
          <p:spPr>
            <a:xfrm>
              <a:off x="-2702579" y="183427"/>
              <a:ext cx="3109651" cy="13192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>
                  <a:solidFill>
                    <a:srgbClr val="3780B5"/>
                  </a:solidFill>
                </a:rPr>
                <a:t>SVILUPPO DEL MOTORE DI RICERCA</a:t>
              </a:r>
            </a:p>
          </p:txBody>
        </p:sp>
      </p:grpSp>
      <p:sp>
        <p:nvSpPr>
          <p:cNvPr id="3" name="Rettangolo 2" descr="Magnifying glass">
            <a:extLst>
              <a:ext uri="{FF2B5EF4-FFF2-40B4-BE49-F238E27FC236}">
                <a16:creationId xmlns:a16="http://schemas.microsoft.com/office/drawing/2014/main" id="{3D3E12B8-4A01-C60E-6B9A-4C0DC0BC976D}"/>
              </a:ext>
            </a:extLst>
          </p:cNvPr>
          <p:cNvSpPr/>
          <p:nvPr/>
        </p:nvSpPr>
        <p:spPr>
          <a:xfrm>
            <a:off x="8418718" y="2660513"/>
            <a:ext cx="2003576" cy="1975498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2345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80B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B0CFB2-1CF1-99FE-DEB9-6E7437881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FE88CC-A9CB-8DEF-2C7D-BAE8896B9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06" y="74544"/>
            <a:ext cx="7605995" cy="1367398"/>
          </a:xfrm>
        </p:spPr>
        <p:txBody>
          <a:bodyPr anchor="b">
            <a:normAutofit/>
          </a:bodyPr>
          <a:lstStyle/>
          <a:p>
            <a:r>
              <a:rPr lang="it-IT"/>
              <a:t>FUNZIONAMENTO</a:t>
            </a:r>
          </a:p>
        </p:txBody>
      </p:sp>
      <p:pic>
        <p:nvPicPr>
          <p:cNvPr id="3" name="Immagine 2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D9CAB82E-8391-FDA7-F613-9EA0050B1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2C3E536-2B62-8C6A-D302-8E7E9B2842BA}"/>
              </a:ext>
            </a:extLst>
          </p:cNvPr>
          <p:cNvSpPr txBox="1"/>
          <p:nvPr/>
        </p:nvSpPr>
        <p:spPr>
          <a:xfrm>
            <a:off x="5907111" y="8595261"/>
            <a:ext cx="889462" cy="136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2A272CB7-0267-EB8A-914E-D7ED71466F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3739627"/>
              </p:ext>
            </p:extLst>
          </p:nvPr>
        </p:nvGraphicFramePr>
        <p:xfrm>
          <a:off x="4148809" y="3320417"/>
          <a:ext cx="3759200" cy="1230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6E57ACEC-83BA-C9B6-5A93-D8BBA12653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8818395"/>
              </p:ext>
            </p:extLst>
          </p:nvPr>
        </p:nvGraphicFramePr>
        <p:xfrm>
          <a:off x="2591094" y="1782487"/>
          <a:ext cx="7332018" cy="4734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673171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42D585-FBEA-2770-6120-2526BA527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EE79D5-2923-FDE2-290B-59FFEF95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145" y="1799771"/>
            <a:ext cx="3374701" cy="18484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45BCBC"/>
                </a:solidFill>
              </a:rPr>
              <a:t>STEP 4</a:t>
            </a:r>
          </a:p>
        </p:txBody>
      </p:sp>
      <p:pic>
        <p:nvPicPr>
          <p:cNvPr id="5" name="Immagine 4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2C7F9D5A-5D9E-9BAC-23B6-DAD2BEC9785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596599FE-6ACF-D329-8D0D-FC2697DAA908}"/>
              </a:ext>
            </a:extLst>
          </p:cNvPr>
          <p:cNvSpPr/>
          <p:nvPr/>
        </p:nvSpPr>
        <p:spPr>
          <a:xfrm>
            <a:off x="7195788" y="1485200"/>
            <a:ext cx="4442714" cy="4326123"/>
          </a:xfrm>
          <a:prstGeom prst="ellipse">
            <a:avLst/>
          </a:prstGeom>
          <a:solidFill>
            <a:srgbClr val="45BCBC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it-IT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E07FCFD2-209C-C0F2-AA33-622E4AE338FA}"/>
              </a:ext>
            </a:extLst>
          </p:cNvPr>
          <p:cNvGrpSpPr/>
          <p:nvPr/>
        </p:nvGrpSpPr>
        <p:grpSpPr>
          <a:xfrm>
            <a:off x="1589669" y="4328199"/>
            <a:ext cx="7594211" cy="1331423"/>
            <a:chOff x="-2702579" y="171250"/>
            <a:chExt cx="7594211" cy="1331423"/>
          </a:xfrm>
        </p:grpSpPr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FA54A3CF-7FB3-0B8C-64D4-5BBA68597DE8}"/>
                </a:ext>
              </a:extLst>
            </p:cNvPr>
            <p:cNvSpPr/>
            <p:nvPr/>
          </p:nvSpPr>
          <p:spPr>
            <a:xfrm>
              <a:off x="1781981" y="171250"/>
              <a:ext cx="3109651" cy="131924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6827B9A5-358C-AE08-05A8-DC9D5C65EEB1}"/>
                </a:ext>
              </a:extLst>
            </p:cNvPr>
            <p:cNvSpPr txBox="1"/>
            <p:nvPr/>
          </p:nvSpPr>
          <p:spPr>
            <a:xfrm>
              <a:off x="-2702579" y="183427"/>
              <a:ext cx="3109651" cy="13192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>
                  <a:solidFill>
                    <a:srgbClr val="45BCBC"/>
                  </a:solidFill>
                </a:rPr>
                <a:t>VALUTAZIONE DEL SISTEMA</a:t>
              </a:r>
              <a:endParaRPr lang="en-US" sz="2400" kern="1200">
                <a:solidFill>
                  <a:srgbClr val="45BCBC"/>
                </a:solidFill>
              </a:endParaRPr>
            </a:p>
          </p:txBody>
        </p:sp>
      </p:grpSp>
      <p:sp>
        <p:nvSpPr>
          <p:cNvPr id="3" name="Rettangolo 2" descr="Bar chart">
            <a:extLst>
              <a:ext uri="{FF2B5EF4-FFF2-40B4-BE49-F238E27FC236}">
                <a16:creationId xmlns:a16="http://schemas.microsoft.com/office/drawing/2014/main" id="{A026227B-8818-7B68-A39B-4D761A03AC52}"/>
              </a:ext>
            </a:extLst>
          </p:cNvPr>
          <p:cNvSpPr/>
          <p:nvPr/>
        </p:nvSpPr>
        <p:spPr>
          <a:xfrm>
            <a:off x="8201042" y="2461009"/>
            <a:ext cx="2432206" cy="2271424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7571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835694-C543-FDFD-5ECE-C464F87D2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C12D25-BE7A-DA46-61B7-95CE4AFC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844" y="5718"/>
            <a:ext cx="7605995" cy="1367398"/>
          </a:xfrm>
        </p:spPr>
        <p:txBody>
          <a:bodyPr anchor="b">
            <a:normAutofit/>
          </a:bodyPr>
          <a:lstStyle/>
          <a:p>
            <a:r>
              <a:rPr lang="it-IT"/>
              <a:t>METRICHE UTILIZZATE</a:t>
            </a:r>
          </a:p>
        </p:txBody>
      </p:sp>
      <p:pic>
        <p:nvPicPr>
          <p:cNvPr id="3" name="Immagine 2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B530481F-8DE2-8DB5-C0CB-A8B7B4AD969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172575B-570E-3BBF-A10E-30BAA5176563}"/>
              </a:ext>
            </a:extLst>
          </p:cNvPr>
          <p:cNvSpPr txBox="1"/>
          <p:nvPr/>
        </p:nvSpPr>
        <p:spPr>
          <a:xfrm>
            <a:off x="5907111" y="8595261"/>
            <a:ext cx="889462" cy="136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D15863A2-7F1E-DFAC-EAFF-32CF48F0ECAC}"/>
              </a:ext>
            </a:extLst>
          </p:cNvPr>
          <p:cNvGraphicFramePr/>
          <p:nvPr/>
        </p:nvGraphicFramePr>
        <p:xfrm>
          <a:off x="4148809" y="3320417"/>
          <a:ext cx="3759200" cy="1230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Immagine 5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CC5FA584-598E-7D3C-6CCF-43D04A1142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5" t="12352" r="53335" b="21282"/>
          <a:stretch/>
        </p:blipFill>
        <p:spPr>
          <a:xfrm>
            <a:off x="2120629" y="2250512"/>
            <a:ext cx="3074974" cy="2811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Immagine 9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B074799D-59F8-8E2B-D8E3-86F7D1504D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86" t="12296" r="5256" b="22242"/>
          <a:stretch/>
        </p:blipFill>
        <p:spPr>
          <a:xfrm>
            <a:off x="6726639" y="2250510"/>
            <a:ext cx="3209549" cy="28115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55952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775788-F7FB-D70A-B8E8-1D210DC2C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48667C-56C6-C8A5-FCA5-9487DD1F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74544"/>
            <a:ext cx="10580915" cy="136739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/>
              <a:t>NECESSITÀ DI UNA «GROUND TRUTH»</a:t>
            </a:r>
          </a:p>
        </p:txBody>
      </p:sp>
      <p:pic>
        <p:nvPicPr>
          <p:cNvPr id="3" name="Immagine 2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21C5F91E-FEE6-AF23-ED93-41F2CE0B85A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0909F06-70E3-EFD6-3C6A-C6B86271D69B}"/>
              </a:ext>
            </a:extLst>
          </p:cNvPr>
          <p:cNvSpPr txBox="1"/>
          <p:nvPr/>
        </p:nvSpPr>
        <p:spPr>
          <a:xfrm>
            <a:off x="5907111" y="8595261"/>
            <a:ext cx="889462" cy="136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10EC5FBE-B38D-EEF8-92BF-5AC69152539D}"/>
              </a:ext>
            </a:extLst>
          </p:cNvPr>
          <p:cNvGraphicFramePr/>
          <p:nvPr/>
        </p:nvGraphicFramePr>
        <p:xfrm>
          <a:off x="4148809" y="3320417"/>
          <a:ext cx="3759200" cy="1230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2C8C251B-C8CE-83BB-A5CB-2F616AE76E43}"/>
              </a:ext>
            </a:extLst>
          </p:cNvPr>
          <p:cNvSpPr txBox="1"/>
          <p:nvPr/>
        </p:nvSpPr>
        <p:spPr>
          <a:xfrm>
            <a:off x="3696789" y="2116183"/>
            <a:ext cx="2210322" cy="219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2F4B1DB3-7FE6-93E1-F217-83166BC5B8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6334522"/>
              </p:ext>
            </p:extLst>
          </p:nvPr>
        </p:nvGraphicFramePr>
        <p:xfrm>
          <a:off x="2010228" y="89598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360969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FA8D2C-B73B-5A32-7AB5-8006EC748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EFEE3A-C8F7-80F3-9B80-3E26C307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STEPS</a:t>
            </a:r>
          </a:p>
        </p:txBody>
      </p:sp>
      <p:graphicFrame>
        <p:nvGraphicFramePr>
          <p:cNvPr id="12" name="Segnaposto contenuto 2">
            <a:extLst>
              <a:ext uri="{FF2B5EF4-FFF2-40B4-BE49-F238E27FC236}">
                <a16:creationId xmlns:a16="http://schemas.microsoft.com/office/drawing/2014/main" id="{CB6E61E9-1298-9584-47D3-758F94D813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9433082"/>
              </p:ext>
            </p:extLst>
          </p:nvPr>
        </p:nvGraphicFramePr>
        <p:xfrm>
          <a:off x="952500" y="2536723"/>
          <a:ext cx="10325100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magine 2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AA2C620C-F558-6F32-D12F-8147CC90034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22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37AC90-2E5F-7008-E3F5-7F98894A5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886958-DE58-1004-B602-7A700F4B8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74544"/>
            <a:ext cx="10580915" cy="1367398"/>
          </a:xfrm>
        </p:spPr>
        <p:txBody>
          <a:bodyPr anchor="b">
            <a:normAutofit/>
          </a:bodyPr>
          <a:lstStyle/>
          <a:p>
            <a:pPr algn="ctr"/>
            <a:r>
              <a:rPr lang="it-IT"/>
              <a:t>VALUTAZIONE SU 10 QUERY</a:t>
            </a:r>
          </a:p>
        </p:txBody>
      </p:sp>
      <p:pic>
        <p:nvPicPr>
          <p:cNvPr id="3" name="Immagine 2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A9872635-E3CA-F831-AFA3-101970EE6F7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84EABA0-3B44-50AD-46C6-CB45CC2B20F0}"/>
              </a:ext>
            </a:extLst>
          </p:cNvPr>
          <p:cNvSpPr txBox="1"/>
          <p:nvPr/>
        </p:nvSpPr>
        <p:spPr>
          <a:xfrm>
            <a:off x="5907111" y="8595261"/>
            <a:ext cx="889462" cy="136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DF14207F-69CA-B7B2-60A7-3413658C6110}"/>
              </a:ext>
            </a:extLst>
          </p:cNvPr>
          <p:cNvGraphicFramePr/>
          <p:nvPr/>
        </p:nvGraphicFramePr>
        <p:xfrm>
          <a:off x="4148809" y="3320417"/>
          <a:ext cx="3759200" cy="1230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945AE51C-1710-45E1-A7A2-CB2AF5EF1B97}"/>
              </a:ext>
            </a:extLst>
          </p:cNvPr>
          <p:cNvSpPr txBox="1"/>
          <p:nvPr/>
        </p:nvSpPr>
        <p:spPr>
          <a:xfrm>
            <a:off x="3696789" y="2116183"/>
            <a:ext cx="2210322" cy="219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A685144-ABBE-8F4F-0AE7-537B23484C99}"/>
              </a:ext>
            </a:extLst>
          </p:cNvPr>
          <p:cNvSpPr txBox="1"/>
          <p:nvPr/>
        </p:nvSpPr>
        <p:spPr>
          <a:xfrm>
            <a:off x="886521" y="1931517"/>
            <a:ext cx="108202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10 query molto </a:t>
            </a:r>
            <a:r>
              <a:rPr lang="en-US" sz="2000" dirty="0" err="1"/>
              <a:t>specifiche</a:t>
            </a:r>
            <a:r>
              <a:rPr lang="en-US" sz="2000" dirty="0"/>
              <a:t> </a:t>
            </a:r>
            <a:r>
              <a:rPr lang="en-US" sz="2000" dirty="0" err="1"/>
              <a:t>riguardanti</a:t>
            </a:r>
            <a:r>
              <a:rPr lang="en-US" sz="2000" dirty="0"/>
              <a:t> la “pose estimation”:</a:t>
            </a:r>
          </a:p>
          <a:p>
            <a:r>
              <a:rPr lang="en-US" sz="2000" dirty="0"/>
              <a:t>	-  Results of 3D Hand Pose Estimation on the STB Dataset;</a:t>
            </a:r>
          </a:p>
          <a:p>
            <a:r>
              <a:rPr lang="en-US" sz="2000" dirty="0"/>
              <a:t>	-  Methods that use the MPJPE metric;</a:t>
            </a:r>
          </a:p>
          <a:p>
            <a:r>
              <a:rPr lang="en-US" sz="2000" dirty="0"/>
              <a:t>	-  Results of the Pose Estimation on the RHD, STB, MHP datasets;</a:t>
            </a:r>
          </a:p>
          <a:p>
            <a:r>
              <a:rPr lang="en-US" sz="2000" dirty="0"/>
              <a:t>	-  …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49AC622-D3A2-AAB3-9921-6D7C50657E7A}"/>
              </a:ext>
            </a:extLst>
          </p:cNvPr>
          <p:cNvSpPr txBox="1"/>
          <p:nvPr/>
        </p:nvSpPr>
        <p:spPr>
          <a:xfrm>
            <a:off x="618306" y="3652198"/>
            <a:ext cx="10820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Risultati</a:t>
            </a:r>
            <a:r>
              <a:rPr lang="en-US" sz="2000" dirty="0"/>
              <a:t> </a:t>
            </a:r>
            <a:r>
              <a:rPr lang="en-US" sz="2000" dirty="0" err="1"/>
              <a:t>ottenuti</a:t>
            </a:r>
            <a:r>
              <a:rPr lang="en-US" sz="2000" dirty="0"/>
              <a:t>: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065854AB-20C7-4767-9C7A-38D6558ECA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7814571"/>
              </p:ext>
            </p:extLst>
          </p:nvPr>
        </p:nvGraphicFramePr>
        <p:xfrm>
          <a:off x="4316361" y="3960382"/>
          <a:ext cx="3319403" cy="2096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893915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Graphic spid="4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3BC390-DE0A-BB3B-DFC5-1177BA2E0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F5CD72-FC5A-FAB2-0DE8-48B1DE606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74544"/>
            <a:ext cx="10580915" cy="1367398"/>
          </a:xfrm>
        </p:spPr>
        <p:txBody>
          <a:bodyPr anchor="b">
            <a:normAutofit/>
          </a:bodyPr>
          <a:lstStyle/>
          <a:p>
            <a:r>
              <a:rPr lang="it-IT"/>
              <a:t>POSSIBILI MIGLIORAMENTI FUTURI</a:t>
            </a:r>
          </a:p>
        </p:txBody>
      </p:sp>
      <p:pic>
        <p:nvPicPr>
          <p:cNvPr id="3" name="Immagine 2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D0BBA026-587D-DC80-1D23-B0BE4D98BAC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C182A26-5A6B-B79B-0303-417921F76B2B}"/>
              </a:ext>
            </a:extLst>
          </p:cNvPr>
          <p:cNvSpPr txBox="1"/>
          <p:nvPr/>
        </p:nvSpPr>
        <p:spPr>
          <a:xfrm>
            <a:off x="5907111" y="8595261"/>
            <a:ext cx="889462" cy="136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3D4AFFEA-303E-F6F5-B8AE-820EB1F2D9CB}"/>
              </a:ext>
            </a:extLst>
          </p:cNvPr>
          <p:cNvGraphicFramePr/>
          <p:nvPr/>
        </p:nvGraphicFramePr>
        <p:xfrm>
          <a:off x="4148809" y="3320417"/>
          <a:ext cx="3759200" cy="1230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C3933306-FCDC-5819-E1E5-FEF1D6610C40}"/>
              </a:ext>
            </a:extLst>
          </p:cNvPr>
          <p:cNvSpPr txBox="1"/>
          <p:nvPr/>
        </p:nvSpPr>
        <p:spPr>
          <a:xfrm>
            <a:off x="3696789" y="2116183"/>
            <a:ext cx="2210322" cy="219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graphicFrame>
        <p:nvGraphicFramePr>
          <p:cNvPr id="12" name="Diagramma 11">
            <a:extLst>
              <a:ext uri="{FF2B5EF4-FFF2-40B4-BE49-F238E27FC236}">
                <a16:creationId xmlns:a16="http://schemas.microsoft.com/office/drawing/2014/main" id="{6D692E4F-E129-594C-0A8C-5538CC13E1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6626499"/>
              </p:ext>
            </p:extLst>
          </p:nvPr>
        </p:nvGraphicFramePr>
        <p:xfrm>
          <a:off x="2623574" y="1681316"/>
          <a:ext cx="6944851" cy="4230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021003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A82DC2-473B-57D5-3AE9-EACB2D0CD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Sfondo astratto di nodi e rete blu">
            <a:extLst>
              <a:ext uri="{FF2B5EF4-FFF2-40B4-BE49-F238E27FC236}">
                <a16:creationId xmlns:a16="http://schemas.microsoft.com/office/drawing/2014/main" id="{B4248C35-CD92-ECD4-D6C5-5777CC9713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" b="17"/>
          <a:stretch/>
        </p:blipFill>
        <p:spPr>
          <a:xfrm>
            <a:off x="7709" y="0"/>
            <a:ext cx="12196199" cy="6857990"/>
          </a:xfrm>
          <a:prstGeom prst="rect">
            <a:avLst/>
          </a:prstGeom>
        </p:spPr>
      </p:pic>
      <p:sp>
        <p:nvSpPr>
          <p:cNvPr id="8" name="Ritardo 7">
            <a:extLst>
              <a:ext uri="{FF2B5EF4-FFF2-40B4-BE49-F238E27FC236}">
                <a16:creationId xmlns:a16="http://schemas.microsoft.com/office/drawing/2014/main" id="{49C6D786-5332-10DF-A2BE-8C7AB7BF65B8}"/>
              </a:ext>
            </a:extLst>
          </p:cNvPr>
          <p:cNvSpPr/>
          <p:nvPr/>
        </p:nvSpPr>
        <p:spPr>
          <a:xfrm rot="16200000">
            <a:off x="3407033" y="1245478"/>
            <a:ext cx="5377933" cy="4539418"/>
          </a:xfrm>
          <a:prstGeom prst="flowChartDelay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 Pro Light"/>
              <a:ea typeface="+mn-ea"/>
              <a:cs typeface="+mn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2BFB44A1-9E6A-C83D-0753-DFEB23D66B84}"/>
              </a:ext>
            </a:extLst>
          </p:cNvPr>
          <p:cNvSpPr txBox="1">
            <a:spLocks/>
          </p:cNvSpPr>
          <p:nvPr/>
        </p:nvSpPr>
        <p:spPr>
          <a:xfrm>
            <a:off x="4007403" y="3148107"/>
            <a:ext cx="4196810" cy="1372436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Light"/>
              </a:rPr>
              <a:t>GRAZIE A TUTTI PER L’ATTENZIONE</a:t>
            </a:r>
            <a:endParaRPr kumimoji="0" lang="it-IT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eorgia Pro Light"/>
              <a:ea typeface="+mj-ea"/>
              <a:cs typeface="+mj-cs"/>
            </a:endParaRPr>
          </a:p>
        </p:txBody>
      </p:sp>
      <p:pic>
        <p:nvPicPr>
          <p:cNvPr id="9" name="Immagine 8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342E0D19-FF02-5B6F-47BB-BBEB3599FAD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55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9DCBBB-14AD-E8A8-AE2A-969C6619E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24FD54-75B4-3B8A-8A87-15660E94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STEPS</a:t>
            </a:r>
          </a:p>
        </p:txBody>
      </p:sp>
      <p:graphicFrame>
        <p:nvGraphicFramePr>
          <p:cNvPr id="12" name="Segnaposto contenuto 2">
            <a:extLst>
              <a:ext uri="{FF2B5EF4-FFF2-40B4-BE49-F238E27FC236}">
                <a16:creationId xmlns:a16="http://schemas.microsoft.com/office/drawing/2014/main" id="{26197FA9-D680-2E56-10C2-05F4136CC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978629"/>
              </p:ext>
            </p:extLst>
          </p:nvPr>
        </p:nvGraphicFramePr>
        <p:xfrm>
          <a:off x="952500" y="2536723"/>
          <a:ext cx="10325100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magine 2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A20F94E3-94DF-1378-126D-C46CAD88DEC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98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134D8B-A987-DDE9-ACBE-03E439538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EBEB11-71A9-9F5D-3622-059307C91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STEPS</a:t>
            </a:r>
          </a:p>
        </p:txBody>
      </p:sp>
      <p:graphicFrame>
        <p:nvGraphicFramePr>
          <p:cNvPr id="12" name="Segnaposto contenuto 2">
            <a:extLst>
              <a:ext uri="{FF2B5EF4-FFF2-40B4-BE49-F238E27FC236}">
                <a16:creationId xmlns:a16="http://schemas.microsoft.com/office/drawing/2014/main" id="{280FF4E8-6C9A-2666-BBD9-69EE4C63F3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933902"/>
              </p:ext>
            </p:extLst>
          </p:nvPr>
        </p:nvGraphicFramePr>
        <p:xfrm>
          <a:off x="952500" y="2536723"/>
          <a:ext cx="10325100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magine 2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6B07EBE1-CFAC-EE4A-502D-4F13C257EA2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75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2016C8-AD67-D323-409A-021DE61DB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F030A9-FB4B-74AF-38C4-0CAB80EF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STEPS</a:t>
            </a:r>
          </a:p>
        </p:txBody>
      </p:sp>
      <p:graphicFrame>
        <p:nvGraphicFramePr>
          <p:cNvPr id="12" name="Segnaposto contenuto 2">
            <a:extLst>
              <a:ext uri="{FF2B5EF4-FFF2-40B4-BE49-F238E27FC236}">
                <a16:creationId xmlns:a16="http://schemas.microsoft.com/office/drawing/2014/main" id="{9EFA7AE6-A23C-D112-3B2E-B8902E52E6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52500" y="2536723"/>
          <a:ext cx="10325100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magine 2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AFBCE77F-516F-7931-343A-645A3644607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7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38A155-6BA8-5E58-BB99-E882022B5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145" y="1799771"/>
            <a:ext cx="3374701" cy="18484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6245BA"/>
                </a:solidFill>
              </a:rPr>
              <a:t>STEP 1</a:t>
            </a:r>
          </a:p>
        </p:txBody>
      </p:sp>
      <p:pic>
        <p:nvPicPr>
          <p:cNvPr id="5" name="Immagine 4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BE1C7516-742D-8705-48B0-AA574CE39F5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1D3788DE-14D6-3D91-E827-CDFC0F888C9B}"/>
              </a:ext>
            </a:extLst>
          </p:cNvPr>
          <p:cNvSpPr/>
          <p:nvPr/>
        </p:nvSpPr>
        <p:spPr>
          <a:xfrm>
            <a:off x="7195788" y="1485200"/>
            <a:ext cx="4442714" cy="4326123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it-IT"/>
          </a:p>
        </p:txBody>
      </p:sp>
      <p:sp>
        <p:nvSpPr>
          <p:cNvPr id="7" name="Rettangolo 6" descr="Database">
            <a:extLst>
              <a:ext uri="{FF2B5EF4-FFF2-40B4-BE49-F238E27FC236}">
                <a16:creationId xmlns:a16="http://schemas.microsoft.com/office/drawing/2014/main" id="{563F188C-3698-9C3A-B603-DA6C4BD94F01}"/>
              </a:ext>
            </a:extLst>
          </p:cNvPr>
          <p:cNvSpPr/>
          <p:nvPr/>
        </p:nvSpPr>
        <p:spPr>
          <a:xfrm>
            <a:off x="8128759" y="2350238"/>
            <a:ext cx="2576772" cy="2509149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F5B956BF-AC24-B744-692B-B94ECB940294}"/>
              </a:ext>
            </a:extLst>
          </p:cNvPr>
          <p:cNvGrpSpPr/>
          <p:nvPr/>
        </p:nvGrpSpPr>
        <p:grpSpPr>
          <a:xfrm>
            <a:off x="1589669" y="4328199"/>
            <a:ext cx="7594211" cy="1331423"/>
            <a:chOff x="-2702579" y="171250"/>
            <a:chExt cx="7594211" cy="1331423"/>
          </a:xfrm>
        </p:grpSpPr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F391CD1B-F8FC-5134-C7A6-132E2FFF14BC}"/>
                </a:ext>
              </a:extLst>
            </p:cNvPr>
            <p:cNvSpPr/>
            <p:nvPr/>
          </p:nvSpPr>
          <p:spPr>
            <a:xfrm>
              <a:off x="1781981" y="171250"/>
              <a:ext cx="3109651" cy="131924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4CB9D159-A6EF-FDA7-02B7-FE277CFF5209}"/>
                </a:ext>
              </a:extLst>
            </p:cNvPr>
            <p:cNvSpPr txBox="1"/>
            <p:nvPr/>
          </p:nvSpPr>
          <p:spPr>
            <a:xfrm>
              <a:off x="-2702579" y="183427"/>
              <a:ext cx="3109651" cy="13192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>
                  <a:solidFill>
                    <a:srgbClr val="6245BA"/>
                  </a:solidFill>
                </a:rPr>
                <a:t>FASE</a:t>
              </a:r>
              <a:r>
                <a:rPr lang="en-US" sz="2400" kern="1200" baseline="0">
                  <a:solidFill>
                    <a:srgbClr val="6245BA"/>
                  </a:solidFill>
                </a:rPr>
                <a:t> DI INDICIZZAZIONE</a:t>
              </a:r>
              <a:endParaRPr lang="en-US" sz="2400" kern="1200">
                <a:solidFill>
                  <a:srgbClr val="6245B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163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4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0CF45A-0D9B-1216-0467-36955D9FD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805" y="876300"/>
            <a:ext cx="7605995" cy="1367398"/>
          </a:xfrm>
        </p:spPr>
        <p:txBody>
          <a:bodyPr anchor="b">
            <a:normAutofit fontScale="90000"/>
          </a:bodyPr>
          <a:lstStyle/>
          <a:p>
            <a:r>
              <a:rPr lang="it-IT"/>
              <a:t>ESTRAZIONE DELLE TABELLE DAI FILE JSON</a:t>
            </a:r>
          </a:p>
        </p:txBody>
      </p:sp>
      <p:pic>
        <p:nvPicPr>
          <p:cNvPr id="3" name="Immagine 2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61C42F81-346C-6146-9341-9617BEEB71C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  <p:pic>
        <p:nvPicPr>
          <p:cNvPr id="9" name="Immagine 8" descr="Immagine che contiene Elementi grafici, Carattere, schermata, design&#10;&#10;Descrizione generata automaticamente">
            <a:extLst>
              <a:ext uri="{FF2B5EF4-FFF2-40B4-BE49-F238E27FC236}">
                <a16:creationId xmlns:a16="http://schemas.microsoft.com/office/drawing/2014/main" id="{5324AB75-FDEE-A222-EDA6-6179880B2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834" y="2589817"/>
            <a:ext cx="919162" cy="919162"/>
          </a:xfrm>
          <a:prstGeom prst="rect">
            <a:avLst/>
          </a:prstGeom>
        </p:spPr>
      </p:pic>
      <p:pic>
        <p:nvPicPr>
          <p:cNvPr id="10" name="Immagine 9" descr="Immagine che contiene Elementi grafici, Carattere, schermata, design&#10;&#10;Descrizione generata automaticamente">
            <a:extLst>
              <a:ext uri="{FF2B5EF4-FFF2-40B4-BE49-F238E27FC236}">
                <a16:creationId xmlns:a16="http://schemas.microsoft.com/office/drawing/2014/main" id="{1AB3A986-A1B1-FD4D-5F77-4CCF822C0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54" y="2589817"/>
            <a:ext cx="919162" cy="919162"/>
          </a:xfrm>
          <a:prstGeom prst="rect">
            <a:avLst/>
          </a:prstGeom>
        </p:spPr>
      </p:pic>
      <p:pic>
        <p:nvPicPr>
          <p:cNvPr id="11" name="Immagine 10" descr="Immagine che contiene Elementi grafici, Carattere, schermata, design&#10;&#10;Descrizione generata automaticamente">
            <a:extLst>
              <a:ext uri="{FF2B5EF4-FFF2-40B4-BE49-F238E27FC236}">
                <a16:creationId xmlns:a16="http://schemas.microsoft.com/office/drawing/2014/main" id="{60240767-7E58-5665-8234-389F6CA29C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474" y="2589817"/>
            <a:ext cx="919162" cy="919162"/>
          </a:xfrm>
          <a:prstGeom prst="rect">
            <a:avLst/>
          </a:prstGeom>
        </p:spPr>
      </p:pic>
      <p:pic>
        <p:nvPicPr>
          <p:cNvPr id="12" name="Immagine 11" descr="Immagine che contiene Elementi grafici, Carattere, schermata, design&#10;&#10;Descrizione generata automaticamente">
            <a:extLst>
              <a:ext uri="{FF2B5EF4-FFF2-40B4-BE49-F238E27FC236}">
                <a16:creationId xmlns:a16="http://schemas.microsoft.com/office/drawing/2014/main" id="{2A43E290-26B1-1F8B-EFBE-071F38821F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992" y="2589817"/>
            <a:ext cx="919162" cy="919162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B5F832D-D253-865B-A058-28E81115B1E8}"/>
              </a:ext>
            </a:extLst>
          </p:cNvPr>
          <p:cNvSpPr txBox="1"/>
          <p:nvPr/>
        </p:nvSpPr>
        <p:spPr>
          <a:xfrm>
            <a:off x="7576098" y="2747566"/>
            <a:ext cx="209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>
                <a:solidFill>
                  <a:srgbClr val="B472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FOLDER: target/</a:t>
            </a:r>
            <a:r>
              <a:rPr lang="it-IT" b="1" err="1">
                <a:solidFill>
                  <a:srgbClr val="B472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all_tables</a:t>
            </a:r>
            <a:endParaRPr lang="it-IT" b="1">
              <a:solidFill>
                <a:srgbClr val="B472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6E41FF6-6CF9-5714-E57C-9C16C4D4C5DA}"/>
              </a:ext>
            </a:extLst>
          </p:cNvPr>
          <p:cNvSpPr txBox="1"/>
          <p:nvPr/>
        </p:nvSpPr>
        <p:spPr>
          <a:xfrm>
            <a:off x="5907111" y="8595261"/>
            <a:ext cx="889462" cy="136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CA3ACAC5-D04B-148A-C34D-610D83C1F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6454" y="4721353"/>
            <a:ext cx="4650775" cy="2062103"/>
          </a:xfrm>
          <a:prstGeom prst="rect">
            <a:avLst/>
          </a:prstGeom>
          <a:solidFill>
            <a:srgbClr val="6245BA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"S5.T1.1"</a:t>
            </a: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: {</a:t>
            </a:r>
            <a:b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"table"</a:t>
            </a: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: </a:t>
            </a:r>
            <a:r>
              <a:rPr lang="it-IT" altLang="it-IT" sz="1600" b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«</a:t>
            </a: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HTML_CONTENT</a:t>
            </a:r>
            <a:r>
              <a:rPr lang="it-IT" altLang="it-IT" sz="1600" b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»</a:t>
            </a: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</a:t>
            </a:r>
            <a:b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</a:t>
            </a:r>
            <a:r>
              <a:rPr kumimoji="0" lang="it-IT" altLang="it-IT" sz="1600" b="1" i="0" u="none" strike="noStrike" cap="none" normalizeH="0" baseline="0" err="1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caption</a:t>
            </a: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</a:t>
            </a: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: </a:t>
            </a: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«CAPTION_CONTENT»</a:t>
            </a:r>
            <a:b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</a:t>
            </a:r>
            <a:r>
              <a:rPr kumimoji="0" lang="it-IT" altLang="it-IT" sz="1600" b="1" i="0" u="none" strike="noStrike" cap="none" normalizeH="0" baseline="0" err="1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footnotes</a:t>
            </a: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</a:t>
            </a: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: </a:t>
            </a: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6DBF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«ELENCO_FOOTNOTES»</a:t>
            </a:r>
            <a:b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6DBF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</a:t>
            </a:r>
            <a:r>
              <a:rPr kumimoji="0" lang="it-IT" altLang="it-IT" sz="1600" b="1" i="0" u="none" strike="noStrike" cap="none" normalizeH="0" baseline="0" err="1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references</a:t>
            </a: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</a:t>
            </a: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: </a:t>
            </a: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«ELENCO_REFERENCES»</a:t>
            </a:r>
            <a:b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</a:t>
            </a: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600" b="1"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endParaRPr kumimoji="0" lang="it-IT" altLang="it-IT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" name="Freccia in giù 12">
            <a:extLst>
              <a:ext uri="{FF2B5EF4-FFF2-40B4-BE49-F238E27FC236}">
                <a16:creationId xmlns:a16="http://schemas.microsoft.com/office/drawing/2014/main" id="{D70838B7-2935-BC97-9FE3-5C3F526640BF}"/>
              </a:ext>
            </a:extLst>
          </p:cNvPr>
          <p:cNvSpPr/>
          <p:nvPr/>
        </p:nvSpPr>
        <p:spPr>
          <a:xfrm>
            <a:off x="4094682" y="3721367"/>
            <a:ext cx="783771" cy="91916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01DE3C8A-7E45-FF6B-88EF-3060D75ADD5F}"/>
              </a:ext>
            </a:extLst>
          </p:cNvPr>
          <p:cNvSpPr/>
          <p:nvPr/>
        </p:nvSpPr>
        <p:spPr>
          <a:xfrm>
            <a:off x="4532832" y="5029200"/>
            <a:ext cx="858416" cy="2170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37AFCC53-FCF9-C4AE-74D9-FE4F140006E4}"/>
              </a:ext>
            </a:extLst>
          </p:cNvPr>
          <p:cNvSpPr/>
          <p:nvPr/>
        </p:nvSpPr>
        <p:spPr>
          <a:xfrm>
            <a:off x="4685992" y="5290339"/>
            <a:ext cx="2442237" cy="2170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46EE414F-AD5B-2D2C-4801-ECD60CCF2BB4}"/>
              </a:ext>
            </a:extLst>
          </p:cNvPr>
          <p:cNvSpPr/>
          <p:nvPr/>
        </p:nvSpPr>
        <p:spPr>
          <a:xfrm>
            <a:off x="4685992" y="5512034"/>
            <a:ext cx="2890106" cy="27078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ABE8A6AF-4C15-9A97-0CA6-A0C4BDB37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8835" y="4896905"/>
            <a:ext cx="3199131" cy="1771827"/>
          </a:xfrm>
          <a:prstGeom prst="rect">
            <a:avLst/>
          </a:prstGeom>
        </p:spPr>
      </p:pic>
      <p:sp>
        <p:nvSpPr>
          <p:cNvPr id="24" name="Freccia circolare in giù 23">
            <a:extLst>
              <a:ext uri="{FF2B5EF4-FFF2-40B4-BE49-F238E27FC236}">
                <a16:creationId xmlns:a16="http://schemas.microsoft.com/office/drawing/2014/main" id="{B559B057-D35B-CF5D-7760-B3AD3C40041E}"/>
              </a:ext>
            </a:extLst>
          </p:cNvPr>
          <p:cNvSpPr/>
          <p:nvPr/>
        </p:nvSpPr>
        <p:spPr>
          <a:xfrm rot="21163300">
            <a:off x="6537653" y="4414162"/>
            <a:ext cx="2799114" cy="615038"/>
          </a:xfrm>
          <a:prstGeom prst="curvedDownArrow">
            <a:avLst>
              <a:gd name="adj1" fmla="val 17454"/>
              <a:gd name="adj2" fmla="val 100222"/>
              <a:gd name="adj3" fmla="val 3905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976B07A4-E25E-DF3C-AA21-921DF7B6225F}"/>
              </a:ext>
            </a:extLst>
          </p:cNvPr>
          <p:cNvSpPr/>
          <p:nvPr/>
        </p:nvSpPr>
        <p:spPr>
          <a:xfrm>
            <a:off x="9611745" y="5029200"/>
            <a:ext cx="2214053" cy="26113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4BE6F11B-FE17-EB81-D315-C09DD2937736}"/>
              </a:ext>
            </a:extLst>
          </p:cNvPr>
          <p:cNvSpPr/>
          <p:nvPr/>
        </p:nvSpPr>
        <p:spPr>
          <a:xfrm rot="16200000">
            <a:off x="8532034" y="5664877"/>
            <a:ext cx="1161353" cy="84635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609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8" grpId="0" animBg="1"/>
      <p:bldP spid="13" grpId="0" animBg="1"/>
      <p:bldP spid="20" grpId="0" animBg="1"/>
      <p:bldP spid="21" grpId="0" animBg="1"/>
      <p:bldP spid="23" grpId="0" animBg="1"/>
      <p:bldP spid="24" grpId="0" animBg="1"/>
      <p:bldP spid="29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45B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D675A6-712B-B95F-59B9-A333BDE8D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5F8FDE-888F-49DA-60A6-403F3513A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9187" y="152400"/>
            <a:ext cx="6353625" cy="920888"/>
          </a:xfrm>
        </p:spPr>
        <p:txBody>
          <a:bodyPr anchor="b">
            <a:normAutofit/>
          </a:bodyPr>
          <a:lstStyle/>
          <a:p>
            <a:r>
              <a:rPr lang="it-IT"/>
              <a:t>ANALYZER UTILIZZATI</a:t>
            </a:r>
          </a:p>
        </p:txBody>
      </p:sp>
      <p:pic>
        <p:nvPicPr>
          <p:cNvPr id="3" name="Immagine 2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D2D6B0A0-641B-B5D2-D3FC-922C25DD810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D2084E4-E3C1-66EA-9A60-FF2B56BABC49}"/>
              </a:ext>
            </a:extLst>
          </p:cNvPr>
          <p:cNvSpPr txBox="1"/>
          <p:nvPr/>
        </p:nvSpPr>
        <p:spPr>
          <a:xfrm>
            <a:off x="5907111" y="8595261"/>
            <a:ext cx="889462" cy="136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7A03AB9D-7B8E-9F3D-B599-3DC7B398DF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6195050"/>
              </p:ext>
            </p:extLst>
          </p:nvPr>
        </p:nvGraphicFramePr>
        <p:xfrm>
          <a:off x="2080007" y="1748413"/>
          <a:ext cx="8670431" cy="4394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652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5A30908-D13A-4CB5-B580-3E16151006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5A30908-D13A-4CB5-B580-3E16151006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DAAAA56-953D-434E-9566-C573B5D07F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5DAAAA56-953D-434E-9566-C573B5D07F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ED5E7C4-F350-4007-8421-EBB7F2E6B8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4ED5E7C4-F350-4007-8421-EBB7F2E6B8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FB0155-4BE9-4A47-B65E-63738CADDC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10FB0155-4BE9-4A47-B65E-63738CADDC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26F13E-BC56-4C3F-9AD1-216CCAEEA7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AD26F13E-BC56-4C3F-9AD1-216CCAEEA7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CC0DA6-66C1-44CF-814A-BAC06801F1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BCC0DA6-66C1-44CF-814A-BAC06801F1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A62ED0-0085-8FC3-B736-28363ABF6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4DA5F6-5184-3731-B694-DC686E310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145" y="1799771"/>
            <a:ext cx="3374701" cy="18484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495EC7"/>
                </a:solidFill>
              </a:rPr>
              <a:t>STEP 2</a:t>
            </a:r>
          </a:p>
        </p:txBody>
      </p:sp>
      <p:pic>
        <p:nvPicPr>
          <p:cNvPr id="5" name="Immagine 4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A6549C7A-731D-AEE7-ED94-24FEAF68736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AC7D7F6A-70C9-458E-4F37-AC7F8DFDDD2F}"/>
              </a:ext>
            </a:extLst>
          </p:cNvPr>
          <p:cNvSpPr/>
          <p:nvPr/>
        </p:nvSpPr>
        <p:spPr>
          <a:xfrm>
            <a:off x="7195788" y="1485200"/>
            <a:ext cx="4442714" cy="4326123"/>
          </a:xfrm>
          <a:prstGeom prst="ellipse">
            <a:avLst/>
          </a:prstGeom>
          <a:solidFill>
            <a:srgbClr val="495EC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it-IT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433EF0D8-1646-03EC-BCDA-E19822DB7E44}"/>
              </a:ext>
            </a:extLst>
          </p:cNvPr>
          <p:cNvGrpSpPr/>
          <p:nvPr/>
        </p:nvGrpSpPr>
        <p:grpSpPr>
          <a:xfrm>
            <a:off x="1589669" y="4328199"/>
            <a:ext cx="7594211" cy="1319246"/>
            <a:chOff x="-2702579" y="171250"/>
            <a:chExt cx="7594211" cy="1319246"/>
          </a:xfrm>
        </p:grpSpPr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096A12BE-7ADB-F9CD-A054-19B2AA70BBAE}"/>
                </a:ext>
              </a:extLst>
            </p:cNvPr>
            <p:cNvSpPr/>
            <p:nvPr/>
          </p:nvSpPr>
          <p:spPr>
            <a:xfrm>
              <a:off x="1781981" y="171250"/>
              <a:ext cx="3109651" cy="131924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9923729F-D7EA-F9D6-82FD-71B6023A47A8}"/>
                </a:ext>
              </a:extLst>
            </p:cNvPr>
            <p:cNvSpPr txBox="1"/>
            <p:nvPr/>
          </p:nvSpPr>
          <p:spPr>
            <a:xfrm>
              <a:off x="-2702579" y="183427"/>
              <a:ext cx="3109651" cy="10993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>
                  <a:solidFill>
                    <a:srgbClr val="495EC7"/>
                  </a:solidFill>
                </a:rPr>
                <a:t>FASE</a:t>
              </a:r>
              <a:r>
                <a:rPr lang="en-US" sz="2400" kern="1200" baseline="0">
                  <a:solidFill>
                    <a:srgbClr val="495EC7"/>
                  </a:solidFill>
                </a:rPr>
                <a:t> DI</a:t>
              </a:r>
              <a:r>
                <a:rPr lang="en-US" sz="2400">
                  <a:solidFill>
                    <a:srgbClr val="495EC7"/>
                  </a:solidFill>
                </a:rPr>
                <a:t> TEST</a:t>
              </a:r>
              <a:endParaRPr lang="en-US" sz="2400" kern="1200">
                <a:solidFill>
                  <a:srgbClr val="495EC7"/>
                </a:solidFill>
              </a:endParaRPr>
            </a:p>
          </p:txBody>
        </p:sp>
      </p:grpSp>
      <p:sp>
        <p:nvSpPr>
          <p:cNvPr id="3" name="Rettangolo 2" descr="Test tubes">
            <a:extLst>
              <a:ext uri="{FF2B5EF4-FFF2-40B4-BE49-F238E27FC236}">
                <a16:creationId xmlns:a16="http://schemas.microsoft.com/office/drawing/2014/main" id="{8801B2B5-FDEB-ED3B-1BC1-8A4C1024BB5A}"/>
              </a:ext>
            </a:extLst>
          </p:cNvPr>
          <p:cNvSpPr/>
          <p:nvPr/>
        </p:nvSpPr>
        <p:spPr>
          <a:xfrm>
            <a:off x="8241461" y="2482323"/>
            <a:ext cx="2278790" cy="2231328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6056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ultVTI">
  <a:themeElements>
    <a:clrScheme name="AnalogousFromDarkSeedLeftStep">
      <a:dk1>
        <a:srgbClr val="000000"/>
      </a:dk1>
      <a:lt1>
        <a:srgbClr val="FFFFFF"/>
      </a:lt1>
      <a:dk2>
        <a:srgbClr val="1B2F2F"/>
      </a:dk2>
      <a:lt2>
        <a:srgbClr val="F1F3F0"/>
      </a:lt2>
      <a:accent1>
        <a:srgbClr val="9D49C7"/>
      </a:accent1>
      <a:accent2>
        <a:srgbClr val="6245BA"/>
      </a:accent2>
      <a:accent3>
        <a:srgbClr val="495EC7"/>
      </a:accent3>
      <a:accent4>
        <a:srgbClr val="3780B5"/>
      </a:accent4>
      <a:accent5>
        <a:srgbClr val="45BCBC"/>
      </a:accent5>
      <a:accent6>
        <a:srgbClr val="37B581"/>
      </a:accent6>
      <a:hlink>
        <a:srgbClr val="3897AA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1295</Words>
  <Application>Microsoft Office PowerPoint</Application>
  <PresentationFormat>Widescreen</PresentationFormat>
  <Paragraphs>160</Paragraphs>
  <Slides>22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9" baseType="lpstr">
      <vt:lpstr>-apple-system</vt:lpstr>
      <vt:lpstr>Aptos</vt:lpstr>
      <vt:lpstr>Arial</vt:lpstr>
      <vt:lpstr>Georgia Pro Light</vt:lpstr>
      <vt:lpstr>Google Sans</vt:lpstr>
      <vt:lpstr>JetBrains Mono</vt:lpstr>
      <vt:lpstr>VaultVTI</vt:lpstr>
      <vt:lpstr>Presentazione standard di PowerPoint</vt:lpstr>
      <vt:lpstr>STEPS</vt:lpstr>
      <vt:lpstr>STEPS</vt:lpstr>
      <vt:lpstr>STEPS</vt:lpstr>
      <vt:lpstr>STEPS</vt:lpstr>
      <vt:lpstr>STEP 1</vt:lpstr>
      <vt:lpstr>ESTRAZIONE DELLE TABELLE DAI FILE JSON</vt:lpstr>
      <vt:lpstr>ANALYZER UTILIZZATI</vt:lpstr>
      <vt:lpstr>STEP 2</vt:lpstr>
      <vt:lpstr>TEST ESTRAZIONE</vt:lpstr>
      <vt:lpstr>RISULTATO</vt:lpstr>
      <vt:lpstr>RISULTATO</vt:lpstr>
      <vt:lpstr>TEST INDICIZZAZIONE</vt:lpstr>
      <vt:lpstr>TEST INDICIZZAZIONE</vt:lpstr>
      <vt:lpstr>STEP 3</vt:lpstr>
      <vt:lpstr>FUNZIONAMENTO</vt:lpstr>
      <vt:lpstr>STEP 4</vt:lpstr>
      <vt:lpstr>METRICHE UTILIZZATE</vt:lpstr>
      <vt:lpstr>NECESSITÀ DI UNA «GROUND TRUTH»</vt:lpstr>
      <vt:lpstr>VALUTAZIONE SU 10 QUERY</vt:lpstr>
      <vt:lpstr>POSSIBILI MIGLIORAMENTI FUTURI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LANZA</dc:creator>
  <cp:lastModifiedBy>ANTONIO LANZA</cp:lastModifiedBy>
  <cp:revision>1</cp:revision>
  <dcterms:created xsi:type="dcterms:W3CDTF">2024-11-18T18:53:04Z</dcterms:created>
  <dcterms:modified xsi:type="dcterms:W3CDTF">2024-12-05T12:58:27Z</dcterms:modified>
</cp:coreProperties>
</file>