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2" r:id="rId5"/>
    <p:sldId id="268" r:id="rId6"/>
    <p:sldId id="270" r:id="rId7"/>
    <p:sldId id="269" r:id="rId8"/>
    <p:sldId id="271" r:id="rId9"/>
    <p:sldId id="276" r:id="rId10"/>
    <p:sldId id="277" r:id="rId11"/>
    <p:sldId id="280" r:id="rId12"/>
    <p:sldId id="278" r:id="rId13"/>
    <p:sldId id="279" r:id="rId14"/>
    <p:sldId id="272" r:id="rId15"/>
    <p:sldId id="281" r:id="rId16"/>
    <p:sldId id="273" r:id="rId17"/>
    <p:sldId id="282" r:id="rId18"/>
    <p:sldId id="283" r:id="rId19"/>
    <p:sldId id="284" r:id="rId20"/>
    <p:sldId id="285" r:id="rId21"/>
    <p:sldId id="286" r:id="rId22"/>
    <p:sldId id="274" r:id="rId23"/>
    <p:sldId id="288" r:id="rId24"/>
    <p:sldId id="287" r:id="rId25"/>
    <p:sldId id="275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21F"/>
    <a:srgbClr val="003049"/>
    <a:srgbClr val="FDF0D5"/>
    <a:srgbClr val="D45962"/>
    <a:srgbClr val="CD414C"/>
    <a:srgbClr val="C72A35"/>
    <a:srgbClr val="5A6A78"/>
    <a:srgbClr val="FEF6E6"/>
    <a:srgbClr val="FDF3DD"/>
    <a:srgbClr val="FDF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A493E-6EB6-4936-B30A-80CC1E31C793}" v="2500" dt="2025-02-18T20:13:29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39" y="19"/>
      </p:cViewPr>
      <p:guideLst>
        <p:guide orient="horz" pos="245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LANZA" userId="3bedaee3-2570-4681-af0c-a5cbe5fe9148" providerId="ADAL" clId="{650A493E-6EB6-4936-B30A-80CC1E31C793}"/>
    <pc:docChg chg="undo redo custSel addSld delSld modSld sldOrd">
      <pc:chgData name="ANTONIO LANZA" userId="3bedaee3-2570-4681-af0c-a5cbe5fe9148" providerId="ADAL" clId="{650A493E-6EB6-4936-B30A-80CC1E31C793}" dt="2025-02-18T20:15:12.054" v="6481" actId="20577"/>
      <pc:docMkLst>
        <pc:docMk/>
      </pc:docMkLst>
      <pc:sldChg chg="addSp delSp modSp new del mod setBg">
        <pc:chgData name="ANTONIO LANZA" userId="3bedaee3-2570-4681-af0c-a5cbe5fe9148" providerId="ADAL" clId="{650A493E-6EB6-4936-B30A-80CC1E31C793}" dt="2025-02-18T10:41:19.664" v="347" actId="2696"/>
        <pc:sldMkLst>
          <pc:docMk/>
          <pc:sldMk cId="1827335641" sldId="256"/>
        </pc:sldMkLst>
        <pc:spChg chg="del">
          <ac:chgData name="ANTONIO LANZA" userId="3bedaee3-2570-4681-af0c-a5cbe5fe9148" providerId="ADAL" clId="{650A493E-6EB6-4936-B30A-80CC1E31C793}" dt="2025-02-17T20:59:10.972" v="5" actId="478"/>
          <ac:spMkLst>
            <pc:docMk/>
            <pc:sldMk cId="1827335641" sldId="256"/>
            <ac:spMk id="2" creationId="{C0DCC969-C9AC-4522-F332-75C82537684C}"/>
          </ac:spMkLst>
        </pc:spChg>
        <pc:spChg chg="del">
          <ac:chgData name="ANTONIO LANZA" userId="3bedaee3-2570-4681-af0c-a5cbe5fe9148" providerId="ADAL" clId="{650A493E-6EB6-4936-B30A-80CC1E31C793}" dt="2025-02-17T20:59:12.824" v="6" actId="478"/>
          <ac:spMkLst>
            <pc:docMk/>
            <pc:sldMk cId="1827335641" sldId="256"/>
            <ac:spMk id="3" creationId="{C11D49BF-DA8B-2D74-CEFD-C4AC8CF43D9E}"/>
          </ac:spMkLst>
        </pc:spChg>
        <pc:spChg chg="add del mod">
          <ac:chgData name="ANTONIO LANZA" userId="3bedaee3-2570-4681-af0c-a5cbe5fe9148" providerId="ADAL" clId="{650A493E-6EB6-4936-B30A-80CC1E31C793}" dt="2025-02-17T20:59:49.458" v="29" actId="478"/>
          <ac:spMkLst>
            <pc:docMk/>
            <pc:sldMk cId="1827335641" sldId="256"/>
            <ac:spMk id="6" creationId="{2FBB5F55-A3BA-ECDC-8EB6-06973978C955}"/>
          </ac:spMkLst>
        </pc:spChg>
        <pc:spChg chg="add del mod ord">
          <ac:chgData name="ANTONIO LANZA" userId="3bedaee3-2570-4681-af0c-a5cbe5fe9148" providerId="ADAL" clId="{650A493E-6EB6-4936-B30A-80CC1E31C793}" dt="2025-02-17T22:32:34.865" v="103" actId="478"/>
          <ac:spMkLst>
            <pc:docMk/>
            <pc:sldMk cId="1827335641" sldId="256"/>
            <ac:spMk id="7" creationId="{9300A0AE-2E23-E1B0-C3B4-56703FCCBC1D}"/>
          </ac:spMkLst>
        </pc:spChg>
        <pc:spChg chg="add mod ord">
          <ac:chgData name="ANTONIO LANZA" userId="3bedaee3-2570-4681-af0c-a5cbe5fe9148" providerId="ADAL" clId="{650A493E-6EB6-4936-B30A-80CC1E31C793}" dt="2025-02-17T22:54:20.527" v="208" actId="207"/>
          <ac:spMkLst>
            <pc:docMk/>
            <pc:sldMk cId="1827335641" sldId="256"/>
            <ac:spMk id="10" creationId="{3B76C0B8-BEAB-66AE-46A5-3B3FB7993FE9}"/>
          </ac:spMkLst>
        </pc:spChg>
        <pc:spChg chg="add mod ord">
          <ac:chgData name="ANTONIO LANZA" userId="3bedaee3-2570-4681-af0c-a5cbe5fe9148" providerId="ADAL" clId="{650A493E-6EB6-4936-B30A-80CC1E31C793}" dt="2025-02-18T10:30:49.733" v="304" actId="1582"/>
          <ac:spMkLst>
            <pc:docMk/>
            <pc:sldMk cId="1827335641" sldId="256"/>
            <ac:spMk id="13" creationId="{7844C728-D78A-8C91-C0B7-EDE42A3C3B45}"/>
          </ac:spMkLst>
        </pc:spChg>
        <pc:spChg chg="add mod">
          <ac:chgData name="ANTONIO LANZA" userId="3bedaee3-2570-4681-af0c-a5cbe5fe9148" providerId="ADAL" clId="{650A493E-6EB6-4936-B30A-80CC1E31C793}" dt="2025-02-17T23:00:17.838" v="281" actId="207"/>
          <ac:spMkLst>
            <pc:docMk/>
            <pc:sldMk cId="1827335641" sldId="256"/>
            <ac:spMk id="14" creationId="{E12EDD94-502C-11BF-4CCF-162DDBDCD737}"/>
          </ac:spMkLst>
        </pc:spChg>
        <pc:spChg chg="add mod">
          <ac:chgData name="ANTONIO LANZA" userId="3bedaee3-2570-4681-af0c-a5cbe5fe9148" providerId="ADAL" clId="{650A493E-6EB6-4936-B30A-80CC1E31C793}" dt="2025-02-17T22:59:09.128" v="241" actId="1076"/>
          <ac:spMkLst>
            <pc:docMk/>
            <pc:sldMk cId="1827335641" sldId="256"/>
            <ac:spMk id="15" creationId="{99631620-131C-A877-7C57-C377DF60D284}"/>
          </ac:spMkLst>
        </pc:spChg>
        <pc:spChg chg="add mod">
          <ac:chgData name="ANTONIO LANZA" userId="3bedaee3-2570-4681-af0c-a5cbe5fe9148" providerId="ADAL" clId="{650A493E-6EB6-4936-B30A-80CC1E31C793}" dt="2025-02-17T22:59:59.851" v="280" actId="20577"/>
          <ac:spMkLst>
            <pc:docMk/>
            <pc:sldMk cId="1827335641" sldId="256"/>
            <ac:spMk id="16" creationId="{CA549BEA-5E58-D448-35F4-C0F03AFCC981}"/>
          </ac:spMkLst>
        </pc:spChg>
        <pc:spChg chg="add">
          <ac:chgData name="ANTONIO LANZA" userId="3bedaee3-2570-4681-af0c-a5cbe5fe9148" providerId="ADAL" clId="{650A493E-6EB6-4936-B30A-80CC1E31C793}" dt="2025-02-17T22:49:11.757" v="109" actId="26606"/>
          <ac:spMkLst>
            <pc:docMk/>
            <pc:sldMk cId="1827335641" sldId="256"/>
            <ac:spMk id="17" creationId="{6F828D28-8E09-41CC-8229-3070B5467A96}"/>
          </ac:spMkLst>
        </pc:spChg>
        <pc:spChg chg="add">
          <ac:chgData name="ANTONIO LANZA" userId="3bedaee3-2570-4681-af0c-a5cbe5fe9148" providerId="ADAL" clId="{650A493E-6EB6-4936-B30A-80CC1E31C793}" dt="2025-02-17T22:49:11.757" v="109" actId="26606"/>
          <ac:spMkLst>
            <pc:docMk/>
            <pc:sldMk cId="1827335641" sldId="256"/>
            <ac:spMk id="19" creationId="{D5B012D8-7F27-4758-9AC6-C889B154BD73}"/>
          </ac:spMkLst>
        </pc:spChg>
        <pc:spChg chg="add">
          <ac:chgData name="ANTONIO LANZA" userId="3bedaee3-2570-4681-af0c-a5cbe5fe9148" providerId="ADAL" clId="{650A493E-6EB6-4936-B30A-80CC1E31C793}" dt="2025-02-17T22:49:11.757" v="109" actId="26606"/>
          <ac:spMkLst>
            <pc:docMk/>
            <pc:sldMk cId="1827335641" sldId="256"/>
            <ac:spMk id="21" creationId="{4063B759-00FC-46D1-9898-8E8625268FAF}"/>
          </ac:spMkLst>
        </pc:spChg>
        <pc:picChg chg="add mod ord">
          <ac:chgData name="ANTONIO LANZA" userId="3bedaee3-2570-4681-af0c-a5cbe5fe9148" providerId="ADAL" clId="{650A493E-6EB6-4936-B30A-80CC1E31C793}" dt="2025-02-18T10:30:09.235" v="303" actId="171"/>
          <ac:picMkLst>
            <pc:docMk/>
            <pc:sldMk cId="1827335641" sldId="256"/>
            <ac:picMk id="3" creationId="{2F35C28B-3BDF-CC5F-C760-B671A16E2EF1}"/>
          </ac:picMkLst>
        </pc:picChg>
        <pc:picChg chg="add del mod">
          <ac:chgData name="ANTONIO LANZA" userId="3bedaee3-2570-4681-af0c-a5cbe5fe9148" providerId="ADAL" clId="{650A493E-6EB6-4936-B30A-80CC1E31C793}" dt="2025-02-17T22:32:36.979" v="104" actId="478"/>
          <ac:picMkLst>
            <pc:docMk/>
            <pc:sldMk cId="1827335641" sldId="256"/>
            <ac:picMk id="5" creationId="{1853FE7C-8216-D3D0-EC86-7F9DEAB9C120}"/>
          </ac:picMkLst>
        </pc:picChg>
        <pc:picChg chg="add del mod ord">
          <ac:chgData name="ANTONIO LANZA" userId="3bedaee3-2570-4681-af0c-a5cbe5fe9148" providerId="ADAL" clId="{650A493E-6EB6-4936-B30A-80CC1E31C793}" dt="2025-02-17T21:04:48.603" v="63" actId="478"/>
          <ac:picMkLst>
            <pc:docMk/>
            <pc:sldMk cId="1827335641" sldId="256"/>
            <ac:picMk id="9" creationId="{FE2A3740-9432-9BCB-BCF3-BB7971F8F2E9}"/>
          </ac:picMkLst>
        </pc:picChg>
        <pc:picChg chg="add del mod ord">
          <ac:chgData name="ANTONIO LANZA" userId="3bedaee3-2570-4681-af0c-a5cbe5fe9148" providerId="ADAL" clId="{650A493E-6EB6-4936-B30A-80CC1E31C793}" dt="2025-02-18T10:28:53.285" v="289" actId="478"/>
          <ac:picMkLst>
            <pc:docMk/>
            <pc:sldMk cId="1827335641" sldId="256"/>
            <ac:picMk id="12" creationId="{7149E161-C031-F3BC-B861-DB6EDEF0DFE5}"/>
          </ac:picMkLst>
        </pc:picChg>
        <pc:picChg chg="add mod">
          <ac:chgData name="ANTONIO LANZA" userId="3bedaee3-2570-4681-af0c-a5cbe5fe9148" providerId="ADAL" clId="{650A493E-6EB6-4936-B30A-80CC1E31C793}" dt="2025-02-18T10:32:10.139" v="316"/>
          <ac:picMkLst>
            <pc:docMk/>
            <pc:sldMk cId="1827335641" sldId="256"/>
            <ac:picMk id="18" creationId="{BE629672-4714-201B-BB30-B8CEF76A4842}"/>
          </ac:picMkLst>
        </pc:picChg>
      </pc:sldChg>
      <pc:sldChg chg="delSp add del mod modTransition">
        <pc:chgData name="ANTONIO LANZA" userId="3bedaee3-2570-4681-af0c-a5cbe5fe9148" providerId="ADAL" clId="{650A493E-6EB6-4936-B30A-80CC1E31C793}" dt="2025-02-18T10:33:49.786" v="326" actId="2696"/>
        <pc:sldMkLst>
          <pc:docMk/>
          <pc:sldMk cId="2687040142" sldId="257"/>
        </pc:sldMkLst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0" creationId="{80124C24-F5F2-6C02-1AB6-999616D67770}"/>
          </ac:spMkLst>
        </pc:spChg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3" creationId="{0314609D-2EDF-A6DC-FF46-56C22E485CB0}"/>
          </ac:spMkLst>
        </pc:spChg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4" creationId="{26A43641-519A-5A1F-B901-C33CC1034FC3}"/>
          </ac:spMkLst>
        </pc:spChg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5" creationId="{6E7DCA28-8BFC-682A-17F7-5ADD9845F519}"/>
          </ac:spMkLst>
        </pc:spChg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6" creationId="{CB3A1DE6-A552-5750-8320-7DD8113D382B}"/>
          </ac:spMkLst>
        </pc:spChg>
        <pc:picChg chg="del">
          <ac:chgData name="ANTONIO LANZA" userId="3bedaee3-2570-4681-af0c-a5cbe5fe9148" providerId="ADAL" clId="{650A493E-6EB6-4936-B30A-80CC1E31C793}" dt="2025-02-18T10:33:03.103" v="319" actId="478"/>
          <ac:picMkLst>
            <pc:docMk/>
            <pc:sldMk cId="2687040142" sldId="257"/>
            <ac:picMk id="3" creationId="{A16B4D20-6D50-BA23-5422-6292816BA678}"/>
          </ac:picMkLst>
        </pc:picChg>
        <pc:picChg chg="del">
          <ac:chgData name="ANTONIO LANZA" userId="3bedaee3-2570-4681-af0c-a5cbe5fe9148" providerId="ADAL" clId="{650A493E-6EB6-4936-B30A-80CC1E31C793}" dt="2025-02-18T10:33:45.342" v="324" actId="21"/>
          <ac:picMkLst>
            <pc:docMk/>
            <pc:sldMk cId="2687040142" sldId="257"/>
            <ac:picMk id="18" creationId="{1108E7BB-5EBE-DE1A-B0CC-528805F82EC0}"/>
          </ac:picMkLst>
        </pc:picChg>
      </pc:sldChg>
      <pc:sldChg chg="addSp delSp modSp new mod modTransition setBg">
        <pc:chgData name="ANTONIO LANZA" userId="3bedaee3-2570-4681-af0c-a5cbe5fe9148" providerId="ADAL" clId="{650A493E-6EB6-4936-B30A-80CC1E31C793}" dt="2025-02-18T11:35:58.400" v="1006" actId="1076"/>
        <pc:sldMkLst>
          <pc:docMk/>
          <pc:sldMk cId="2118082558" sldId="258"/>
        </pc:sldMkLst>
        <pc:spChg chg="del">
          <ac:chgData name="ANTONIO LANZA" userId="3bedaee3-2570-4681-af0c-a5cbe5fe9148" providerId="ADAL" clId="{650A493E-6EB6-4936-B30A-80CC1E31C793}" dt="2025-02-18T10:33:30.533" v="321" actId="478"/>
          <ac:spMkLst>
            <pc:docMk/>
            <pc:sldMk cId="2118082558" sldId="258"/>
            <ac:spMk id="2" creationId="{4B748D02-3D76-D009-F41E-B1E65BE465E6}"/>
          </ac:spMkLst>
        </pc:spChg>
        <pc:spChg chg="del">
          <ac:chgData name="ANTONIO LANZA" userId="3bedaee3-2570-4681-af0c-a5cbe5fe9148" providerId="ADAL" clId="{650A493E-6EB6-4936-B30A-80CC1E31C793}" dt="2025-02-18T10:33:33.850" v="322" actId="478"/>
          <ac:spMkLst>
            <pc:docMk/>
            <pc:sldMk cId="2118082558" sldId="258"/>
            <ac:spMk id="3" creationId="{D48F950E-F318-A722-EB3A-DBB0409CC641}"/>
          </ac:spMkLst>
        </pc:spChg>
        <pc:spChg chg="add mod">
          <ac:chgData name="ANTONIO LANZA" userId="3bedaee3-2570-4681-af0c-a5cbe5fe9148" providerId="ADAL" clId="{650A493E-6EB6-4936-B30A-80CC1E31C793}" dt="2025-02-18T11:32:06.891" v="969" actId="404"/>
          <ac:spMkLst>
            <pc:docMk/>
            <pc:sldMk cId="2118082558" sldId="258"/>
            <ac:spMk id="4" creationId="{928E6C8E-D0F8-64E1-6274-1C0CBD8A3E41}"/>
          </ac:spMkLst>
        </pc:spChg>
        <pc:spChg chg="add del">
          <ac:chgData name="ANTONIO LANZA" userId="3bedaee3-2570-4681-af0c-a5cbe5fe9148" providerId="ADAL" clId="{650A493E-6EB6-4936-B30A-80CC1E31C793}" dt="2025-02-18T10:48:47.552" v="548" actId="478"/>
          <ac:spMkLst>
            <pc:docMk/>
            <pc:sldMk cId="2118082558" sldId="258"/>
            <ac:spMk id="6" creationId="{1371F645-DCC0-0068-449C-AC56EE3EBE21}"/>
          </ac:spMkLst>
        </pc:spChg>
        <pc:spChg chg="add mod">
          <ac:chgData name="ANTONIO LANZA" userId="3bedaee3-2570-4681-af0c-a5cbe5fe9148" providerId="ADAL" clId="{650A493E-6EB6-4936-B30A-80CC1E31C793}" dt="2025-02-18T11:35:58.400" v="1006" actId="1076"/>
          <ac:spMkLst>
            <pc:docMk/>
            <pc:sldMk cId="2118082558" sldId="258"/>
            <ac:spMk id="8" creationId="{555E3ECE-0571-B250-5E7C-EEFEC32021EE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0" creationId="{80124C24-F5F2-6C02-1AB6-999616D67770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3" creationId="{0314609D-2EDF-A6DC-FF46-56C22E485CB0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4" creationId="{26A43641-519A-5A1F-B901-C33CC1034FC3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5" creationId="{6E7DCA28-8BFC-682A-17F7-5ADD9845F519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6" creationId="{CB3A1DE6-A552-5750-8320-7DD8113D382B}"/>
          </ac:spMkLst>
        </pc:spChg>
        <pc:picChg chg="add mod">
          <ac:chgData name="ANTONIO LANZA" userId="3bedaee3-2570-4681-af0c-a5cbe5fe9148" providerId="ADAL" clId="{650A493E-6EB6-4936-B30A-80CC1E31C793}" dt="2025-02-18T11:32:34.922" v="973"/>
          <ac:picMkLst>
            <pc:docMk/>
            <pc:sldMk cId="2118082558" sldId="258"/>
            <ac:picMk id="7" creationId="{E89421D7-B327-FD13-93AC-87E4D3E0F647}"/>
          </ac:picMkLst>
        </pc:picChg>
        <pc:picChg chg="add del mod">
          <ac:chgData name="ANTONIO LANZA" userId="3bedaee3-2570-4681-af0c-a5cbe5fe9148" providerId="ADAL" clId="{650A493E-6EB6-4936-B30A-80CC1E31C793}" dt="2025-02-18T10:37:26.595" v="327" actId="478"/>
          <ac:picMkLst>
            <pc:docMk/>
            <pc:sldMk cId="2118082558" sldId="258"/>
            <ac:picMk id="18" creationId="{1108E7BB-5EBE-DE1A-B0CC-528805F82EC0}"/>
          </ac:picMkLst>
        </pc:picChg>
      </pc:sldChg>
      <pc:sldChg chg="addSp delSp modSp add mod">
        <pc:chgData name="ANTONIO LANZA" userId="3bedaee3-2570-4681-af0c-a5cbe5fe9148" providerId="ADAL" clId="{650A493E-6EB6-4936-B30A-80CC1E31C793}" dt="2025-02-18T14:58:03.172" v="3505"/>
        <pc:sldMkLst>
          <pc:docMk/>
          <pc:sldMk cId="855738016" sldId="259"/>
        </pc:sldMkLst>
        <pc:spChg chg="mod">
          <ac:chgData name="ANTONIO LANZA" userId="3bedaee3-2570-4681-af0c-a5cbe5fe9148" providerId="ADAL" clId="{650A493E-6EB6-4936-B30A-80CC1E31C793}" dt="2025-02-18T10:42:18.230" v="350" actId="208"/>
          <ac:spMkLst>
            <pc:docMk/>
            <pc:sldMk cId="855738016" sldId="259"/>
            <ac:spMk id="13" creationId="{1121DF51-622D-CF79-A589-61153CA1A7CD}"/>
          </ac:spMkLst>
        </pc:spChg>
        <pc:spChg chg="mod">
          <ac:chgData name="ANTONIO LANZA" userId="3bedaee3-2570-4681-af0c-a5cbe5fe9148" providerId="ADAL" clId="{650A493E-6EB6-4936-B30A-80CC1E31C793}" dt="2025-02-18T10:40:30.399" v="345" actId="207"/>
          <ac:spMkLst>
            <pc:docMk/>
            <pc:sldMk cId="855738016" sldId="259"/>
            <ac:spMk id="15" creationId="{3315DDF6-9361-712F-3853-AE7DC837B0FA}"/>
          </ac:spMkLst>
        </pc:spChg>
        <pc:spChg chg="mod">
          <ac:chgData name="ANTONIO LANZA" userId="3bedaee3-2570-4681-af0c-a5cbe5fe9148" providerId="ADAL" clId="{650A493E-6EB6-4936-B30A-80CC1E31C793}" dt="2025-02-18T10:40:33.971" v="346" actId="207"/>
          <ac:spMkLst>
            <pc:docMk/>
            <pc:sldMk cId="855738016" sldId="259"/>
            <ac:spMk id="16" creationId="{7302AA01-B88E-3010-406C-1DA6F4E8A167}"/>
          </ac:spMkLst>
        </pc:spChg>
        <pc:picChg chg="del">
          <ac:chgData name="ANTONIO LANZA" userId="3bedaee3-2570-4681-af0c-a5cbe5fe9148" providerId="ADAL" clId="{650A493E-6EB6-4936-B30A-80CC1E31C793}" dt="2025-02-18T10:38:53.261" v="329" actId="478"/>
          <ac:picMkLst>
            <pc:docMk/>
            <pc:sldMk cId="855738016" sldId="259"/>
            <ac:picMk id="3" creationId="{8864D062-A462-4947-3CB9-FF671A452AFA}"/>
          </ac:picMkLst>
        </pc:picChg>
        <pc:picChg chg="add mod ord">
          <ac:chgData name="ANTONIO LANZA" userId="3bedaee3-2570-4681-af0c-a5cbe5fe9148" providerId="ADAL" clId="{650A493E-6EB6-4936-B30A-80CC1E31C793}" dt="2025-02-18T14:58:03.172" v="3505"/>
          <ac:picMkLst>
            <pc:docMk/>
            <pc:sldMk cId="855738016" sldId="259"/>
            <ac:picMk id="4" creationId="{63C4C02A-4B10-ED6A-487D-0FBD960FC359}"/>
          </ac:picMkLst>
        </pc:picChg>
        <pc:picChg chg="mod">
          <ac:chgData name="ANTONIO LANZA" userId="3bedaee3-2570-4681-af0c-a5cbe5fe9148" providerId="ADAL" clId="{650A493E-6EB6-4936-B30A-80CC1E31C793}" dt="2025-02-18T10:42:45.299" v="354" actId="1076"/>
          <ac:picMkLst>
            <pc:docMk/>
            <pc:sldMk cId="855738016" sldId="259"/>
            <ac:picMk id="18" creationId="{2524521E-7788-535F-9A8A-EBE9B497B627}"/>
          </ac:picMkLst>
        </pc:picChg>
      </pc:sldChg>
      <pc:sldChg chg="add del">
        <pc:chgData name="ANTONIO LANZA" userId="3bedaee3-2570-4681-af0c-a5cbe5fe9148" providerId="ADAL" clId="{650A493E-6EB6-4936-B30A-80CC1E31C793}" dt="2025-02-18T11:30:31.929" v="965" actId="2696"/>
        <pc:sldMkLst>
          <pc:docMk/>
          <pc:sldMk cId="3090978048" sldId="260"/>
        </pc:sldMkLst>
      </pc:sldChg>
      <pc:sldChg chg="addSp delSp modSp add mod">
        <pc:chgData name="ANTONIO LANZA" userId="3bedaee3-2570-4681-af0c-a5cbe5fe9148" providerId="ADAL" clId="{650A493E-6EB6-4936-B30A-80CC1E31C793}" dt="2025-02-18T11:36:02.651" v="1007"/>
        <pc:sldMkLst>
          <pc:docMk/>
          <pc:sldMk cId="2802917671" sldId="261"/>
        </pc:sldMkLst>
        <pc:spChg chg="add mod">
          <ac:chgData name="ANTONIO LANZA" userId="3bedaee3-2570-4681-af0c-a5cbe5fe9148" providerId="ADAL" clId="{650A493E-6EB6-4936-B30A-80CC1E31C793}" dt="2025-02-18T11:32:52.176" v="975"/>
          <ac:spMkLst>
            <pc:docMk/>
            <pc:sldMk cId="2802917671" sldId="261"/>
            <ac:spMk id="3" creationId="{2BDD2FFC-830D-18FE-4F84-14627C269969}"/>
          </ac:spMkLst>
        </pc:spChg>
        <pc:spChg chg="del">
          <ac:chgData name="ANTONIO LANZA" userId="3bedaee3-2570-4681-af0c-a5cbe5fe9148" providerId="ADAL" clId="{650A493E-6EB6-4936-B30A-80CC1E31C793}" dt="2025-02-18T11:32:51.495" v="974" actId="478"/>
          <ac:spMkLst>
            <pc:docMk/>
            <pc:sldMk cId="2802917671" sldId="261"/>
            <ac:spMk id="4" creationId="{0D152BEE-FCB4-2898-F829-FF48BED9E729}"/>
          </ac:spMkLst>
        </pc:spChg>
        <pc:spChg chg="add mod">
          <ac:chgData name="ANTONIO LANZA" userId="3bedaee3-2570-4681-af0c-a5cbe5fe9148" providerId="ADAL" clId="{650A493E-6EB6-4936-B30A-80CC1E31C793}" dt="2025-02-18T11:36:02.651" v="1007"/>
          <ac:spMkLst>
            <pc:docMk/>
            <pc:sldMk cId="2802917671" sldId="261"/>
            <ac:spMk id="6" creationId="{EED7B7C5-A7A7-4F25-CF34-A70998C2EFB9}"/>
          </ac:spMkLst>
        </pc:spChg>
        <pc:graphicFrameChg chg="add mod modGraphic">
          <ac:chgData name="ANTONIO LANZA" userId="3bedaee3-2570-4681-af0c-a5cbe5fe9148" providerId="ADAL" clId="{650A493E-6EB6-4936-B30A-80CC1E31C793}" dt="2025-02-18T11:09:10.005" v="734"/>
          <ac:graphicFrameMkLst>
            <pc:docMk/>
            <pc:sldMk cId="2802917671" sldId="261"/>
            <ac:graphicFrameMk id="2" creationId="{AF34C362-D8FF-BD4F-78D2-B20496D58C96}"/>
          </ac:graphicFrameMkLst>
        </pc:graphicFrameChg>
        <pc:picChg chg="add mod">
          <ac:chgData name="ANTONIO LANZA" userId="3bedaee3-2570-4681-af0c-a5cbe5fe9148" providerId="ADAL" clId="{650A493E-6EB6-4936-B30A-80CC1E31C793}" dt="2025-02-18T11:32:52.176" v="975"/>
          <ac:picMkLst>
            <pc:docMk/>
            <pc:sldMk cId="2802917671" sldId="261"/>
            <ac:picMk id="5" creationId="{50CF26CD-4522-84B4-B480-B6F9ECE6E2C6}"/>
          </ac:picMkLst>
        </pc:picChg>
      </pc:sldChg>
      <pc:sldChg chg="addSp delSp modSp add mod">
        <pc:chgData name="ANTONIO LANZA" userId="3bedaee3-2570-4681-af0c-a5cbe5fe9148" providerId="ADAL" clId="{650A493E-6EB6-4936-B30A-80CC1E31C793}" dt="2025-02-18T11:36:06.361" v="1008"/>
        <pc:sldMkLst>
          <pc:docMk/>
          <pc:sldMk cId="1135408505" sldId="262"/>
        </pc:sldMkLst>
        <pc:spChg chg="del">
          <ac:chgData name="ANTONIO LANZA" userId="3bedaee3-2570-4681-af0c-a5cbe5fe9148" providerId="ADAL" clId="{650A493E-6EB6-4936-B30A-80CC1E31C793}" dt="2025-02-18T11:33:04.379" v="976" actId="478"/>
          <ac:spMkLst>
            <pc:docMk/>
            <pc:sldMk cId="1135408505" sldId="262"/>
            <ac:spMk id="4" creationId="{66C1063A-D58A-2CAC-C4FD-842EC26CFB94}"/>
          </ac:spMkLst>
        </pc:spChg>
        <pc:spChg chg="add mod">
          <ac:chgData name="ANTONIO LANZA" userId="3bedaee3-2570-4681-af0c-a5cbe5fe9148" providerId="ADAL" clId="{650A493E-6EB6-4936-B30A-80CC1E31C793}" dt="2025-02-18T11:33:05.053" v="977"/>
          <ac:spMkLst>
            <pc:docMk/>
            <pc:sldMk cId="1135408505" sldId="262"/>
            <ac:spMk id="7" creationId="{3E636F08-3087-C101-D50A-0EC87F9A3FC8}"/>
          </ac:spMkLst>
        </pc:spChg>
        <pc:spChg chg="add mod">
          <ac:chgData name="ANTONIO LANZA" userId="3bedaee3-2570-4681-af0c-a5cbe5fe9148" providerId="ADAL" clId="{650A493E-6EB6-4936-B30A-80CC1E31C793}" dt="2025-02-18T11:36:06.361" v="1008"/>
          <ac:spMkLst>
            <pc:docMk/>
            <pc:sldMk cId="1135408505" sldId="262"/>
            <ac:spMk id="9" creationId="{BB13DE24-7CE8-A855-8860-5D3E5F9C1671}"/>
          </ac:spMkLst>
        </pc:spChg>
        <pc:graphicFrameChg chg="del mod">
          <ac:chgData name="ANTONIO LANZA" userId="3bedaee3-2570-4681-af0c-a5cbe5fe9148" providerId="ADAL" clId="{650A493E-6EB6-4936-B30A-80CC1E31C793}" dt="2025-02-18T11:05:57.029" v="712" actId="478"/>
          <ac:graphicFrameMkLst>
            <pc:docMk/>
            <pc:sldMk cId="1135408505" sldId="262"/>
            <ac:graphicFrameMk id="2" creationId="{EC7A4DE5-FBED-48AC-19BD-8CB983AFC23C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1:20:05.312" v="784" actId="20577"/>
          <ac:graphicFrameMkLst>
            <pc:docMk/>
            <pc:sldMk cId="1135408505" sldId="262"/>
            <ac:graphicFrameMk id="3" creationId="{37847066-980B-6A66-4533-38BB677AF703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1:05:08.249" v="705"/>
          <ac:graphicFrameMkLst>
            <pc:docMk/>
            <pc:sldMk cId="1135408505" sldId="262"/>
            <ac:graphicFrameMk id="5" creationId="{F28BC7B6-06EE-D07F-ECDD-06941B1AFF75}"/>
          </ac:graphicFrameMkLst>
        </pc:graphicFrameChg>
        <pc:graphicFrameChg chg="add mod ord modGraphic">
          <ac:chgData name="ANTONIO LANZA" userId="3bedaee3-2570-4681-af0c-a5cbe5fe9148" providerId="ADAL" clId="{650A493E-6EB6-4936-B30A-80CC1E31C793}" dt="2025-02-18T11:17:43.372" v="744" actId="207"/>
          <ac:graphicFrameMkLst>
            <pc:docMk/>
            <pc:sldMk cId="1135408505" sldId="262"/>
            <ac:graphicFrameMk id="6" creationId="{5F1DFE51-6F13-969B-1EF3-8DDEB6D86714}"/>
          </ac:graphicFrameMkLst>
        </pc:graphicFrameChg>
        <pc:picChg chg="add mod">
          <ac:chgData name="ANTONIO LANZA" userId="3bedaee3-2570-4681-af0c-a5cbe5fe9148" providerId="ADAL" clId="{650A493E-6EB6-4936-B30A-80CC1E31C793}" dt="2025-02-18T11:33:05.053" v="977"/>
          <ac:picMkLst>
            <pc:docMk/>
            <pc:sldMk cId="1135408505" sldId="262"/>
            <ac:picMk id="8" creationId="{2ABAAC2B-E362-2236-1EDD-C4BE85B8B90F}"/>
          </ac:picMkLst>
        </pc:picChg>
      </pc:sldChg>
      <pc:sldChg chg="addSp modSp add del mod">
        <pc:chgData name="ANTONIO LANZA" userId="3bedaee3-2570-4681-af0c-a5cbe5fe9148" providerId="ADAL" clId="{650A493E-6EB6-4936-B30A-80CC1E31C793}" dt="2025-02-18T10:56:33.683" v="628" actId="2696"/>
        <pc:sldMkLst>
          <pc:docMk/>
          <pc:sldMk cId="2195114513" sldId="263"/>
        </pc:sldMkLst>
        <pc:graphicFrameChg chg="mod">
          <ac:chgData name="ANTONIO LANZA" userId="3bedaee3-2570-4681-af0c-a5cbe5fe9148" providerId="ADAL" clId="{650A493E-6EB6-4936-B30A-80CC1E31C793}" dt="2025-02-18T10:53:53.483" v="615" actId="1076"/>
          <ac:graphicFrameMkLst>
            <pc:docMk/>
            <pc:sldMk cId="2195114513" sldId="263"/>
            <ac:graphicFrameMk id="2" creationId="{FC5C5F7C-D434-009A-3BE3-05DAC5313D24}"/>
          </ac:graphicFrameMkLst>
        </pc:graphicFrameChg>
        <pc:graphicFrameChg chg="mod">
          <ac:chgData name="ANTONIO LANZA" userId="3bedaee3-2570-4681-af0c-a5cbe5fe9148" providerId="ADAL" clId="{650A493E-6EB6-4936-B30A-80CC1E31C793}" dt="2025-02-18T10:56:25.197" v="627" actId="1076"/>
          <ac:graphicFrameMkLst>
            <pc:docMk/>
            <pc:sldMk cId="2195114513" sldId="263"/>
            <ac:graphicFrameMk id="3" creationId="{B0E99306-C1F4-2150-EDC3-167441C86D3A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0:54:04.881" v="617" actId="1076"/>
          <ac:graphicFrameMkLst>
            <pc:docMk/>
            <pc:sldMk cId="2195114513" sldId="263"/>
            <ac:graphicFrameMk id="5" creationId="{9A5DA670-0CC9-8736-3C29-42D059D0F883}"/>
          </ac:graphicFrameMkLst>
        </pc:graphicFrameChg>
      </pc:sldChg>
      <pc:sldChg chg="add del">
        <pc:chgData name="ANTONIO LANZA" userId="3bedaee3-2570-4681-af0c-a5cbe5fe9148" providerId="ADAL" clId="{650A493E-6EB6-4936-B30A-80CC1E31C793}" dt="2025-02-18T10:53:38.229" v="612" actId="2696"/>
        <pc:sldMkLst>
          <pc:docMk/>
          <pc:sldMk cId="2232658920" sldId="263"/>
        </pc:sldMkLst>
      </pc:sldChg>
      <pc:sldChg chg="addSp modSp add del mod">
        <pc:chgData name="ANTONIO LANZA" userId="3bedaee3-2570-4681-af0c-a5cbe5fe9148" providerId="ADAL" clId="{650A493E-6EB6-4936-B30A-80CC1E31C793}" dt="2025-02-18T10:56:58.220" v="632" actId="2696"/>
        <pc:sldMkLst>
          <pc:docMk/>
          <pc:sldMk cId="116849583" sldId="264"/>
        </pc:sldMkLst>
        <pc:graphicFrameChg chg="add mod">
          <ac:chgData name="ANTONIO LANZA" userId="3bedaee3-2570-4681-af0c-a5cbe5fe9148" providerId="ADAL" clId="{650A493E-6EB6-4936-B30A-80CC1E31C793}" dt="2025-02-18T10:54:27.396" v="620" actId="1076"/>
          <ac:graphicFrameMkLst>
            <pc:docMk/>
            <pc:sldMk cId="116849583" sldId="264"/>
            <ac:graphicFrameMk id="6" creationId="{A0141359-2C17-1A39-F901-5E98EA8EBDFA}"/>
          </ac:graphicFrameMkLst>
        </pc:graphicFrameChg>
      </pc:sldChg>
      <pc:sldChg chg="add del">
        <pc:chgData name="ANTONIO LANZA" userId="3bedaee3-2570-4681-af0c-a5cbe5fe9148" providerId="ADAL" clId="{650A493E-6EB6-4936-B30A-80CC1E31C793}" dt="2025-02-18T10:53:40.900" v="613" actId="2696"/>
        <pc:sldMkLst>
          <pc:docMk/>
          <pc:sldMk cId="1361821809" sldId="264"/>
        </pc:sldMkLst>
      </pc:sldChg>
      <pc:sldChg chg="addSp modSp add del mod">
        <pc:chgData name="ANTONIO LANZA" userId="3bedaee3-2570-4681-af0c-a5cbe5fe9148" providerId="ADAL" clId="{650A493E-6EB6-4936-B30A-80CC1E31C793}" dt="2025-02-18T11:20:30.721" v="787" actId="2696"/>
        <pc:sldMkLst>
          <pc:docMk/>
          <pc:sldMk cId="1070694083" sldId="265"/>
        </pc:sldMkLst>
        <pc:graphicFrameChg chg="add mod">
          <ac:chgData name="ANTONIO LANZA" userId="3bedaee3-2570-4681-af0c-a5cbe5fe9148" providerId="ADAL" clId="{650A493E-6EB6-4936-B30A-80CC1E31C793}" dt="2025-02-18T10:56:52.490" v="631" actId="1076"/>
          <ac:graphicFrameMkLst>
            <pc:docMk/>
            <pc:sldMk cId="1070694083" sldId="265"/>
            <ac:graphicFrameMk id="5" creationId="{8DDF21EC-04A0-EE41-D720-3D0EFA5D2EC9}"/>
          </ac:graphicFrameMkLst>
        </pc:graphicFrameChg>
      </pc:sldChg>
      <pc:sldChg chg="addSp delSp modSp add del mod">
        <pc:chgData name="ANTONIO LANZA" userId="3bedaee3-2570-4681-af0c-a5cbe5fe9148" providerId="ADAL" clId="{650A493E-6EB6-4936-B30A-80CC1E31C793}" dt="2025-02-18T11:22:16.860" v="833" actId="2696"/>
        <pc:sldMkLst>
          <pc:docMk/>
          <pc:sldMk cId="3584021963" sldId="266"/>
        </pc:sldMkLst>
        <pc:graphicFrameChg chg="mod">
          <ac:chgData name="ANTONIO LANZA" userId="3bedaee3-2570-4681-af0c-a5cbe5fe9148" providerId="ADAL" clId="{650A493E-6EB6-4936-B30A-80CC1E31C793}" dt="2025-02-18T10:57:09.700" v="634" actId="1076"/>
          <ac:graphicFrameMkLst>
            <pc:docMk/>
            <pc:sldMk cId="3584021963" sldId="266"/>
            <ac:graphicFrameMk id="5" creationId="{5B7BF3A5-E7F3-1478-8680-16E776343FFC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0:57:51.073" v="637" actId="478"/>
          <ac:graphicFrameMkLst>
            <pc:docMk/>
            <pc:sldMk cId="3584021963" sldId="266"/>
            <ac:graphicFrameMk id="6" creationId="{75C76D8B-2191-D9C3-A10F-B2632739BB5A}"/>
          </ac:graphicFrameMkLst>
        </pc:graphicFrameChg>
      </pc:sldChg>
      <pc:sldChg chg="addSp modSp add del mod">
        <pc:chgData name="ANTONIO LANZA" userId="3bedaee3-2570-4681-af0c-a5cbe5fe9148" providerId="ADAL" clId="{650A493E-6EB6-4936-B30A-80CC1E31C793}" dt="2025-02-18T11:23:15.701" v="842" actId="2696"/>
        <pc:sldMkLst>
          <pc:docMk/>
          <pc:sldMk cId="2554745250" sldId="267"/>
        </pc:sldMkLst>
        <pc:graphicFrameChg chg="add mod">
          <ac:chgData name="ANTONIO LANZA" userId="3bedaee3-2570-4681-af0c-a5cbe5fe9148" providerId="ADAL" clId="{650A493E-6EB6-4936-B30A-80CC1E31C793}" dt="2025-02-18T10:58:06.171" v="640" actId="1076"/>
          <ac:graphicFrameMkLst>
            <pc:docMk/>
            <pc:sldMk cId="2554745250" sldId="267"/>
            <ac:graphicFrameMk id="6" creationId="{CF9EE333-6B97-9BE6-F780-890D3B23C974}"/>
          </ac:graphicFrameMkLst>
        </pc:graphicFrameChg>
      </pc:sldChg>
      <pc:sldChg chg="addSp delSp modSp add mod">
        <pc:chgData name="ANTONIO LANZA" userId="3bedaee3-2570-4681-af0c-a5cbe5fe9148" providerId="ADAL" clId="{650A493E-6EB6-4936-B30A-80CC1E31C793}" dt="2025-02-18T11:36:09.731" v="1009"/>
        <pc:sldMkLst>
          <pc:docMk/>
          <pc:sldMk cId="4015747288" sldId="268"/>
        </pc:sldMkLst>
        <pc:spChg chg="del">
          <ac:chgData name="ANTONIO LANZA" userId="3bedaee3-2570-4681-af0c-a5cbe5fe9148" providerId="ADAL" clId="{650A493E-6EB6-4936-B30A-80CC1E31C793}" dt="2025-02-18T11:33:17.775" v="978" actId="478"/>
          <ac:spMkLst>
            <pc:docMk/>
            <pc:sldMk cId="4015747288" sldId="268"/>
            <ac:spMk id="4" creationId="{65987F8E-859D-1E6D-AD96-D9EB887F72E6}"/>
          </ac:spMkLst>
        </pc:spChg>
        <pc:spChg chg="add mod">
          <ac:chgData name="ANTONIO LANZA" userId="3bedaee3-2570-4681-af0c-a5cbe5fe9148" providerId="ADAL" clId="{650A493E-6EB6-4936-B30A-80CC1E31C793}" dt="2025-02-18T11:33:18.320" v="979"/>
          <ac:spMkLst>
            <pc:docMk/>
            <pc:sldMk cId="4015747288" sldId="268"/>
            <ac:spMk id="5" creationId="{18FF3899-8944-DCEB-FCFA-4000448871FD}"/>
          </ac:spMkLst>
        </pc:spChg>
        <pc:spChg chg="add mod">
          <ac:chgData name="ANTONIO LANZA" userId="3bedaee3-2570-4681-af0c-a5cbe5fe9148" providerId="ADAL" clId="{650A493E-6EB6-4936-B30A-80CC1E31C793}" dt="2025-02-18T11:36:09.731" v="1009"/>
          <ac:spMkLst>
            <pc:docMk/>
            <pc:sldMk cId="4015747288" sldId="268"/>
            <ac:spMk id="8" creationId="{77BE4873-8903-ED4D-83AC-9126B4F88814}"/>
          </ac:spMkLst>
        </pc:spChg>
        <pc:graphicFrameChg chg="add mod">
          <ac:chgData name="ANTONIO LANZA" userId="3bedaee3-2570-4681-af0c-a5cbe5fe9148" providerId="ADAL" clId="{650A493E-6EB6-4936-B30A-80CC1E31C793}" dt="2025-02-18T11:25:38.101" v="845"/>
          <ac:graphicFrameMkLst>
            <pc:docMk/>
            <pc:sldMk cId="4015747288" sldId="268"/>
            <ac:graphicFrameMk id="2" creationId="{4F8C4DE0-2416-35FB-87F5-9E9A1BC85613}"/>
          </ac:graphicFrameMkLst>
        </pc:graphicFrameChg>
        <pc:picChg chg="add mod">
          <ac:chgData name="ANTONIO LANZA" userId="3bedaee3-2570-4681-af0c-a5cbe5fe9148" providerId="ADAL" clId="{650A493E-6EB6-4936-B30A-80CC1E31C793}" dt="2025-02-18T11:33:18.320" v="979"/>
          <ac:picMkLst>
            <pc:docMk/>
            <pc:sldMk cId="4015747288" sldId="268"/>
            <ac:picMk id="7" creationId="{1D6EEFB6-7788-0B40-DEA8-63F0B0B613B9}"/>
          </ac:picMkLst>
        </pc:picChg>
      </pc:sldChg>
      <pc:sldChg chg="addSp delSp modSp add mod ord">
        <pc:chgData name="ANTONIO LANZA" userId="3bedaee3-2570-4681-af0c-a5cbe5fe9148" providerId="ADAL" clId="{650A493E-6EB6-4936-B30A-80CC1E31C793}" dt="2025-02-18T11:36:15.361" v="1011"/>
        <pc:sldMkLst>
          <pc:docMk/>
          <pc:sldMk cId="2696263553" sldId="269"/>
        </pc:sldMkLst>
        <pc:spChg chg="del">
          <ac:chgData name="ANTONIO LANZA" userId="3bedaee3-2570-4681-af0c-a5cbe5fe9148" providerId="ADAL" clId="{650A493E-6EB6-4936-B30A-80CC1E31C793}" dt="2025-02-18T11:33:30.813" v="982" actId="478"/>
          <ac:spMkLst>
            <pc:docMk/>
            <pc:sldMk cId="2696263553" sldId="269"/>
            <ac:spMk id="4" creationId="{8BCC1FF4-7385-1E69-B384-EED64061AA7E}"/>
          </ac:spMkLst>
        </pc:spChg>
        <pc:spChg chg="add mod">
          <ac:chgData name="ANTONIO LANZA" userId="3bedaee3-2570-4681-af0c-a5cbe5fe9148" providerId="ADAL" clId="{650A493E-6EB6-4936-B30A-80CC1E31C793}" dt="2025-02-18T11:33:31.340" v="983"/>
          <ac:spMkLst>
            <pc:docMk/>
            <pc:sldMk cId="2696263553" sldId="269"/>
            <ac:spMk id="7" creationId="{CCEC0253-8F1A-E3B3-139B-D9C837054FC6}"/>
          </ac:spMkLst>
        </pc:spChg>
        <pc:spChg chg="add mod">
          <ac:chgData name="ANTONIO LANZA" userId="3bedaee3-2570-4681-af0c-a5cbe5fe9148" providerId="ADAL" clId="{650A493E-6EB6-4936-B30A-80CC1E31C793}" dt="2025-02-18T11:36:15.361" v="1011"/>
          <ac:spMkLst>
            <pc:docMk/>
            <pc:sldMk cId="2696263553" sldId="269"/>
            <ac:spMk id="9" creationId="{DA4E50D9-285C-DD48-DDF6-48FAF2F5D821}"/>
          </ac:spMkLst>
        </pc:spChg>
        <pc:graphicFrameChg chg="mod">
          <ac:chgData name="ANTONIO LANZA" userId="3bedaee3-2570-4681-af0c-a5cbe5fe9148" providerId="ADAL" clId="{650A493E-6EB6-4936-B30A-80CC1E31C793}" dt="2025-02-18T11:25:46.767" v="846"/>
          <ac:graphicFrameMkLst>
            <pc:docMk/>
            <pc:sldMk cId="2696263553" sldId="269"/>
            <ac:graphicFrameMk id="2" creationId="{65163175-663F-B4F1-3CB8-EC2E09E1E264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1:29:26.086" v="961"/>
          <ac:graphicFrameMkLst>
            <pc:docMk/>
            <pc:sldMk cId="2696263553" sldId="269"/>
            <ac:graphicFrameMk id="5" creationId="{47B8CF18-EBFD-C37F-8CE4-AE8E1001696A}"/>
          </ac:graphicFrameMkLst>
        </pc:graphicFrameChg>
        <pc:graphicFrameChg chg="mod">
          <ac:chgData name="ANTONIO LANZA" userId="3bedaee3-2570-4681-af0c-a5cbe5fe9148" providerId="ADAL" clId="{650A493E-6EB6-4936-B30A-80CC1E31C793}" dt="2025-02-18T11:29:40.372" v="964"/>
          <ac:graphicFrameMkLst>
            <pc:docMk/>
            <pc:sldMk cId="2696263553" sldId="269"/>
            <ac:graphicFrameMk id="6" creationId="{1F2C84AE-000B-DB8B-E959-CCF0D0DCF630}"/>
          </ac:graphicFrameMkLst>
        </pc:graphicFrameChg>
        <pc:picChg chg="add mod">
          <ac:chgData name="ANTONIO LANZA" userId="3bedaee3-2570-4681-af0c-a5cbe5fe9148" providerId="ADAL" clId="{650A493E-6EB6-4936-B30A-80CC1E31C793}" dt="2025-02-18T11:33:31.340" v="983"/>
          <ac:picMkLst>
            <pc:docMk/>
            <pc:sldMk cId="2696263553" sldId="269"/>
            <ac:picMk id="8" creationId="{F79FC1A9-E121-D4B3-9064-6861C0B2C8FB}"/>
          </ac:picMkLst>
        </pc:picChg>
      </pc:sldChg>
      <pc:sldChg chg="addSp delSp modSp add mod">
        <pc:chgData name="ANTONIO LANZA" userId="3bedaee3-2570-4681-af0c-a5cbe5fe9148" providerId="ADAL" clId="{650A493E-6EB6-4936-B30A-80CC1E31C793}" dt="2025-02-18T11:59:28.679" v="1226"/>
        <pc:sldMkLst>
          <pc:docMk/>
          <pc:sldMk cId="4028223381" sldId="270"/>
        </pc:sldMkLst>
        <pc:spChg chg="del">
          <ac:chgData name="ANTONIO LANZA" userId="3bedaee3-2570-4681-af0c-a5cbe5fe9148" providerId="ADAL" clId="{650A493E-6EB6-4936-B30A-80CC1E31C793}" dt="2025-02-18T11:33:24.241" v="980" actId="478"/>
          <ac:spMkLst>
            <pc:docMk/>
            <pc:sldMk cId="4028223381" sldId="270"/>
            <ac:spMk id="4" creationId="{01790A88-E90A-D780-EC5A-6DCCB1B7C6DC}"/>
          </ac:spMkLst>
        </pc:spChg>
        <pc:spChg chg="add mod">
          <ac:chgData name="ANTONIO LANZA" userId="3bedaee3-2570-4681-af0c-a5cbe5fe9148" providerId="ADAL" clId="{650A493E-6EB6-4936-B30A-80CC1E31C793}" dt="2025-02-18T11:22:32.082" v="836"/>
          <ac:spMkLst>
            <pc:docMk/>
            <pc:sldMk cId="4028223381" sldId="270"/>
            <ac:spMk id="5" creationId="{E18F41FB-50FE-EF75-772F-3E8EE54E9CAA}"/>
          </ac:spMkLst>
        </pc:spChg>
        <pc:spChg chg="add mod">
          <ac:chgData name="ANTONIO LANZA" userId="3bedaee3-2570-4681-af0c-a5cbe5fe9148" providerId="ADAL" clId="{650A493E-6EB6-4936-B30A-80CC1E31C793}" dt="2025-02-18T11:33:24.763" v="981"/>
          <ac:spMkLst>
            <pc:docMk/>
            <pc:sldMk cId="4028223381" sldId="270"/>
            <ac:spMk id="7" creationId="{0243ADA5-FD0B-AFB2-E343-66AB0B9941C0}"/>
          </ac:spMkLst>
        </pc:spChg>
        <pc:spChg chg="add mod">
          <ac:chgData name="ANTONIO LANZA" userId="3bedaee3-2570-4681-af0c-a5cbe5fe9148" providerId="ADAL" clId="{650A493E-6EB6-4936-B30A-80CC1E31C793}" dt="2025-02-18T11:36:12.213" v="1010"/>
          <ac:spMkLst>
            <pc:docMk/>
            <pc:sldMk cId="4028223381" sldId="270"/>
            <ac:spMk id="9" creationId="{76EEB127-A0E4-618A-98F5-CA993699FED7}"/>
          </ac:spMkLst>
        </pc:spChg>
        <pc:graphicFrameChg chg="mod">
          <ac:chgData name="ANTONIO LANZA" userId="3bedaee3-2570-4681-af0c-a5cbe5fe9148" providerId="ADAL" clId="{650A493E-6EB6-4936-B30A-80CC1E31C793}" dt="2025-02-18T11:59:28.679" v="1226"/>
          <ac:graphicFrameMkLst>
            <pc:docMk/>
            <pc:sldMk cId="4028223381" sldId="270"/>
            <ac:graphicFrameMk id="2" creationId="{EC359A14-08EA-ADEF-1C6A-61609716F71D}"/>
          </ac:graphicFrameMkLst>
        </pc:graphicFrameChg>
        <pc:picChg chg="add mod">
          <ac:chgData name="ANTONIO LANZA" userId="3bedaee3-2570-4681-af0c-a5cbe5fe9148" providerId="ADAL" clId="{650A493E-6EB6-4936-B30A-80CC1E31C793}" dt="2025-02-18T11:33:24.763" v="981"/>
          <ac:picMkLst>
            <pc:docMk/>
            <pc:sldMk cId="4028223381" sldId="270"/>
            <ac:picMk id="8" creationId="{22712EEC-8A85-660C-BA9E-6FD5052BD137}"/>
          </ac:picMkLst>
        </pc:picChg>
      </pc:sldChg>
      <pc:sldChg chg="addSp delSp modSp new mod modTransition setBg">
        <pc:chgData name="ANTONIO LANZA" userId="3bedaee3-2570-4681-af0c-a5cbe5fe9148" providerId="ADAL" clId="{650A493E-6EB6-4936-B30A-80CC1E31C793}" dt="2025-02-18T14:56:51.073" v="3393"/>
        <pc:sldMkLst>
          <pc:docMk/>
          <pc:sldMk cId="1905341360" sldId="271"/>
        </pc:sldMkLst>
        <pc:spChg chg="del">
          <ac:chgData name="ANTONIO LANZA" userId="3bedaee3-2570-4681-af0c-a5cbe5fe9148" providerId="ADAL" clId="{650A493E-6EB6-4936-B30A-80CC1E31C793}" dt="2025-02-18T11:45:11.508" v="1013" actId="478"/>
          <ac:spMkLst>
            <pc:docMk/>
            <pc:sldMk cId="1905341360" sldId="271"/>
            <ac:spMk id="2" creationId="{875EF058-15AF-076D-AE49-CA63B2ABD431}"/>
          </ac:spMkLst>
        </pc:spChg>
        <pc:spChg chg="del">
          <ac:chgData name="ANTONIO LANZA" userId="3bedaee3-2570-4681-af0c-a5cbe5fe9148" providerId="ADAL" clId="{650A493E-6EB6-4936-B30A-80CC1E31C793}" dt="2025-02-18T11:45:13.808" v="1014" actId="478"/>
          <ac:spMkLst>
            <pc:docMk/>
            <pc:sldMk cId="1905341360" sldId="271"/>
            <ac:spMk id="3" creationId="{199050F8-7734-5346-13A4-F3135CC8D468}"/>
          </ac:spMkLst>
        </pc:spChg>
        <pc:spChg chg="add mod">
          <ac:chgData name="ANTONIO LANZA" userId="3bedaee3-2570-4681-af0c-a5cbe5fe9148" providerId="ADAL" clId="{650A493E-6EB6-4936-B30A-80CC1E31C793}" dt="2025-02-18T11:48:43.748" v="1018" actId="207"/>
          <ac:spMkLst>
            <pc:docMk/>
            <pc:sldMk cId="1905341360" sldId="271"/>
            <ac:spMk id="4" creationId="{2FEC3221-75BA-5EE9-9BE5-96126F30210F}"/>
          </ac:spMkLst>
        </pc:spChg>
        <pc:spChg chg="add mod">
          <ac:chgData name="ANTONIO LANZA" userId="3bedaee3-2570-4681-af0c-a5cbe5fe9148" providerId="ADAL" clId="{650A493E-6EB6-4936-B30A-80CC1E31C793}" dt="2025-02-18T11:51:44.027" v="1077" actId="207"/>
          <ac:spMkLst>
            <pc:docMk/>
            <pc:sldMk cId="1905341360" sldId="271"/>
            <ac:spMk id="5" creationId="{B0655BA3-6113-B094-1D1E-D86315DA84ED}"/>
          </ac:spMkLst>
        </pc:spChg>
        <pc:spChg chg="add mod">
          <ac:chgData name="ANTONIO LANZA" userId="3bedaee3-2570-4681-af0c-a5cbe5fe9148" providerId="ADAL" clId="{650A493E-6EB6-4936-B30A-80CC1E31C793}" dt="2025-02-18T11:52:12.420" v="1078" actId="1076"/>
          <ac:spMkLst>
            <pc:docMk/>
            <pc:sldMk cId="1905341360" sldId="271"/>
            <ac:spMk id="6" creationId="{B49E2A9E-AC26-2A2B-5BCF-14FB6327B2E1}"/>
          </ac:spMkLst>
        </pc:spChg>
        <pc:spChg chg="add mod">
          <ac:chgData name="ANTONIO LANZA" userId="3bedaee3-2570-4681-af0c-a5cbe5fe9148" providerId="ADAL" clId="{650A493E-6EB6-4936-B30A-80CC1E31C793}" dt="2025-02-18T11:52:12.420" v="1078" actId="1076"/>
          <ac:spMkLst>
            <pc:docMk/>
            <pc:sldMk cId="1905341360" sldId="271"/>
            <ac:spMk id="8" creationId="{59DDD8A7-A712-FC78-A9CE-B5571D59B2B5}"/>
          </ac:spMkLst>
        </pc:spChg>
        <pc:spChg chg="add mod">
          <ac:chgData name="ANTONIO LANZA" userId="3bedaee3-2570-4681-af0c-a5cbe5fe9148" providerId="ADAL" clId="{650A493E-6EB6-4936-B30A-80CC1E31C793}" dt="2025-02-18T11:53:19.040" v="1088" actId="207"/>
          <ac:spMkLst>
            <pc:docMk/>
            <pc:sldMk cId="1905341360" sldId="271"/>
            <ac:spMk id="9" creationId="{BA933BFE-7894-C8CA-0A1D-25C6CE2A40CA}"/>
          </ac:spMkLst>
        </pc:spChg>
        <pc:picChg chg="add mod">
          <ac:chgData name="ANTONIO LANZA" userId="3bedaee3-2570-4681-af0c-a5cbe5fe9148" providerId="ADAL" clId="{650A493E-6EB6-4936-B30A-80CC1E31C793}" dt="2025-02-18T11:50:42.708" v="1069"/>
          <ac:picMkLst>
            <pc:docMk/>
            <pc:sldMk cId="1905341360" sldId="271"/>
            <ac:picMk id="7" creationId="{1437A11C-A467-200F-AFFF-3AD5D4EC8938}"/>
          </ac:picMkLst>
        </pc:picChg>
      </pc:sldChg>
      <pc:sldChg chg="addSp delSp modSp add mod setBg">
        <pc:chgData name="ANTONIO LANZA" userId="3bedaee3-2570-4681-af0c-a5cbe5fe9148" providerId="ADAL" clId="{650A493E-6EB6-4936-B30A-80CC1E31C793}" dt="2025-02-18T14:57:07.373" v="3394"/>
        <pc:sldMkLst>
          <pc:docMk/>
          <pc:sldMk cId="3467595109" sldId="272"/>
        </pc:sldMkLst>
        <pc:spChg chg="add mod">
          <ac:chgData name="ANTONIO LANZA" userId="3bedaee3-2570-4681-af0c-a5cbe5fe9148" providerId="ADAL" clId="{650A493E-6EB6-4936-B30A-80CC1E31C793}" dt="2025-02-18T11:59:55.747" v="1235" actId="1076"/>
          <ac:spMkLst>
            <pc:docMk/>
            <pc:sldMk cId="3467595109" sldId="272"/>
            <ac:spMk id="2" creationId="{D5ABFB73-95D8-0C6C-FD61-EA198F0DADE7}"/>
          </ac:spMkLst>
        </pc:spChg>
        <pc:spChg chg="add del mod">
          <ac:chgData name="ANTONIO LANZA" userId="3bedaee3-2570-4681-af0c-a5cbe5fe9148" providerId="ADAL" clId="{650A493E-6EB6-4936-B30A-80CC1E31C793}" dt="2025-02-18T11:59:43.607" v="1230" actId="478"/>
          <ac:spMkLst>
            <pc:docMk/>
            <pc:sldMk cId="3467595109" sldId="272"/>
            <ac:spMk id="3" creationId="{6C990932-10F3-221D-9821-E2351DCD2834}"/>
          </ac:spMkLst>
        </pc:spChg>
        <pc:spChg chg="mod">
          <ac:chgData name="ANTONIO LANZA" userId="3bedaee3-2570-4681-af0c-a5cbe5fe9148" providerId="ADAL" clId="{650A493E-6EB6-4936-B30A-80CC1E31C793}" dt="2025-02-18T11:54:20.896" v="1111" actId="20577"/>
          <ac:spMkLst>
            <pc:docMk/>
            <pc:sldMk cId="3467595109" sldId="272"/>
            <ac:spMk id="5" creationId="{1E9C8305-3C2B-B3FD-B381-B42DDBAA2BA7}"/>
          </ac:spMkLst>
        </pc:spChg>
        <pc:spChg chg="del mod">
          <ac:chgData name="ANTONIO LANZA" userId="3bedaee3-2570-4681-af0c-a5cbe5fe9148" providerId="ADAL" clId="{650A493E-6EB6-4936-B30A-80CC1E31C793}" dt="2025-02-18T11:59:45.836" v="1231" actId="478"/>
          <ac:spMkLst>
            <pc:docMk/>
            <pc:sldMk cId="3467595109" sldId="272"/>
            <ac:spMk id="8" creationId="{0EFD020A-424D-EE3F-D243-C64282489FA4}"/>
          </ac:spMkLst>
        </pc:spChg>
        <pc:spChg chg="mod">
          <ac:chgData name="ANTONIO LANZA" userId="3bedaee3-2570-4681-af0c-a5cbe5fe9148" providerId="ADAL" clId="{650A493E-6EB6-4936-B30A-80CC1E31C793}" dt="2025-02-18T11:54:05.943" v="1093" actId="20577"/>
          <ac:spMkLst>
            <pc:docMk/>
            <pc:sldMk cId="3467595109" sldId="272"/>
            <ac:spMk id="9" creationId="{EC4933D4-02A7-3E42-A26C-40B9F39C0C19}"/>
          </ac:spMkLst>
        </pc:spChg>
      </pc:sldChg>
      <pc:sldChg chg="addSp delSp modSp add mod setBg">
        <pc:chgData name="ANTONIO LANZA" userId="3bedaee3-2570-4681-af0c-a5cbe5fe9148" providerId="ADAL" clId="{650A493E-6EB6-4936-B30A-80CC1E31C793}" dt="2025-02-18T14:57:11.671" v="3395"/>
        <pc:sldMkLst>
          <pc:docMk/>
          <pc:sldMk cId="2683035522" sldId="273"/>
        </pc:sldMkLst>
        <pc:spChg chg="add mod">
          <ac:chgData name="ANTONIO LANZA" userId="3bedaee3-2570-4681-af0c-a5cbe5fe9148" providerId="ADAL" clId="{650A493E-6EB6-4936-B30A-80CC1E31C793}" dt="2025-02-18T12:00:29.330" v="1245" actId="1076"/>
          <ac:spMkLst>
            <pc:docMk/>
            <pc:sldMk cId="2683035522" sldId="273"/>
            <ac:spMk id="2" creationId="{0092E98E-44C5-BE42-6FE3-70FF49E4BF06}"/>
          </ac:spMkLst>
        </pc:spChg>
        <pc:spChg chg="mod">
          <ac:chgData name="ANTONIO LANZA" userId="3bedaee3-2570-4681-af0c-a5cbe5fe9148" providerId="ADAL" clId="{650A493E-6EB6-4936-B30A-80CC1E31C793}" dt="2025-02-18T11:54:46.717" v="1133" actId="14100"/>
          <ac:spMkLst>
            <pc:docMk/>
            <pc:sldMk cId="2683035522" sldId="273"/>
            <ac:spMk id="5" creationId="{D6DA9EB7-A723-B403-3FEC-5E8C16004471}"/>
          </ac:spMkLst>
        </pc:spChg>
        <pc:spChg chg="mod">
          <ac:chgData name="ANTONIO LANZA" userId="3bedaee3-2570-4681-af0c-a5cbe5fe9148" providerId="ADAL" clId="{650A493E-6EB6-4936-B30A-80CC1E31C793}" dt="2025-02-18T12:00:14.521" v="1241" actId="1076"/>
          <ac:spMkLst>
            <pc:docMk/>
            <pc:sldMk cId="2683035522" sldId="273"/>
            <ac:spMk id="6" creationId="{59554706-3F61-21F6-3451-796FE717B885}"/>
          </ac:spMkLst>
        </pc:spChg>
        <pc:spChg chg="del">
          <ac:chgData name="ANTONIO LANZA" userId="3bedaee3-2570-4681-af0c-a5cbe5fe9148" providerId="ADAL" clId="{650A493E-6EB6-4936-B30A-80CC1E31C793}" dt="2025-02-18T12:00:03.839" v="1236" actId="478"/>
          <ac:spMkLst>
            <pc:docMk/>
            <pc:sldMk cId="2683035522" sldId="273"/>
            <ac:spMk id="8" creationId="{6F2E170F-D304-D91E-9C0A-100675002D33}"/>
          </ac:spMkLst>
        </pc:spChg>
        <pc:spChg chg="mod">
          <ac:chgData name="ANTONIO LANZA" userId="3bedaee3-2570-4681-af0c-a5cbe5fe9148" providerId="ADAL" clId="{650A493E-6EB6-4936-B30A-80CC1E31C793}" dt="2025-02-18T11:54:49.769" v="1134" actId="20577"/>
          <ac:spMkLst>
            <pc:docMk/>
            <pc:sldMk cId="2683035522" sldId="273"/>
            <ac:spMk id="9" creationId="{8927F9E5-F390-CDD1-CE25-99A6A6DDC1A6}"/>
          </ac:spMkLst>
        </pc:spChg>
      </pc:sldChg>
      <pc:sldChg chg="addSp delSp modSp add mod setBg">
        <pc:chgData name="ANTONIO LANZA" userId="3bedaee3-2570-4681-af0c-a5cbe5fe9148" providerId="ADAL" clId="{650A493E-6EB6-4936-B30A-80CC1E31C793}" dt="2025-02-18T14:57:15.984" v="3396"/>
        <pc:sldMkLst>
          <pc:docMk/>
          <pc:sldMk cId="1845785322" sldId="274"/>
        </pc:sldMkLst>
        <pc:spChg chg="add mod">
          <ac:chgData name="ANTONIO LANZA" userId="3bedaee3-2570-4681-af0c-a5cbe5fe9148" providerId="ADAL" clId="{650A493E-6EB6-4936-B30A-80CC1E31C793}" dt="2025-02-18T12:00:54.507" v="1252" actId="1076"/>
          <ac:spMkLst>
            <pc:docMk/>
            <pc:sldMk cId="1845785322" sldId="274"/>
            <ac:spMk id="2" creationId="{044A5CC1-8715-FF6A-9C08-FB3AE65A4AA6}"/>
          </ac:spMkLst>
        </pc:spChg>
        <pc:spChg chg="mod">
          <ac:chgData name="ANTONIO LANZA" userId="3bedaee3-2570-4681-af0c-a5cbe5fe9148" providerId="ADAL" clId="{650A493E-6EB6-4936-B30A-80CC1E31C793}" dt="2025-02-18T11:56:49.300" v="1184" actId="20577"/>
          <ac:spMkLst>
            <pc:docMk/>
            <pc:sldMk cId="1845785322" sldId="274"/>
            <ac:spMk id="5" creationId="{2856ABA8-EC12-5D72-AD7F-83CAF93EB43F}"/>
          </ac:spMkLst>
        </pc:spChg>
        <pc:spChg chg="mod">
          <ac:chgData name="ANTONIO LANZA" userId="3bedaee3-2570-4681-af0c-a5cbe5fe9148" providerId="ADAL" clId="{650A493E-6EB6-4936-B30A-80CC1E31C793}" dt="2025-02-18T12:00:49.403" v="1251" actId="1076"/>
          <ac:spMkLst>
            <pc:docMk/>
            <pc:sldMk cId="1845785322" sldId="274"/>
            <ac:spMk id="6" creationId="{76AC5CD3-013A-EC0D-97D3-2EBA6DAA5570}"/>
          </ac:spMkLst>
        </pc:spChg>
        <pc:spChg chg="del">
          <ac:chgData name="ANTONIO LANZA" userId="3bedaee3-2570-4681-af0c-a5cbe5fe9148" providerId="ADAL" clId="{650A493E-6EB6-4936-B30A-80CC1E31C793}" dt="2025-02-18T12:00:40.151" v="1247" actId="478"/>
          <ac:spMkLst>
            <pc:docMk/>
            <pc:sldMk cId="1845785322" sldId="274"/>
            <ac:spMk id="8" creationId="{2CC00382-C6FC-8C7F-D69F-ACE9314607B7}"/>
          </ac:spMkLst>
        </pc:spChg>
        <pc:spChg chg="mod">
          <ac:chgData name="ANTONIO LANZA" userId="3bedaee3-2570-4681-af0c-a5cbe5fe9148" providerId="ADAL" clId="{650A493E-6EB6-4936-B30A-80CC1E31C793}" dt="2025-02-18T11:56:25.203" v="1135" actId="20577"/>
          <ac:spMkLst>
            <pc:docMk/>
            <pc:sldMk cId="1845785322" sldId="274"/>
            <ac:spMk id="9" creationId="{A9EF62FB-CA39-7199-C14E-2051522599BE}"/>
          </ac:spMkLst>
        </pc:spChg>
      </pc:sldChg>
      <pc:sldChg chg="delSp modSp add mod ord modTransition">
        <pc:chgData name="ANTONIO LANZA" userId="3bedaee3-2570-4681-af0c-a5cbe5fe9148" providerId="ADAL" clId="{650A493E-6EB6-4936-B30A-80CC1E31C793}" dt="2025-02-18T14:59:00.134" v="3506"/>
        <pc:sldMkLst>
          <pc:docMk/>
          <pc:sldMk cId="1892942542" sldId="275"/>
        </pc:sldMkLst>
        <pc:spChg chg="mod">
          <ac:chgData name="ANTONIO LANZA" userId="3bedaee3-2570-4681-af0c-a5cbe5fe9148" providerId="ADAL" clId="{650A493E-6EB6-4936-B30A-80CC1E31C793}" dt="2025-02-18T11:58:04.437" v="1218" actId="1076"/>
          <ac:spMkLst>
            <pc:docMk/>
            <pc:sldMk cId="1892942542" sldId="275"/>
            <ac:spMk id="10" creationId="{3E63B985-2546-1CFD-EBE2-87E90C8272DA}"/>
          </ac:spMkLst>
        </pc:spChg>
        <pc:spChg chg="del">
          <ac:chgData name="ANTONIO LANZA" userId="3bedaee3-2570-4681-af0c-a5cbe5fe9148" providerId="ADAL" clId="{650A493E-6EB6-4936-B30A-80CC1E31C793}" dt="2025-02-18T11:57:43.794" v="1189" actId="478"/>
          <ac:spMkLst>
            <pc:docMk/>
            <pc:sldMk cId="1892942542" sldId="275"/>
            <ac:spMk id="14" creationId="{7D541889-1A4E-A448-9F44-46739630B6A9}"/>
          </ac:spMkLst>
        </pc:spChg>
        <pc:spChg chg="del mod">
          <ac:chgData name="ANTONIO LANZA" userId="3bedaee3-2570-4681-af0c-a5cbe5fe9148" providerId="ADAL" clId="{650A493E-6EB6-4936-B30A-80CC1E31C793}" dt="2025-02-18T11:58:33.376" v="1222" actId="478"/>
          <ac:spMkLst>
            <pc:docMk/>
            <pc:sldMk cId="1892942542" sldId="275"/>
            <ac:spMk id="15" creationId="{563C1BEE-46F3-7B0F-FA0B-C57FC34B33DC}"/>
          </ac:spMkLst>
        </pc:spChg>
        <pc:spChg chg="del mod">
          <ac:chgData name="ANTONIO LANZA" userId="3bedaee3-2570-4681-af0c-a5cbe5fe9148" providerId="ADAL" clId="{650A493E-6EB6-4936-B30A-80CC1E31C793}" dt="2025-02-18T11:58:30.239" v="1221" actId="478"/>
          <ac:spMkLst>
            <pc:docMk/>
            <pc:sldMk cId="1892942542" sldId="275"/>
            <ac:spMk id="16" creationId="{C3B42116-3C9A-AAA1-2107-40F1EEAF165C}"/>
          </ac:spMkLst>
        </pc:spChg>
        <pc:picChg chg="mod">
          <ac:chgData name="ANTONIO LANZA" userId="3bedaee3-2570-4681-af0c-a5cbe5fe9148" providerId="ADAL" clId="{650A493E-6EB6-4936-B30A-80CC1E31C793}" dt="2025-02-18T14:59:00.134" v="3506"/>
          <ac:picMkLst>
            <pc:docMk/>
            <pc:sldMk cId="1892942542" sldId="275"/>
            <ac:picMk id="4" creationId="{9548F054-EAB5-32DA-B886-452ED7ABBDD9}"/>
          </ac:picMkLst>
        </pc:picChg>
      </pc:sldChg>
      <pc:sldChg chg="addSp modSp add mod ord modAnim">
        <pc:chgData name="ANTONIO LANZA" userId="3bedaee3-2570-4681-af0c-a5cbe5fe9148" providerId="ADAL" clId="{650A493E-6EB6-4936-B30A-80CC1E31C793}" dt="2025-02-18T15:35:17.053" v="3845" actId="207"/>
        <pc:sldMkLst>
          <pc:docMk/>
          <pc:sldMk cId="729268783" sldId="276"/>
        </pc:sldMkLst>
        <pc:spChg chg="add mod">
          <ac:chgData name="ANTONIO LANZA" userId="3bedaee3-2570-4681-af0c-a5cbe5fe9148" providerId="ADAL" clId="{650A493E-6EB6-4936-B30A-80CC1E31C793}" dt="2025-02-18T15:35:17.053" v="3845" actId="207"/>
          <ac:spMkLst>
            <pc:docMk/>
            <pc:sldMk cId="729268783" sldId="276"/>
            <ac:spMk id="3" creationId="{F1338EAB-89C2-2DEE-E1C0-4B32C9AFB007}"/>
          </ac:spMkLst>
        </pc:spChg>
        <pc:spChg chg="mod">
          <ac:chgData name="ANTONIO LANZA" userId="3bedaee3-2570-4681-af0c-a5cbe5fe9148" providerId="ADAL" clId="{650A493E-6EB6-4936-B30A-80CC1E31C793}" dt="2025-02-18T12:37:51.904" v="2311" actId="1076"/>
          <ac:spMkLst>
            <pc:docMk/>
            <pc:sldMk cId="729268783" sldId="276"/>
            <ac:spMk id="4" creationId="{36D973EB-23D8-53F9-AC91-3BDC7D6E62F9}"/>
          </ac:spMkLst>
        </pc:spChg>
        <pc:graphicFrameChg chg="add mod modGraphic">
          <ac:chgData name="ANTONIO LANZA" userId="3bedaee3-2570-4681-af0c-a5cbe5fe9148" providerId="ADAL" clId="{650A493E-6EB6-4936-B30A-80CC1E31C793}" dt="2025-02-18T15:33:35.298" v="3839" actId="1076"/>
          <ac:graphicFrameMkLst>
            <pc:docMk/>
            <pc:sldMk cId="729268783" sldId="276"/>
            <ac:graphicFrameMk id="2" creationId="{DF410F42-463D-61C6-D32B-65CCF66F5BA4}"/>
          </ac:graphicFrameMkLst>
        </pc:graphicFrameChg>
        <pc:picChg chg="add mod">
          <ac:chgData name="ANTONIO LANZA" userId="3bedaee3-2570-4681-af0c-a5cbe5fe9148" providerId="ADAL" clId="{650A493E-6EB6-4936-B30A-80CC1E31C793}" dt="2025-02-18T15:33:58.238" v="3840" actId="1076"/>
          <ac:picMkLst>
            <pc:docMk/>
            <pc:sldMk cId="729268783" sldId="276"/>
            <ac:picMk id="6" creationId="{E2D7D61F-278F-0F96-5649-E2159027B64C}"/>
          </ac:picMkLst>
        </pc:picChg>
        <pc:picChg chg="add mod">
          <ac:chgData name="ANTONIO LANZA" userId="3bedaee3-2570-4681-af0c-a5cbe5fe9148" providerId="ADAL" clId="{650A493E-6EB6-4936-B30A-80CC1E31C793}" dt="2025-02-18T15:33:58.238" v="3840" actId="1076"/>
          <ac:picMkLst>
            <pc:docMk/>
            <pc:sldMk cId="729268783" sldId="276"/>
            <ac:picMk id="9" creationId="{5F1A1099-6945-9E8D-2FFF-AA3D2D5A3EDA}"/>
          </ac:picMkLst>
        </pc:picChg>
        <pc:picChg chg="add mod">
          <ac:chgData name="ANTONIO LANZA" userId="3bedaee3-2570-4681-af0c-a5cbe5fe9148" providerId="ADAL" clId="{650A493E-6EB6-4936-B30A-80CC1E31C793}" dt="2025-02-18T15:33:58.238" v="3840" actId="1076"/>
          <ac:picMkLst>
            <pc:docMk/>
            <pc:sldMk cId="729268783" sldId="276"/>
            <ac:picMk id="10" creationId="{BD99F9E6-54F3-327A-9E0E-21906D749A8B}"/>
          </ac:picMkLst>
        </pc:picChg>
        <pc:picChg chg="add mod">
          <ac:chgData name="ANTONIO LANZA" userId="3bedaee3-2570-4681-af0c-a5cbe5fe9148" providerId="ADAL" clId="{650A493E-6EB6-4936-B30A-80CC1E31C793}" dt="2025-02-18T15:33:58.238" v="3840" actId="1076"/>
          <ac:picMkLst>
            <pc:docMk/>
            <pc:sldMk cId="729268783" sldId="276"/>
            <ac:picMk id="11" creationId="{0A72F214-2449-6BA0-114F-45CE61CE052B}"/>
          </ac:picMkLst>
        </pc:picChg>
      </pc:sldChg>
      <pc:sldChg chg="new del">
        <pc:chgData name="ANTONIO LANZA" userId="3bedaee3-2570-4681-af0c-a5cbe5fe9148" providerId="ADAL" clId="{650A493E-6EB6-4936-B30A-80CC1E31C793}" dt="2025-02-18T14:17:02.551" v="2545" actId="2696"/>
        <pc:sldMkLst>
          <pc:docMk/>
          <pc:sldMk cId="684293882" sldId="277"/>
        </pc:sldMkLst>
      </pc:sldChg>
      <pc:sldChg chg="addSp delSp modSp add mod modAnim">
        <pc:chgData name="ANTONIO LANZA" userId="3bedaee3-2570-4681-af0c-a5cbe5fe9148" providerId="ADAL" clId="{650A493E-6EB6-4936-B30A-80CC1E31C793}" dt="2025-02-18T15:32:01.761" v="3824"/>
        <pc:sldMkLst>
          <pc:docMk/>
          <pc:sldMk cId="1927784840" sldId="277"/>
        </pc:sldMkLst>
        <pc:spChg chg="del">
          <ac:chgData name="ANTONIO LANZA" userId="3bedaee3-2570-4681-af0c-a5cbe5fe9148" providerId="ADAL" clId="{650A493E-6EB6-4936-B30A-80CC1E31C793}" dt="2025-02-18T14:33:15.502" v="2684" actId="478"/>
          <ac:spMkLst>
            <pc:docMk/>
            <pc:sldMk cId="1927784840" sldId="277"/>
            <ac:spMk id="3" creationId="{9BCC11FE-4AEC-60A5-F8A3-CBCDA42AE47D}"/>
          </ac:spMkLst>
        </pc:spChg>
        <pc:spChg chg="mod">
          <ac:chgData name="ANTONIO LANZA" userId="3bedaee3-2570-4681-af0c-a5cbe5fe9148" providerId="ADAL" clId="{650A493E-6EB6-4936-B30A-80CC1E31C793}" dt="2025-02-18T14:33:07.330" v="2681" actId="1076"/>
          <ac:spMkLst>
            <pc:docMk/>
            <pc:sldMk cId="1927784840" sldId="277"/>
            <ac:spMk id="4" creationId="{9E9E9031-33CD-BB19-BEB2-EF4D8DB2F9B6}"/>
          </ac:spMkLst>
        </pc:spChg>
        <pc:spChg chg="add mod">
          <ac:chgData name="ANTONIO LANZA" userId="3bedaee3-2570-4681-af0c-a5cbe5fe9148" providerId="ADAL" clId="{650A493E-6EB6-4936-B30A-80CC1E31C793}" dt="2025-02-18T15:30:43.176" v="3822" actId="1076"/>
          <ac:spMkLst>
            <pc:docMk/>
            <pc:sldMk cId="1927784840" sldId="277"/>
            <ac:spMk id="6" creationId="{A51F72A6-6398-C6B5-A33A-B983ADEF69B7}"/>
          </ac:spMkLst>
        </pc:spChg>
        <pc:spChg chg="add del mod">
          <ac:chgData name="ANTONIO LANZA" userId="3bedaee3-2570-4681-af0c-a5cbe5fe9148" providerId="ADAL" clId="{650A493E-6EB6-4936-B30A-80CC1E31C793}" dt="2025-02-18T15:30:19.315" v="3816" actId="478"/>
          <ac:spMkLst>
            <pc:docMk/>
            <pc:sldMk cId="1927784840" sldId="277"/>
            <ac:spMk id="9" creationId="{A9FEE18F-214E-980A-9478-D055F57A4F85}"/>
          </ac:spMkLst>
        </pc:spChg>
        <pc:graphicFrameChg chg="del mod">
          <ac:chgData name="ANTONIO LANZA" userId="3bedaee3-2570-4681-af0c-a5cbe5fe9148" providerId="ADAL" clId="{650A493E-6EB6-4936-B30A-80CC1E31C793}" dt="2025-02-18T14:33:11.960" v="2683" actId="478"/>
          <ac:graphicFrameMkLst>
            <pc:docMk/>
            <pc:sldMk cId="1927784840" sldId="277"/>
            <ac:graphicFrameMk id="2" creationId="{CE630F4C-51D7-9404-1011-EEAF17AC383C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5:30:32.512" v="3818" actId="1076"/>
          <ac:graphicFrameMkLst>
            <pc:docMk/>
            <pc:sldMk cId="1927784840" sldId="277"/>
            <ac:graphicFrameMk id="5" creationId="{0EA3DD86-3A18-4FAC-D113-6CBD6F8F817E}"/>
          </ac:graphicFrameMkLst>
        </pc:graphicFrameChg>
      </pc:sldChg>
      <pc:sldChg chg="addSp delSp modSp add mod setBg">
        <pc:chgData name="ANTONIO LANZA" userId="3bedaee3-2570-4681-af0c-a5cbe5fe9148" providerId="ADAL" clId="{650A493E-6EB6-4936-B30A-80CC1E31C793}" dt="2025-02-18T15:08:27.891" v="3573" actId="20577"/>
        <pc:sldMkLst>
          <pc:docMk/>
          <pc:sldMk cId="4082811759" sldId="278"/>
        </pc:sldMkLst>
        <pc:spChg chg="add mod">
          <ac:chgData name="ANTONIO LANZA" userId="3bedaee3-2570-4681-af0c-a5cbe5fe9148" providerId="ADAL" clId="{650A493E-6EB6-4936-B30A-80CC1E31C793}" dt="2025-02-18T15:05:08.858" v="3527" actId="1076"/>
          <ac:spMkLst>
            <pc:docMk/>
            <pc:sldMk cId="4082811759" sldId="278"/>
            <ac:spMk id="3" creationId="{C85CF6B7-04E1-6FC8-88C7-628AD7C5F4F8}"/>
          </ac:spMkLst>
        </pc:spChg>
        <pc:spChg chg="mod">
          <ac:chgData name="ANTONIO LANZA" userId="3bedaee3-2570-4681-af0c-a5cbe5fe9148" providerId="ADAL" clId="{650A493E-6EB6-4936-B30A-80CC1E31C793}" dt="2025-02-18T15:08:27.891" v="3573" actId="20577"/>
          <ac:spMkLst>
            <pc:docMk/>
            <pc:sldMk cId="4082811759" sldId="278"/>
            <ac:spMk id="4" creationId="{22CBB8BD-9706-599C-D7B9-27A24B0170F4}"/>
          </ac:spMkLst>
        </pc:spChg>
        <pc:spChg chg="del">
          <ac:chgData name="ANTONIO LANZA" userId="3bedaee3-2570-4681-af0c-a5cbe5fe9148" providerId="ADAL" clId="{650A493E-6EB6-4936-B30A-80CC1E31C793}" dt="2025-02-18T14:49:59.111" v="3339" actId="478"/>
          <ac:spMkLst>
            <pc:docMk/>
            <pc:sldMk cId="4082811759" sldId="278"/>
            <ac:spMk id="6" creationId="{4500DCB5-AF2D-229E-0BA7-1790AEBF286D}"/>
          </ac:spMkLst>
        </pc:spChg>
        <pc:spChg chg="del">
          <ac:chgData name="ANTONIO LANZA" userId="3bedaee3-2570-4681-af0c-a5cbe5fe9148" providerId="ADAL" clId="{650A493E-6EB6-4936-B30A-80CC1E31C793}" dt="2025-02-18T14:49:59.111" v="3339" actId="478"/>
          <ac:spMkLst>
            <pc:docMk/>
            <pc:sldMk cId="4082811759" sldId="278"/>
            <ac:spMk id="9" creationId="{F968BD88-5868-3F37-3D96-A1B583330928}"/>
          </ac:spMkLst>
        </pc:spChg>
        <pc:graphicFrameChg chg="del">
          <ac:chgData name="ANTONIO LANZA" userId="3bedaee3-2570-4681-af0c-a5cbe5fe9148" providerId="ADAL" clId="{650A493E-6EB6-4936-B30A-80CC1E31C793}" dt="2025-02-18T14:50:01.820" v="3340" actId="478"/>
          <ac:graphicFrameMkLst>
            <pc:docMk/>
            <pc:sldMk cId="4082811759" sldId="278"/>
            <ac:graphicFrameMk id="5" creationId="{20F59C64-6B18-B57F-9226-A70FB03CD1C0}"/>
          </ac:graphicFrameMkLst>
        </pc:graphicFrameChg>
      </pc:sldChg>
      <pc:sldChg chg="addSp delSp modSp add mod ord modAnim">
        <pc:chgData name="ANTONIO LANZA" userId="3bedaee3-2570-4681-af0c-a5cbe5fe9148" providerId="ADAL" clId="{650A493E-6EB6-4936-B30A-80CC1E31C793}" dt="2025-02-18T15:40:05.016" v="3847"/>
        <pc:sldMkLst>
          <pc:docMk/>
          <pc:sldMk cId="3434964811" sldId="279"/>
        </pc:sldMkLst>
        <pc:spChg chg="add mod">
          <ac:chgData name="ANTONIO LANZA" userId="3bedaee3-2570-4681-af0c-a5cbe5fe9148" providerId="ADAL" clId="{650A493E-6EB6-4936-B30A-80CC1E31C793}" dt="2025-02-18T15:24:09.077" v="3768" actId="1076"/>
          <ac:spMkLst>
            <pc:docMk/>
            <pc:sldMk cId="3434964811" sldId="279"/>
            <ac:spMk id="2" creationId="{F7A0B4A2-0198-28F0-5719-1C9F6565E8D5}"/>
          </ac:spMkLst>
        </pc:spChg>
        <pc:spChg chg="add mod">
          <ac:chgData name="ANTONIO LANZA" userId="3bedaee3-2570-4681-af0c-a5cbe5fe9148" providerId="ADAL" clId="{650A493E-6EB6-4936-B30A-80CC1E31C793}" dt="2025-02-18T15:24:19.089" v="3771" actId="1076"/>
          <ac:spMkLst>
            <pc:docMk/>
            <pc:sldMk cId="3434964811" sldId="279"/>
            <ac:spMk id="3" creationId="{FDC9AD26-B2EE-C8F0-0DA0-262AFD8E568F}"/>
          </ac:spMkLst>
        </pc:spChg>
        <pc:spChg chg="mod">
          <ac:chgData name="ANTONIO LANZA" userId="3bedaee3-2570-4681-af0c-a5cbe5fe9148" providerId="ADAL" clId="{650A493E-6EB6-4936-B30A-80CC1E31C793}" dt="2025-02-18T15:05:47.566" v="3569" actId="20577"/>
          <ac:spMkLst>
            <pc:docMk/>
            <pc:sldMk cId="3434964811" sldId="279"/>
            <ac:spMk id="4" creationId="{F4142D01-D144-74DE-E452-4F5EA1B7A0E5}"/>
          </ac:spMkLst>
        </pc:spChg>
        <pc:spChg chg="del">
          <ac:chgData name="ANTONIO LANZA" userId="3bedaee3-2570-4681-af0c-a5cbe5fe9148" providerId="ADAL" clId="{650A493E-6EB6-4936-B30A-80CC1E31C793}" dt="2025-02-18T15:06:40.220" v="3571" actId="478"/>
          <ac:spMkLst>
            <pc:docMk/>
            <pc:sldMk cId="3434964811" sldId="279"/>
            <ac:spMk id="6" creationId="{C4AD063C-3FFF-047D-B3E3-CE36034E676C}"/>
          </ac:spMkLst>
        </pc:spChg>
        <pc:spChg chg="del">
          <ac:chgData name="ANTONIO LANZA" userId="3bedaee3-2570-4681-af0c-a5cbe5fe9148" providerId="ADAL" clId="{650A493E-6EB6-4936-B30A-80CC1E31C793}" dt="2025-02-18T15:06:40.220" v="3571" actId="478"/>
          <ac:spMkLst>
            <pc:docMk/>
            <pc:sldMk cId="3434964811" sldId="279"/>
            <ac:spMk id="9" creationId="{C9B51AAD-7133-DBF3-D446-E7307481D234}"/>
          </ac:spMkLst>
        </pc:spChg>
        <pc:graphicFrameChg chg="del">
          <ac:chgData name="ANTONIO LANZA" userId="3bedaee3-2570-4681-af0c-a5cbe5fe9148" providerId="ADAL" clId="{650A493E-6EB6-4936-B30A-80CC1E31C793}" dt="2025-02-18T15:06:37.049" v="3570" actId="478"/>
          <ac:graphicFrameMkLst>
            <pc:docMk/>
            <pc:sldMk cId="3434964811" sldId="279"/>
            <ac:graphicFrameMk id="5" creationId="{895954A4-2631-5BD0-EB2A-85BDFF1B4791}"/>
          </ac:graphicFrameMkLst>
        </pc:graphicFrameChg>
      </pc:sldChg>
      <pc:sldChg chg="add modAnim">
        <pc:chgData name="ANTONIO LANZA" userId="3bedaee3-2570-4681-af0c-a5cbe5fe9148" providerId="ADAL" clId="{650A493E-6EB6-4936-B30A-80CC1E31C793}" dt="2025-02-18T15:32:16.102" v="3825"/>
        <pc:sldMkLst>
          <pc:docMk/>
          <pc:sldMk cId="1589979903" sldId="280"/>
        </pc:sldMkLst>
      </pc:sldChg>
      <pc:sldChg chg="addSp delSp modSp add mod ord delAnim modAnim">
        <pc:chgData name="ANTONIO LANZA" userId="3bedaee3-2570-4681-af0c-a5cbe5fe9148" providerId="ADAL" clId="{650A493E-6EB6-4936-B30A-80CC1E31C793}" dt="2025-02-18T15:49:42.176" v="3925"/>
        <pc:sldMkLst>
          <pc:docMk/>
          <pc:sldMk cId="2113595937" sldId="281"/>
        </pc:sldMkLst>
        <pc:spChg chg="del">
          <ac:chgData name="ANTONIO LANZA" userId="3bedaee3-2570-4681-af0c-a5cbe5fe9148" providerId="ADAL" clId="{650A493E-6EB6-4936-B30A-80CC1E31C793}" dt="2025-02-18T15:41:53.323" v="3852" actId="478"/>
          <ac:spMkLst>
            <pc:docMk/>
            <pc:sldMk cId="2113595937" sldId="281"/>
            <ac:spMk id="2" creationId="{944D9742-2A2E-E40E-1BB0-1EF403829F92}"/>
          </ac:spMkLst>
        </pc:spChg>
        <pc:spChg chg="del">
          <ac:chgData name="ANTONIO LANZA" userId="3bedaee3-2570-4681-af0c-a5cbe5fe9148" providerId="ADAL" clId="{650A493E-6EB6-4936-B30A-80CC1E31C793}" dt="2025-02-18T15:41:56.055" v="3853" actId="478"/>
          <ac:spMkLst>
            <pc:docMk/>
            <pc:sldMk cId="2113595937" sldId="281"/>
            <ac:spMk id="3" creationId="{F7D2984E-A475-FD55-E5AE-B4AFE0FC35A2}"/>
          </ac:spMkLst>
        </pc:spChg>
        <pc:spChg chg="del">
          <ac:chgData name="ANTONIO LANZA" userId="3bedaee3-2570-4681-af0c-a5cbe5fe9148" providerId="ADAL" clId="{650A493E-6EB6-4936-B30A-80CC1E31C793}" dt="2025-02-18T15:41:50.972" v="3851" actId="478"/>
          <ac:spMkLst>
            <pc:docMk/>
            <pc:sldMk cId="2113595937" sldId="281"/>
            <ac:spMk id="4" creationId="{62CD2EB4-EB0A-CF0D-1712-937B415DA926}"/>
          </ac:spMkLst>
        </pc:spChg>
        <pc:spChg chg="add mod">
          <ac:chgData name="ANTONIO LANZA" userId="3bedaee3-2570-4681-af0c-a5cbe5fe9148" providerId="ADAL" clId="{650A493E-6EB6-4936-B30A-80CC1E31C793}" dt="2025-02-18T15:45:03.413" v="3863" actId="1076"/>
          <ac:spMkLst>
            <pc:docMk/>
            <pc:sldMk cId="2113595937" sldId="281"/>
            <ac:spMk id="5" creationId="{114A5005-17AF-AD17-8ECF-F23A6D2E9608}"/>
          </ac:spMkLst>
        </pc:spChg>
        <pc:spChg chg="add mod">
          <ac:chgData name="ANTONIO LANZA" userId="3bedaee3-2570-4681-af0c-a5cbe5fe9148" providerId="ADAL" clId="{650A493E-6EB6-4936-B30A-80CC1E31C793}" dt="2025-02-18T15:45:48.810" v="3884" actId="207"/>
          <ac:spMkLst>
            <pc:docMk/>
            <pc:sldMk cId="2113595937" sldId="281"/>
            <ac:spMk id="6" creationId="{85B6F0F1-F174-3F31-21DD-8E2B88E98A9D}"/>
          </ac:spMkLst>
        </pc:spChg>
        <pc:spChg chg="add mod">
          <ac:chgData name="ANTONIO LANZA" userId="3bedaee3-2570-4681-af0c-a5cbe5fe9148" providerId="ADAL" clId="{650A493E-6EB6-4936-B30A-80CC1E31C793}" dt="2025-02-18T15:46:03.449" v="3887" actId="14100"/>
          <ac:spMkLst>
            <pc:docMk/>
            <pc:sldMk cId="2113595937" sldId="281"/>
            <ac:spMk id="9" creationId="{AE808FDA-9B48-A927-539D-952C75079C67}"/>
          </ac:spMkLst>
        </pc:spChg>
        <pc:spChg chg="add mod">
          <ac:chgData name="ANTONIO LANZA" userId="3bedaee3-2570-4681-af0c-a5cbe5fe9148" providerId="ADAL" clId="{650A493E-6EB6-4936-B30A-80CC1E31C793}" dt="2025-02-18T15:46:20.151" v="3891" actId="14100"/>
          <ac:spMkLst>
            <pc:docMk/>
            <pc:sldMk cId="2113595937" sldId="281"/>
            <ac:spMk id="10" creationId="{937A2182-E3C5-255D-7634-53DD91BAAFFA}"/>
          </ac:spMkLst>
        </pc:spChg>
        <pc:spChg chg="add mod">
          <ac:chgData name="ANTONIO LANZA" userId="3bedaee3-2570-4681-af0c-a5cbe5fe9148" providerId="ADAL" clId="{650A493E-6EB6-4936-B30A-80CC1E31C793}" dt="2025-02-18T15:46:28.781" v="3895" actId="14100"/>
          <ac:spMkLst>
            <pc:docMk/>
            <pc:sldMk cId="2113595937" sldId="281"/>
            <ac:spMk id="11" creationId="{D7B42E38-8450-B84C-BD5C-A20213B72E43}"/>
          </ac:spMkLst>
        </pc:spChg>
        <pc:spChg chg="add mod">
          <ac:chgData name="ANTONIO LANZA" userId="3bedaee3-2570-4681-af0c-a5cbe5fe9148" providerId="ADAL" clId="{650A493E-6EB6-4936-B30A-80CC1E31C793}" dt="2025-02-18T15:46:42.279" v="3900" actId="1076"/>
          <ac:spMkLst>
            <pc:docMk/>
            <pc:sldMk cId="2113595937" sldId="281"/>
            <ac:spMk id="12" creationId="{856099AA-0402-DDCF-3C2F-734E9E2D34DC}"/>
          </ac:spMkLst>
        </pc:spChg>
        <pc:spChg chg="add mod">
          <ac:chgData name="ANTONIO LANZA" userId="3bedaee3-2570-4681-af0c-a5cbe5fe9148" providerId="ADAL" clId="{650A493E-6EB6-4936-B30A-80CC1E31C793}" dt="2025-02-18T15:46:50.869" v="3904" actId="14100"/>
          <ac:spMkLst>
            <pc:docMk/>
            <pc:sldMk cId="2113595937" sldId="281"/>
            <ac:spMk id="13" creationId="{D230742E-8B7B-E19E-3865-73F40B840105}"/>
          </ac:spMkLst>
        </pc:spChg>
      </pc:sldChg>
      <pc:sldChg chg="addSp delSp modSp add mod ord delAnim modAnim">
        <pc:chgData name="ANTONIO LANZA" userId="3bedaee3-2570-4681-af0c-a5cbe5fe9148" providerId="ADAL" clId="{650A493E-6EB6-4936-B30A-80CC1E31C793}" dt="2025-02-18T17:20:01.217" v="4435"/>
        <pc:sldMkLst>
          <pc:docMk/>
          <pc:sldMk cId="2714239787" sldId="282"/>
        </pc:sldMkLst>
        <pc:spChg chg="del">
          <ac:chgData name="ANTONIO LANZA" userId="3bedaee3-2570-4681-af0c-a5cbe5fe9148" providerId="ADAL" clId="{650A493E-6EB6-4936-B30A-80CC1E31C793}" dt="2025-02-18T17:01:54.427" v="3965" actId="478"/>
          <ac:spMkLst>
            <pc:docMk/>
            <pc:sldMk cId="2714239787" sldId="282"/>
            <ac:spMk id="2" creationId="{83BB1433-96F6-11FC-A4F8-29CB2B0158E7}"/>
          </ac:spMkLst>
        </pc:spChg>
        <pc:spChg chg="del">
          <ac:chgData name="ANTONIO LANZA" userId="3bedaee3-2570-4681-af0c-a5cbe5fe9148" providerId="ADAL" clId="{650A493E-6EB6-4936-B30A-80CC1E31C793}" dt="2025-02-18T17:01:56.355" v="3966" actId="478"/>
          <ac:spMkLst>
            <pc:docMk/>
            <pc:sldMk cId="2714239787" sldId="282"/>
            <ac:spMk id="3" creationId="{6A9C139A-4CB2-4BC1-97D4-9DAD3D1DB097}"/>
          </ac:spMkLst>
        </pc:spChg>
        <pc:spChg chg="mod">
          <ac:chgData name="ANTONIO LANZA" userId="3bedaee3-2570-4681-af0c-a5cbe5fe9148" providerId="ADAL" clId="{650A493E-6EB6-4936-B30A-80CC1E31C793}" dt="2025-02-18T17:01:46.658" v="3964" actId="20577"/>
          <ac:spMkLst>
            <pc:docMk/>
            <pc:sldMk cId="2714239787" sldId="282"/>
            <ac:spMk id="4" creationId="{1FD778C1-F63E-892B-9BD7-7EF4613B0565}"/>
          </ac:spMkLst>
        </pc:spChg>
        <pc:spChg chg="add mod">
          <ac:chgData name="ANTONIO LANZA" userId="3bedaee3-2570-4681-af0c-a5cbe5fe9148" providerId="ADAL" clId="{650A493E-6EB6-4936-B30A-80CC1E31C793}" dt="2025-02-18T17:12:05.820" v="4140" actId="1076"/>
          <ac:spMkLst>
            <pc:docMk/>
            <pc:sldMk cId="2714239787" sldId="282"/>
            <ac:spMk id="11" creationId="{14CFF036-A169-E07F-1501-BCFA2D0838E2}"/>
          </ac:spMkLst>
        </pc:spChg>
        <pc:graphicFrameChg chg="add del mod modGraphic">
          <ac:chgData name="ANTONIO LANZA" userId="3bedaee3-2570-4681-af0c-a5cbe5fe9148" providerId="ADAL" clId="{650A493E-6EB6-4936-B30A-80CC1E31C793}" dt="2025-02-18T17:03:44.427" v="3974" actId="3680"/>
          <ac:graphicFrameMkLst>
            <pc:docMk/>
            <pc:sldMk cId="2714239787" sldId="282"/>
            <ac:graphicFrameMk id="5" creationId="{4EE08261-E676-ED6C-E7CB-2888ACB50E91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7:04:51.604" v="3990" actId="478"/>
          <ac:graphicFrameMkLst>
            <pc:docMk/>
            <pc:sldMk cId="2714239787" sldId="282"/>
            <ac:graphicFrameMk id="6" creationId="{5DE6C08B-B28B-9D1D-17BE-EAAEE9776D9A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11:55.708" v="4139" actId="14100"/>
          <ac:graphicFrameMkLst>
            <pc:docMk/>
            <pc:sldMk cId="2714239787" sldId="282"/>
            <ac:graphicFrameMk id="9" creationId="{7185285E-BE2E-E628-C6BA-27BD57E3F1C2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06:27.427" v="4063" actId="1076"/>
          <ac:graphicFrameMkLst>
            <pc:docMk/>
            <pc:sldMk cId="2714239787" sldId="282"/>
            <ac:graphicFrameMk id="10" creationId="{92DFC44A-F5DD-A4B4-6E76-833FB9762AFC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7:10:50.767" v="4134" actId="478"/>
          <ac:graphicFrameMkLst>
            <pc:docMk/>
            <pc:sldMk cId="2714239787" sldId="282"/>
            <ac:graphicFrameMk id="12" creationId="{5D9C2D2B-B23A-0447-D33E-B6185CD2BACD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19:42.407" v="4432" actId="403"/>
          <ac:graphicFrameMkLst>
            <pc:docMk/>
            <pc:sldMk cId="2714239787" sldId="282"/>
            <ac:graphicFrameMk id="13" creationId="{A4ED7470-5B9A-93DE-BA66-00D52FD43155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18:29.618" v="4412" actId="20577"/>
          <ac:graphicFrameMkLst>
            <pc:docMk/>
            <pc:sldMk cId="2714239787" sldId="282"/>
            <ac:graphicFrameMk id="14" creationId="{D1CEC658-F5E2-EFF3-8173-060EF38FFC49}"/>
          </ac:graphicFrameMkLst>
        </pc:graphicFrameChg>
      </pc:sldChg>
      <pc:sldChg chg="addSp delSp modSp add mod delAnim modAnim">
        <pc:chgData name="ANTONIO LANZA" userId="3bedaee3-2570-4681-af0c-a5cbe5fe9148" providerId="ADAL" clId="{650A493E-6EB6-4936-B30A-80CC1E31C793}" dt="2025-02-18T17:39:25.179" v="4897"/>
        <pc:sldMkLst>
          <pc:docMk/>
          <pc:sldMk cId="3713324314" sldId="283"/>
        </pc:sldMkLst>
        <pc:spChg chg="add del mod">
          <ac:chgData name="ANTONIO LANZA" userId="3bedaee3-2570-4681-af0c-a5cbe5fe9148" providerId="ADAL" clId="{650A493E-6EB6-4936-B30A-80CC1E31C793}" dt="2025-02-18T17:22:48.517" v="4453" actId="478"/>
          <ac:spMkLst>
            <pc:docMk/>
            <pc:sldMk cId="3713324314" sldId="283"/>
            <ac:spMk id="2" creationId="{F7B3C608-2C89-6B83-F2DA-A14DDC76D0BF}"/>
          </ac:spMkLst>
        </pc:spChg>
        <pc:spChg chg="add del">
          <ac:chgData name="ANTONIO LANZA" userId="3bedaee3-2570-4681-af0c-a5cbe5fe9148" providerId="ADAL" clId="{650A493E-6EB6-4936-B30A-80CC1E31C793}" dt="2025-02-18T17:24:28.257" v="4455" actId="478"/>
          <ac:spMkLst>
            <pc:docMk/>
            <pc:sldMk cId="3713324314" sldId="283"/>
            <ac:spMk id="3" creationId="{D72E4370-F7DC-8E77-CE2C-977767EF47D6}"/>
          </ac:spMkLst>
        </pc:spChg>
        <pc:spChg chg="mod">
          <ac:chgData name="ANTONIO LANZA" userId="3bedaee3-2570-4681-af0c-a5cbe5fe9148" providerId="ADAL" clId="{650A493E-6EB6-4936-B30A-80CC1E31C793}" dt="2025-02-18T17:20:39.967" v="4438" actId="1076"/>
          <ac:spMkLst>
            <pc:docMk/>
            <pc:sldMk cId="3713324314" sldId="283"/>
            <ac:spMk id="4" creationId="{8F027C34-D21E-60D8-7E44-E9B46F55DFE1}"/>
          </ac:spMkLst>
        </pc:spChg>
        <pc:spChg chg="add mod">
          <ac:chgData name="ANTONIO LANZA" userId="3bedaee3-2570-4681-af0c-a5cbe5fe9148" providerId="ADAL" clId="{650A493E-6EB6-4936-B30A-80CC1E31C793}" dt="2025-02-18T17:34:40.460" v="4698" actId="208"/>
          <ac:spMkLst>
            <pc:docMk/>
            <pc:sldMk cId="3713324314" sldId="283"/>
            <ac:spMk id="5" creationId="{778B7243-5236-2D45-5A82-AD03B073DDAD}"/>
          </ac:spMkLst>
        </pc:spChg>
        <pc:spChg chg="add mod">
          <ac:chgData name="ANTONIO LANZA" userId="3bedaee3-2570-4681-af0c-a5cbe5fe9148" providerId="ADAL" clId="{650A493E-6EB6-4936-B30A-80CC1E31C793}" dt="2025-02-18T17:26:08.534" v="4579" actId="207"/>
          <ac:spMkLst>
            <pc:docMk/>
            <pc:sldMk cId="3713324314" sldId="283"/>
            <ac:spMk id="6" creationId="{3A2B9F31-0D77-36CC-21A1-E848AB20CE65}"/>
          </ac:spMkLst>
        </pc:spChg>
        <pc:spChg chg="add mod">
          <ac:chgData name="ANTONIO LANZA" userId="3bedaee3-2570-4681-af0c-a5cbe5fe9148" providerId="ADAL" clId="{650A493E-6EB6-4936-B30A-80CC1E31C793}" dt="2025-02-18T17:34:48.866" v="4700" actId="208"/>
          <ac:spMkLst>
            <pc:docMk/>
            <pc:sldMk cId="3713324314" sldId="283"/>
            <ac:spMk id="10" creationId="{E17D0444-0B65-AD2F-F577-C3281470F4B2}"/>
          </ac:spMkLst>
        </pc:spChg>
        <pc:spChg chg="del">
          <ac:chgData name="ANTONIO LANZA" userId="3bedaee3-2570-4681-af0c-a5cbe5fe9148" providerId="ADAL" clId="{650A493E-6EB6-4936-B30A-80CC1E31C793}" dt="2025-02-18T17:20:45.342" v="4439" actId="478"/>
          <ac:spMkLst>
            <pc:docMk/>
            <pc:sldMk cId="3713324314" sldId="283"/>
            <ac:spMk id="11" creationId="{BB8FB163-11B5-822B-C614-E79E7179B90C}"/>
          </ac:spMkLst>
        </pc:spChg>
        <pc:spChg chg="add mod">
          <ac:chgData name="ANTONIO LANZA" userId="3bedaee3-2570-4681-af0c-a5cbe5fe9148" providerId="ADAL" clId="{650A493E-6EB6-4936-B30A-80CC1E31C793}" dt="2025-02-18T17:34:46.261" v="4699" actId="208"/>
          <ac:spMkLst>
            <pc:docMk/>
            <pc:sldMk cId="3713324314" sldId="283"/>
            <ac:spMk id="12" creationId="{189257E6-DEA4-8DF7-22F9-B4B2329DDB7F}"/>
          </ac:spMkLst>
        </pc:spChg>
        <pc:spChg chg="add mod">
          <ac:chgData name="ANTONIO LANZA" userId="3bedaee3-2570-4681-af0c-a5cbe5fe9148" providerId="ADAL" clId="{650A493E-6EB6-4936-B30A-80CC1E31C793}" dt="2025-02-18T17:36:52.734" v="4847" actId="20577"/>
          <ac:spMkLst>
            <pc:docMk/>
            <pc:sldMk cId="3713324314" sldId="283"/>
            <ac:spMk id="17" creationId="{2B9C2DBB-8BCB-8682-C8FF-585964639609}"/>
          </ac:spMkLst>
        </pc:spChg>
        <pc:spChg chg="add mod">
          <ac:chgData name="ANTONIO LANZA" userId="3bedaee3-2570-4681-af0c-a5cbe5fe9148" providerId="ADAL" clId="{650A493E-6EB6-4936-B30A-80CC1E31C793}" dt="2025-02-18T17:37:49.049" v="4893" actId="20577"/>
          <ac:spMkLst>
            <pc:docMk/>
            <pc:sldMk cId="3713324314" sldId="283"/>
            <ac:spMk id="18" creationId="{A1CC387C-D0E5-ADAD-790D-D90C677A1FED}"/>
          </ac:spMkLst>
        </pc:spChg>
        <pc:graphicFrameChg chg="del">
          <ac:chgData name="ANTONIO LANZA" userId="3bedaee3-2570-4681-af0c-a5cbe5fe9148" providerId="ADAL" clId="{650A493E-6EB6-4936-B30A-80CC1E31C793}" dt="2025-02-18T17:20:45.342" v="4439" actId="478"/>
          <ac:graphicFrameMkLst>
            <pc:docMk/>
            <pc:sldMk cId="3713324314" sldId="283"/>
            <ac:graphicFrameMk id="9" creationId="{B7688FB2-71D8-181B-0CD6-B45E7C8B9CC2}"/>
          </ac:graphicFrameMkLst>
        </pc:graphicFrameChg>
        <pc:graphicFrameChg chg="del">
          <ac:chgData name="ANTONIO LANZA" userId="3bedaee3-2570-4681-af0c-a5cbe5fe9148" providerId="ADAL" clId="{650A493E-6EB6-4936-B30A-80CC1E31C793}" dt="2025-02-18T17:20:48.847" v="4440" actId="478"/>
          <ac:graphicFrameMkLst>
            <pc:docMk/>
            <pc:sldMk cId="3713324314" sldId="283"/>
            <ac:graphicFrameMk id="13" creationId="{B0185A72-8072-4966-13E9-3F7571486D50}"/>
          </ac:graphicFrameMkLst>
        </pc:graphicFrameChg>
        <pc:graphicFrameChg chg="mod modGraphic">
          <ac:chgData name="ANTONIO LANZA" userId="3bedaee3-2570-4681-af0c-a5cbe5fe9148" providerId="ADAL" clId="{650A493E-6EB6-4936-B30A-80CC1E31C793}" dt="2025-02-18T17:33:32.689" v="4687" actId="122"/>
          <ac:graphicFrameMkLst>
            <pc:docMk/>
            <pc:sldMk cId="3713324314" sldId="283"/>
            <ac:graphicFrameMk id="14" creationId="{3C54CB59-081D-5800-3DF6-82D5E550A1CF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33:09.397" v="4670" actId="122"/>
          <ac:graphicFrameMkLst>
            <pc:docMk/>
            <pc:sldMk cId="3713324314" sldId="283"/>
            <ac:graphicFrameMk id="15" creationId="{EF3D958E-5EB5-1131-2821-AFEBE71FEA1D}"/>
          </ac:graphicFrameMkLst>
        </pc:graphicFrameChg>
        <pc:graphicFrameChg chg="add">
          <ac:chgData name="ANTONIO LANZA" userId="3bedaee3-2570-4681-af0c-a5cbe5fe9148" providerId="ADAL" clId="{650A493E-6EB6-4936-B30A-80CC1E31C793}" dt="2025-02-18T17:33:18.958" v="4674"/>
          <ac:graphicFrameMkLst>
            <pc:docMk/>
            <pc:sldMk cId="3713324314" sldId="283"/>
            <ac:graphicFrameMk id="16" creationId="{07D8FC89-CD41-8DEA-C40F-8B06608D71C1}"/>
          </ac:graphicFrameMkLst>
        </pc:graphicFrameChg>
      </pc:sldChg>
      <pc:sldChg chg="addSp delSp modSp add mod delAnim modAnim">
        <pc:chgData name="ANTONIO LANZA" userId="3bedaee3-2570-4681-af0c-a5cbe5fe9148" providerId="ADAL" clId="{650A493E-6EB6-4936-B30A-80CC1E31C793}" dt="2025-02-18T17:50:54.299" v="5105" actId="20577"/>
        <pc:sldMkLst>
          <pc:docMk/>
          <pc:sldMk cId="3033746040" sldId="284"/>
        </pc:sldMkLst>
        <pc:spChg chg="add mod">
          <ac:chgData name="ANTONIO LANZA" userId="3bedaee3-2570-4681-af0c-a5cbe5fe9148" providerId="ADAL" clId="{650A493E-6EB6-4936-B30A-80CC1E31C793}" dt="2025-02-18T17:49:23.699" v="5066" actId="1076"/>
          <ac:spMkLst>
            <pc:docMk/>
            <pc:sldMk cId="3033746040" sldId="284"/>
            <ac:spMk id="2" creationId="{F0602747-0608-D36A-E2DD-91D7C87CD88B}"/>
          </ac:spMkLst>
        </pc:spChg>
        <pc:spChg chg="mod">
          <ac:chgData name="ANTONIO LANZA" userId="3bedaee3-2570-4681-af0c-a5cbe5fe9148" providerId="ADAL" clId="{650A493E-6EB6-4936-B30A-80CC1E31C793}" dt="2025-02-18T17:45:39.813" v="4924" actId="6549"/>
          <ac:spMkLst>
            <pc:docMk/>
            <pc:sldMk cId="3033746040" sldId="284"/>
            <ac:spMk id="4" creationId="{4B9C712A-C73D-A43E-D906-8F282B7FEF58}"/>
          </ac:spMkLst>
        </pc:spChg>
        <pc:spChg chg="del">
          <ac:chgData name="ANTONIO LANZA" userId="3bedaee3-2570-4681-af0c-a5cbe5fe9148" providerId="ADAL" clId="{650A493E-6EB6-4936-B30A-80CC1E31C793}" dt="2025-02-18T17:46:25.835" v="4925" actId="478"/>
          <ac:spMkLst>
            <pc:docMk/>
            <pc:sldMk cId="3033746040" sldId="284"/>
            <ac:spMk id="5" creationId="{A460EB27-1993-D093-0490-96303E21C3AE}"/>
          </ac:spMkLst>
        </pc:spChg>
        <pc:spChg chg="del">
          <ac:chgData name="ANTONIO LANZA" userId="3bedaee3-2570-4681-af0c-a5cbe5fe9148" providerId="ADAL" clId="{650A493E-6EB6-4936-B30A-80CC1E31C793}" dt="2025-02-18T17:46:25.835" v="4925" actId="478"/>
          <ac:spMkLst>
            <pc:docMk/>
            <pc:sldMk cId="3033746040" sldId="284"/>
            <ac:spMk id="6" creationId="{606CD127-D3F0-5196-3A09-0E53C581C5C9}"/>
          </ac:spMkLst>
        </pc:spChg>
        <pc:spChg chg="del">
          <ac:chgData name="ANTONIO LANZA" userId="3bedaee3-2570-4681-af0c-a5cbe5fe9148" providerId="ADAL" clId="{650A493E-6EB6-4936-B30A-80CC1E31C793}" dt="2025-02-18T17:46:25.835" v="4925" actId="478"/>
          <ac:spMkLst>
            <pc:docMk/>
            <pc:sldMk cId="3033746040" sldId="284"/>
            <ac:spMk id="10" creationId="{472623F4-8F4C-5D4D-A67A-FC140AE184FC}"/>
          </ac:spMkLst>
        </pc:spChg>
        <pc:spChg chg="del">
          <ac:chgData name="ANTONIO LANZA" userId="3bedaee3-2570-4681-af0c-a5cbe5fe9148" providerId="ADAL" clId="{650A493E-6EB6-4936-B30A-80CC1E31C793}" dt="2025-02-18T17:46:25.835" v="4925" actId="478"/>
          <ac:spMkLst>
            <pc:docMk/>
            <pc:sldMk cId="3033746040" sldId="284"/>
            <ac:spMk id="12" creationId="{680DC935-1DAA-7E00-49B1-E3B6504B126B}"/>
          </ac:spMkLst>
        </pc:spChg>
        <pc:spChg chg="del mod">
          <ac:chgData name="ANTONIO LANZA" userId="3bedaee3-2570-4681-af0c-a5cbe5fe9148" providerId="ADAL" clId="{650A493E-6EB6-4936-B30A-80CC1E31C793}" dt="2025-02-18T17:46:30.940" v="4928" actId="478"/>
          <ac:spMkLst>
            <pc:docMk/>
            <pc:sldMk cId="3033746040" sldId="284"/>
            <ac:spMk id="17" creationId="{C14A3855-8B01-DFFF-B95C-D6B1A24B7A14}"/>
          </ac:spMkLst>
        </pc:spChg>
        <pc:spChg chg="del">
          <ac:chgData name="ANTONIO LANZA" userId="3bedaee3-2570-4681-af0c-a5cbe5fe9148" providerId="ADAL" clId="{650A493E-6EB6-4936-B30A-80CC1E31C793}" dt="2025-02-18T17:46:34.013" v="4929" actId="478"/>
          <ac:spMkLst>
            <pc:docMk/>
            <pc:sldMk cId="3033746040" sldId="284"/>
            <ac:spMk id="18" creationId="{DE6003DD-0FDE-B8B1-0853-0D52367BBD74}"/>
          </ac:spMkLst>
        </pc:spChg>
        <pc:graphicFrameChg chg="add mod modGraphic">
          <ac:chgData name="ANTONIO LANZA" userId="3bedaee3-2570-4681-af0c-a5cbe5fe9148" providerId="ADAL" clId="{650A493E-6EB6-4936-B30A-80CC1E31C793}" dt="2025-02-18T17:50:54.299" v="5105" actId="20577"/>
          <ac:graphicFrameMkLst>
            <pc:docMk/>
            <pc:sldMk cId="3033746040" sldId="284"/>
            <ac:graphicFrameMk id="3" creationId="{2A20D78B-91CB-8CC3-A531-48D7F63C6D3C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50:41.629" v="5097" actId="20577"/>
          <ac:graphicFrameMkLst>
            <pc:docMk/>
            <pc:sldMk cId="3033746040" sldId="284"/>
            <ac:graphicFrameMk id="9" creationId="{D6F509EE-927C-9BC1-9410-FBA864B6CE61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50:49.205" v="5101" actId="20577"/>
          <ac:graphicFrameMkLst>
            <pc:docMk/>
            <pc:sldMk cId="3033746040" sldId="284"/>
            <ac:graphicFrameMk id="11" creationId="{0F7B951A-B5AD-62D6-93CE-913B0169AC24}"/>
          </ac:graphicFrameMkLst>
        </pc:graphicFrameChg>
        <pc:graphicFrameChg chg="del">
          <ac:chgData name="ANTONIO LANZA" userId="3bedaee3-2570-4681-af0c-a5cbe5fe9148" providerId="ADAL" clId="{650A493E-6EB6-4936-B30A-80CC1E31C793}" dt="2025-02-18T17:46:25.835" v="4925" actId="478"/>
          <ac:graphicFrameMkLst>
            <pc:docMk/>
            <pc:sldMk cId="3033746040" sldId="284"/>
            <ac:graphicFrameMk id="14" creationId="{06E4D266-E190-E48E-7991-B3581639B3FA}"/>
          </ac:graphicFrameMkLst>
        </pc:graphicFrameChg>
        <pc:graphicFrameChg chg="del">
          <ac:chgData name="ANTONIO LANZA" userId="3bedaee3-2570-4681-af0c-a5cbe5fe9148" providerId="ADAL" clId="{650A493E-6EB6-4936-B30A-80CC1E31C793}" dt="2025-02-18T17:46:25.835" v="4925" actId="478"/>
          <ac:graphicFrameMkLst>
            <pc:docMk/>
            <pc:sldMk cId="3033746040" sldId="284"/>
            <ac:graphicFrameMk id="15" creationId="{5CD811E4-EE1C-D5B6-E44C-BCE411966FCB}"/>
          </ac:graphicFrameMkLst>
        </pc:graphicFrameChg>
      </pc:sldChg>
      <pc:sldChg chg="addSp delSp modSp add mod delAnim modAnim">
        <pc:chgData name="ANTONIO LANZA" userId="3bedaee3-2570-4681-af0c-a5cbe5fe9148" providerId="ADAL" clId="{650A493E-6EB6-4936-B30A-80CC1E31C793}" dt="2025-02-18T18:17:57.501" v="5619"/>
        <pc:sldMkLst>
          <pc:docMk/>
          <pc:sldMk cId="3779326175" sldId="285"/>
        </pc:sldMkLst>
        <pc:spChg chg="del">
          <ac:chgData name="ANTONIO LANZA" userId="3bedaee3-2570-4681-af0c-a5cbe5fe9148" providerId="ADAL" clId="{650A493E-6EB6-4936-B30A-80CC1E31C793}" dt="2025-02-18T17:53:28.345" v="5135" actId="478"/>
          <ac:spMkLst>
            <pc:docMk/>
            <pc:sldMk cId="3779326175" sldId="285"/>
            <ac:spMk id="2" creationId="{1E47FB98-3FF3-C5BF-909F-6686DA523CB0}"/>
          </ac:spMkLst>
        </pc:spChg>
        <pc:spChg chg="mod">
          <ac:chgData name="ANTONIO LANZA" userId="3bedaee3-2570-4681-af0c-a5cbe5fe9148" providerId="ADAL" clId="{650A493E-6EB6-4936-B30A-80CC1E31C793}" dt="2025-02-18T17:53:21.509" v="5134" actId="6549"/>
          <ac:spMkLst>
            <pc:docMk/>
            <pc:sldMk cId="3779326175" sldId="285"/>
            <ac:spMk id="4" creationId="{605E9900-FD8A-25E7-D7EB-19E1D88E7FA7}"/>
          </ac:spMkLst>
        </pc:spChg>
        <pc:spChg chg="add mod">
          <ac:chgData name="ANTONIO LANZA" userId="3bedaee3-2570-4681-af0c-a5cbe5fe9148" providerId="ADAL" clId="{650A493E-6EB6-4936-B30A-80CC1E31C793}" dt="2025-02-18T18:16:16.861" v="5606" actId="115"/>
          <ac:spMkLst>
            <pc:docMk/>
            <pc:sldMk cId="3779326175" sldId="285"/>
            <ac:spMk id="6" creationId="{D8C00A06-DA17-AB33-58CD-08CA1B6485FF}"/>
          </ac:spMkLst>
        </pc:spChg>
        <pc:spChg chg="add mod">
          <ac:chgData name="ANTONIO LANZA" userId="3bedaee3-2570-4681-af0c-a5cbe5fe9148" providerId="ADAL" clId="{650A493E-6EB6-4936-B30A-80CC1E31C793}" dt="2025-02-18T18:13:38.488" v="5394" actId="1076"/>
          <ac:spMkLst>
            <pc:docMk/>
            <pc:sldMk cId="3779326175" sldId="285"/>
            <ac:spMk id="10" creationId="{A881A9FE-C953-C18D-5363-F20963DE360E}"/>
          </ac:spMkLst>
        </pc:spChg>
        <pc:spChg chg="add mod">
          <ac:chgData name="ANTONIO LANZA" userId="3bedaee3-2570-4681-af0c-a5cbe5fe9148" providerId="ADAL" clId="{650A493E-6EB6-4936-B30A-80CC1E31C793}" dt="2025-02-18T18:16:55.236" v="5614" actId="1076"/>
          <ac:spMkLst>
            <pc:docMk/>
            <pc:sldMk cId="3779326175" sldId="285"/>
            <ac:spMk id="12" creationId="{847DED14-06C4-2DB2-6FC3-B46A19F56CD0}"/>
          </ac:spMkLst>
        </pc:spChg>
        <pc:graphicFrameChg chg="del">
          <ac:chgData name="ANTONIO LANZA" userId="3bedaee3-2570-4681-af0c-a5cbe5fe9148" providerId="ADAL" clId="{650A493E-6EB6-4936-B30A-80CC1E31C793}" dt="2025-02-18T17:53:33.230" v="5136" actId="478"/>
          <ac:graphicFrameMkLst>
            <pc:docMk/>
            <pc:sldMk cId="3779326175" sldId="285"/>
            <ac:graphicFrameMk id="3" creationId="{664B0E72-6E3A-0664-1092-833C638DA816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8:10:47.805" v="5287" actId="207"/>
          <ac:graphicFrameMkLst>
            <pc:docMk/>
            <pc:sldMk cId="3779326175" sldId="285"/>
            <ac:graphicFrameMk id="5" creationId="{3264A931-438B-0E3B-BB1A-0551B5689651}"/>
          </ac:graphicFrameMkLst>
        </pc:graphicFrameChg>
        <pc:graphicFrameChg chg="del">
          <ac:chgData name="ANTONIO LANZA" userId="3bedaee3-2570-4681-af0c-a5cbe5fe9148" providerId="ADAL" clId="{650A493E-6EB6-4936-B30A-80CC1E31C793}" dt="2025-02-18T17:53:33.230" v="5136" actId="478"/>
          <ac:graphicFrameMkLst>
            <pc:docMk/>
            <pc:sldMk cId="3779326175" sldId="285"/>
            <ac:graphicFrameMk id="9" creationId="{72BF37A3-2E86-3F14-3862-8E632A5B358D}"/>
          </ac:graphicFrameMkLst>
        </pc:graphicFrameChg>
        <pc:graphicFrameChg chg="del">
          <ac:chgData name="ANTONIO LANZA" userId="3bedaee3-2570-4681-af0c-a5cbe5fe9148" providerId="ADAL" clId="{650A493E-6EB6-4936-B30A-80CC1E31C793}" dt="2025-02-18T17:53:33.230" v="5136" actId="478"/>
          <ac:graphicFrameMkLst>
            <pc:docMk/>
            <pc:sldMk cId="3779326175" sldId="285"/>
            <ac:graphicFrameMk id="11" creationId="{9CE39E46-9E06-27CC-427E-ACFC44BFD526}"/>
          </ac:graphicFrameMkLst>
        </pc:graphicFrameChg>
      </pc:sldChg>
      <pc:sldChg chg="addSp delSp modSp add mod delAnim">
        <pc:chgData name="ANTONIO LANZA" userId="3bedaee3-2570-4681-af0c-a5cbe5fe9148" providerId="ADAL" clId="{650A493E-6EB6-4936-B30A-80CC1E31C793}" dt="2025-02-18T20:04:36.637" v="6045" actId="20577"/>
        <pc:sldMkLst>
          <pc:docMk/>
          <pc:sldMk cId="1488534619" sldId="286"/>
        </pc:sldMkLst>
        <pc:spChg chg="mod">
          <ac:chgData name="ANTONIO LANZA" userId="3bedaee3-2570-4681-af0c-a5cbe5fe9148" providerId="ADAL" clId="{650A493E-6EB6-4936-B30A-80CC1E31C793}" dt="2025-02-18T19:38:37.853" v="5730" actId="1076"/>
          <ac:spMkLst>
            <pc:docMk/>
            <pc:sldMk cId="1488534619" sldId="286"/>
            <ac:spMk id="4" creationId="{9873228A-538C-A10A-A53B-FD3B479BF8BE}"/>
          </ac:spMkLst>
        </pc:spChg>
        <pc:spChg chg="del mod">
          <ac:chgData name="ANTONIO LANZA" userId="3bedaee3-2570-4681-af0c-a5cbe5fe9148" providerId="ADAL" clId="{650A493E-6EB6-4936-B30A-80CC1E31C793}" dt="2025-02-18T18:18:39.766" v="5623" actId="478"/>
          <ac:spMkLst>
            <pc:docMk/>
            <pc:sldMk cId="1488534619" sldId="286"/>
            <ac:spMk id="6" creationId="{6639F548-80E0-F9A3-DEA2-3B3FF0E1FD09}"/>
          </ac:spMkLst>
        </pc:spChg>
        <pc:spChg chg="del">
          <ac:chgData name="ANTONIO LANZA" userId="3bedaee3-2570-4681-af0c-a5cbe5fe9148" providerId="ADAL" clId="{650A493E-6EB6-4936-B30A-80CC1E31C793}" dt="2025-02-18T18:18:36.741" v="5622" actId="478"/>
          <ac:spMkLst>
            <pc:docMk/>
            <pc:sldMk cId="1488534619" sldId="286"/>
            <ac:spMk id="10" creationId="{F0FFAA24-3AEB-4C2B-ED31-3B8F2831D2C0}"/>
          </ac:spMkLst>
        </pc:spChg>
        <pc:spChg chg="del">
          <ac:chgData name="ANTONIO LANZA" userId="3bedaee3-2570-4681-af0c-a5cbe5fe9148" providerId="ADAL" clId="{650A493E-6EB6-4936-B30A-80CC1E31C793}" dt="2025-02-18T18:18:36.741" v="5622" actId="478"/>
          <ac:spMkLst>
            <pc:docMk/>
            <pc:sldMk cId="1488534619" sldId="286"/>
            <ac:spMk id="12" creationId="{C34DF87A-BE76-4DB6-AB12-9E93BDC14399}"/>
          </ac:spMkLst>
        </pc:sp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2" creationId="{E201E036-5149-0EC4-6665-91E6786C5BB3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3" creationId="{08268D28-1C3F-7B16-2CE8-BE98D3EF961E}"/>
          </ac:graphicFrameMkLst>
        </pc:graphicFrameChg>
        <pc:graphicFrameChg chg="del">
          <ac:chgData name="ANTONIO LANZA" userId="3bedaee3-2570-4681-af0c-a5cbe5fe9148" providerId="ADAL" clId="{650A493E-6EB6-4936-B30A-80CC1E31C793}" dt="2025-02-18T18:18:36.741" v="5622" actId="478"/>
          <ac:graphicFrameMkLst>
            <pc:docMk/>
            <pc:sldMk cId="1488534619" sldId="286"/>
            <ac:graphicFrameMk id="5" creationId="{0F7833C0-5002-C438-1A0C-BF58B23191EE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8:20:43.064" v="5670"/>
          <ac:graphicFrameMkLst>
            <pc:docMk/>
            <pc:sldMk cId="1488534619" sldId="286"/>
            <ac:graphicFrameMk id="9" creationId="{9812E24B-D28B-17D6-BAF0-7C5FE92B99A9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1" creationId="{FD63ECF7-5B6C-1F6D-E4F0-D2099D52F90A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3" creationId="{C54818C9-C37A-1FD6-C79E-E85E3FF248C0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4" creationId="{881DC2E1-FEB6-EFCB-2E43-5F7A639134B5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5" creationId="{8DB1A8A8-B037-8A2A-4431-D3A7E3F20DDC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6" creationId="{77FE1A68-97CC-DF91-98B4-E9C99FA0DC27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8:21:34.534" v="5677"/>
          <ac:graphicFrameMkLst>
            <pc:docMk/>
            <pc:sldMk cId="1488534619" sldId="286"/>
            <ac:graphicFrameMk id="17" creationId="{DFBC0092-CA91-6EE2-1904-7D330BF8FD36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8:21:34.534" v="5677"/>
          <ac:graphicFrameMkLst>
            <pc:docMk/>
            <pc:sldMk cId="1488534619" sldId="286"/>
            <ac:graphicFrameMk id="18" creationId="{C80A8A38-8E40-CEFF-0282-45F595B280F7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9" creationId="{EEE47E7A-E2C2-6498-53EA-437CD3B73C2E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20" creationId="{20D69C2C-BFC8-67E6-0910-AEA41A79E4CB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21" creationId="{4F085D77-0E0A-1317-3678-FC0E70633FAA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8:23:35.913" v="5692"/>
          <ac:graphicFrameMkLst>
            <pc:docMk/>
            <pc:sldMk cId="1488534619" sldId="286"/>
            <ac:graphicFrameMk id="22" creationId="{5A99FF12-B7F7-52FD-95E4-40390614A0FC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9:38:34.277" v="5728" actId="478"/>
          <ac:graphicFrameMkLst>
            <pc:docMk/>
            <pc:sldMk cId="1488534619" sldId="286"/>
            <ac:graphicFrameMk id="27" creationId="{B4A97182-A585-436C-AAFF-F06C521275BA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9:38:34.277" v="5728" actId="478"/>
          <ac:graphicFrameMkLst>
            <pc:docMk/>
            <pc:sldMk cId="1488534619" sldId="286"/>
            <ac:graphicFrameMk id="28" creationId="{75ADD20D-6F16-434D-1C1E-497AC388E797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9:38:41.839" v="5731" actId="478"/>
          <ac:graphicFrameMkLst>
            <pc:docMk/>
            <pc:sldMk cId="1488534619" sldId="286"/>
            <ac:graphicFrameMk id="29" creationId="{0A032106-8775-5AA7-70D9-97935ECAF509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20:04:36.637" v="6045" actId="20577"/>
          <ac:graphicFrameMkLst>
            <pc:docMk/>
            <pc:sldMk cId="1488534619" sldId="286"/>
            <ac:graphicFrameMk id="30" creationId="{FB3FE971-71EE-6C71-E135-C49EFEE6B205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9:57:17.146" v="5989" actId="1076"/>
          <ac:graphicFrameMkLst>
            <pc:docMk/>
            <pc:sldMk cId="1488534619" sldId="286"/>
            <ac:graphicFrameMk id="31" creationId="{AC63EB9F-CA75-BA72-EFBE-8BB05CE98D98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9:57:17.146" v="5989" actId="1076"/>
          <ac:graphicFrameMkLst>
            <pc:docMk/>
            <pc:sldMk cId="1488534619" sldId="286"/>
            <ac:graphicFrameMk id="32" creationId="{1942BE35-124D-DC1E-7B40-C1CD037A2B39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9:55:59.909" v="5974" actId="478"/>
          <ac:graphicFrameMkLst>
            <pc:docMk/>
            <pc:sldMk cId="1488534619" sldId="286"/>
            <ac:graphicFrameMk id="33" creationId="{E1E11B22-4F8A-A004-8DEA-19756ABCED45}"/>
          </ac:graphicFrameMkLst>
        </pc:graphicFrameChg>
        <pc:cxnChg chg="add del mod">
          <ac:chgData name="ANTONIO LANZA" userId="3bedaee3-2570-4681-af0c-a5cbe5fe9148" providerId="ADAL" clId="{650A493E-6EB6-4936-B30A-80CC1E31C793}" dt="2025-02-18T18:24:08.122" v="5696" actId="11529"/>
          <ac:cxnSpMkLst>
            <pc:docMk/>
            <pc:sldMk cId="1488534619" sldId="286"/>
            <ac:cxnSpMk id="24" creationId="{31FE8E2A-5EBA-07D2-74F0-1143DB33F8B6}"/>
          </ac:cxnSpMkLst>
        </pc:cxnChg>
        <pc:cxnChg chg="add del mod">
          <ac:chgData name="ANTONIO LANZA" userId="3bedaee3-2570-4681-af0c-a5cbe5fe9148" providerId="ADAL" clId="{650A493E-6EB6-4936-B30A-80CC1E31C793}" dt="2025-02-18T18:24:07.580" v="5695" actId="11529"/>
          <ac:cxnSpMkLst>
            <pc:docMk/>
            <pc:sldMk cId="1488534619" sldId="286"/>
            <ac:cxnSpMk id="26" creationId="{BAC5F0A8-F4EB-E6C5-480A-49F0E456086C}"/>
          </ac:cxnSpMkLst>
        </pc:cxnChg>
      </pc:sldChg>
      <pc:sldChg chg="delSp modSp add mod ord">
        <pc:chgData name="ANTONIO LANZA" userId="3bedaee3-2570-4681-af0c-a5cbe5fe9148" providerId="ADAL" clId="{650A493E-6EB6-4936-B30A-80CC1E31C793}" dt="2025-02-18T20:15:12.054" v="6481" actId="20577"/>
        <pc:sldMkLst>
          <pc:docMk/>
          <pc:sldMk cId="2643339260" sldId="287"/>
        </pc:sldMkLst>
        <pc:spChg chg="mod">
          <ac:chgData name="ANTONIO LANZA" userId="3bedaee3-2570-4681-af0c-a5cbe5fe9148" providerId="ADAL" clId="{650A493E-6EB6-4936-B30A-80CC1E31C793}" dt="2025-02-18T20:11:11.446" v="6372" actId="20577"/>
          <ac:spMkLst>
            <pc:docMk/>
            <pc:sldMk cId="2643339260" sldId="287"/>
            <ac:spMk id="4" creationId="{1214A01E-741B-47C9-6723-32B73FF27FE4}"/>
          </ac:spMkLst>
        </pc:spChg>
        <pc:graphicFrameChg chg="mod modGraphic">
          <ac:chgData name="ANTONIO LANZA" userId="3bedaee3-2570-4681-af0c-a5cbe5fe9148" providerId="ADAL" clId="{650A493E-6EB6-4936-B30A-80CC1E31C793}" dt="2025-02-18T20:15:12.054" v="6481" actId="20577"/>
          <ac:graphicFrameMkLst>
            <pc:docMk/>
            <pc:sldMk cId="2643339260" sldId="287"/>
            <ac:graphicFrameMk id="30" creationId="{BC2FDE64-22B3-88A6-457F-FA770E9FE3F7}"/>
          </ac:graphicFrameMkLst>
        </pc:graphicFrameChg>
        <pc:graphicFrameChg chg="del modGraphic">
          <ac:chgData name="ANTONIO LANZA" userId="3bedaee3-2570-4681-af0c-a5cbe5fe9148" providerId="ADAL" clId="{650A493E-6EB6-4936-B30A-80CC1E31C793}" dt="2025-02-18T20:11:50.126" v="6382" actId="478"/>
          <ac:graphicFrameMkLst>
            <pc:docMk/>
            <pc:sldMk cId="2643339260" sldId="287"/>
            <ac:graphicFrameMk id="31" creationId="{AB64C544-FC96-C2AE-0EAB-D59037558715}"/>
          </ac:graphicFrameMkLst>
        </pc:graphicFrameChg>
        <pc:graphicFrameChg chg="del">
          <ac:chgData name="ANTONIO LANZA" userId="3bedaee3-2570-4681-af0c-a5cbe5fe9148" providerId="ADAL" clId="{650A493E-6EB6-4936-B30A-80CC1E31C793}" dt="2025-02-18T20:11:46.001" v="6381" actId="478"/>
          <ac:graphicFrameMkLst>
            <pc:docMk/>
            <pc:sldMk cId="2643339260" sldId="287"/>
            <ac:graphicFrameMk id="32" creationId="{BD26A48C-B41B-E5B2-6B8F-396C67B2D5EF}"/>
          </ac:graphicFrameMkLst>
        </pc:graphicFrameChg>
      </pc:sldChg>
      <pc:sldChg chg="delSp modSp add mod ord delAnim modAnim">
        <pc:chgData name="ANTONIO LANZA" userId="3bedaee3-2570-4681-af0c-a5cbe5fe9148" providerId="ADAL" clId="{650A493E-6EB6-4936-B30A-80CC1E31C793}" dt="2025-02-18T20:10:49.403" v="6359"/>
        <pc:sldMkLst>
          <pc:docMk/>
          <pc:sldMk cId="503507039" sldId="288"/>
        </pc:sldMkLst>
        <pc:spChg chg="mod">
          <ac:chgData name="ANTONIO LANZA" userId="3bedaee3-2570-4681-af0c-a5cbe5fe9148" providerId="ADAL" clId="{650A493E-6EB6-4936-B30A-80CC1E31C793}" dt="2025-02-18T20:10:24.817" v="6356" actId="1076"/>
          <ac:spMkLst>
            <pc:docMk/>
            <pc:sldMk cId="503507039" sldId="288"/>
            <ac:spMk id="2" creationId="{F7CE7B4B-6D64-B141-6289-EE17999D1204}"/>
          </ac:spMkLst>
        </pc:spChg>
        <pc:spChg chg="del">
          <ac:chgData name="ANTONIO LANZA" userId="3bedaee3-2570-4681-af0c-a5cbe5fe9148" providerId="ADAL" clId="{650A493E-6EB6-4936-B30A-80CC1E31C793}" dt="2025-02-18T20:07:24.659" v="6186" actId="478"/>
          <ac:spMkLst>
            <pc:docMk/>
            <pc:sldMk cId="503507039" sldId="288"/>
            <ac:spMk id="3" creationId="{D0957D2E-CC83-E2F2-0E24-FE197C0CABCA}"/>
          </ac:spMkLst>
        </pc:spChg>
        <pc:spChg chg="mod">
          <ac:chgData name="ANTONIO LANZA" userId="3bedaee3-2570-4681-af0c-a5cbe5fe9148" providerId="ADAL" clId="{650A493E-6EB6-4936-B30A-80CC1E31C793}" dt="2025-02-18T20:09:11.063" v="6284" actId="1076"/>
          <ac:spMkLst>
            <pc:docMk/>
            <pc:sldMk cId="503507039" sldId="288"/>
            <ac:spMk id="4" creationId="{EBEFB171-B5E0-7B36-2178-F0B56712D18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dirty="0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zione con organigramma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dirty="0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dirty="0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72A35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io mensile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 dirty="0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D414C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 rotWithShape="1">
          <a:blip xmlns:r="http://schemas.openxmlformats.org/officeDocument/2006/relationships" r:embed="rId1">
            <a:duotone>
              <a:prstClr val="black"/>
              <a:srgbClr val="156082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CALCOLO DI METRICHE DI PERFORMANCE</a:t>
          </a:r>
          <a:endParaRPr lang="en-US" dirty="0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D45962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quadra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4EA8C1-7645-4E08-B9F0-F1BA669B25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8ABA6B3-0D3F-40A6-8880-2A60802978A4}">
      <dgm:prSet phldrT="[Testo]" custT="1"/>
      <dgm:spPr>
        <a:solidFill>
          <a:srgbClr val="C1121F"/>
        </a:solidFill>
      </dgm:spPr>
      <dgm:t>
        <a:bodyPr/>
        <a:lstStyle/>
        <a:p>
          <a:pPr algn="ctr"/>
          <a:r>
            <a:rPr lang="it-IT" sz="2800" dirty="0">
              <a:solidFill>
                <a:srgbClr val="FDF0D5"/>
              </a:solidFill>
              <a:latin typeface="Georgia" panose="02040502050405020303" pitchFamily="18" charset="0"/>
            </a:rPr>
            <a:t>ITERIAMO SULLE SORGENTI</a:t>
          </a:r>
        </a:p>
        <a:p>
          <a:pPr algn="ctr"/>
          <a:endParaRPr lang="it-IT" sz="2800" dirty="0">
            <a:solidFill>
              <a:srgbClr val="FDF0D5"/>
            </a:solidFill>
            <a:latin typeface="Georgia" panose="02040502050405020303" pitchFamily="18" charset="0"/>
          </a:endParaRPr>
        </a:p>
      </dgm:t>
    </dgm:pt>
    <dgm:pt modelId="{6C468496-25C9-4E49-92A9-BE134BACDEB8}" type="parTrans" cxnId="{0371ECCE-E51B-4D62-AC7E-8E5745BC14DB}">
      <dgm:prSet/>
      <dgm:spPr/>
      <dgm:t>
        <a:bodyPr/>
        <a:lstStyle/>
        <a:p>
          <a:endParaRPr lang="it-IT"/>
        </a:p>
      </dgm:t>
    </dgm:pt>
    <dgm:pt modelId="{05E22DD9-760D-4DA5-9230-C48DAE5562F1}" type="sibTrans" cxnId="{0371ECCE-E51B-4D62-AC7E-8E5745BC14DB}">
      <dgm:prSet/>
      <dgm:spPr/>
      <dgm:t>
        <a:bodyPr/>
        <a:lstStyle/>
        <a:p>
          <a:endParaRPr lang="it-IT"/>
        </a:p>
      </dgm:t>
    </dgm:pt>
    <dgm:pt modelId="{C9C9870D-0947-4D18-81D5-9195CCC1E3B4}">
      <dgm:prSet phldrT="[Testo]" custT="1"/>
      <dgm:spPr/>
      <dgm:t>
        <a:bodyPr/>
        <a:lstStyle/>
        <a:p>
          <a:r>
            <a:rPr lang="it-IT" sz="1600" dirty="0">
              <a:solidFill>
                <a:srgbClr val="0070C0"/>
              </a:solidFill>
            </a:rPr>
            <a:t>  </a:t>
          </a:r>
          <a:r>
            <a:rPr lang="it-IT" sz="1600" dirty="0">
              <a:solidFill>
                <a:srgbClr val="0070C0"/>
              </a:solidFill>
              <a:latin typeface="Georgia Pro Cond Light" panose="02040306050405020303" pitchFamily="18" charset="0"/>
            </a:rPr>
            <a:t>Estraiamo: </a:t>
          </a:r>
          <a:r>
            <a:rPr lang="it-IT" sz="1600" b="1" i="1" u="sng" dirty="0">
              <a:solidFill>
                <a:srgbClr val="0070C0"/>
              </a:solidFill>
              <a:latin typeface="Georgia Pro Cond Light" panose="02040306050405020303" pitchFamily="18" charset="0"/>
            </a:rPr>
            <a:t>NOME SORGENTE</a:t>
          </a:r>
          <a:r>
            <a:rPr lang="it-IT" sz="1600" dirty="0">
              <a:solidFill>
                <a:srgbClr val="0070C0"/>
              </a:solidFill>
              <a:latin typeface="Georgia Pro Cond Light" panose="02040306050405020303" pitchFamily="18" charset="0"/>
            </a:rPr>
            <a:t>, </a:t>
          </a:r>
          <a:r>
            <a:rPr lang="it-IT" sz="1600" b="1" i="1" u="sng" dirty="0">
              <a:solidFill>
                <a:srgbClr val="0070C0"/>
              </a:solidFill>
              <a:latin typeface="Georgia Pro Cond Light" panose="02040306050405020303" pitchFamily="18" charset="0"/>
            </a:rPr>
            <a:t>ATTRIBUTI</a:t>
          </a:r>
          <a:r>
            <a:rPr lang="it-IT" sz="1600" dirty="0">
              <a:solidFill>
                <a:srgbClr val="0070C0"/>
              </a:solidFill>
              <a:latin typeface="Georgia Pro Cond Light" panose="02040306050405020303" pitchFamily="18" charset="0"/>
            </a:rPr>
            <a:t>, </a:t>
          </a:r>
          <a:r>
            <a:rPr lang="it-IT" sz="1600" b="1" i="1" u="sng" dirty="0">
              <a:solidFill>
                <a:srgbClr val="0070C0"/>
              </a:solidFill>
              <a:latin typeface="Georgia Pro Cond Light" panose="02040306050405020303" pitchFamily="18" charset="0"/>
            </a:rPr>
            <a:t>PORZIONE DI VALORI</a:t>
          </a:r>
          <a:r>
            <a:rPr lang="it-IT" sz="1600" dirty="0">
              <a:solidFill>
                <a:srgbClr val="0070C0"/>
              </a:solidFill>
              <a:latin typeface="Georgia Pro Cond Light" panose="02040306050405020303" pitchFamily="18" charset="0"/>
            </a:rPr>
            <a:t>;</a:t>
          </a:r>
        </a:p>
      </dgm:t>
    </dgm:pt>
    <dgm:pt modelId="{CC49732E-0323-421B-A724-B7D03BB7D030}" type="parTrans" cxnId="{EF1842D1-6962-4C8B-9F37-F1D78D2F2A5D}">
      <dgm:prSet/>
      <dgm:spPr/>
      <dgm:t>
        <a:bodyPr/>
        <a:lstStyle/>
        <a:p>
          <a:endParaRPr lang="it-IT"/>
        </a:p>
      </dgm:t>
    </dgm:pt>
    <dgm:pt modelId="{79A61F19-CAFE-4304-80AF-17899831E787}" type="sibTrans" cxnId="{EF1842D1-6962-4C8B-9F37-F1D78D2F2A5D}">
      <dgm:prSet/>
      <dgm:spPr/>
      <dgm:t>
        <a:bodyPr/>
        <a:lstStyle/>
        <a:p>
          <a:endParaRPr lang="it-IT"/>
        </a:p>
      </dgm:t>
    </dgm:pt>
    <dgm:pt modelId="{FC38524C-219C-46A9-8941-F7DE0CCABF41}">
      <dgm:prSet phldrT="[Testo]" custT="1"/>
      <dgm:spPr>
        <a:solidFill>
          <a:srgbClr val="CD414C"/>
        </a:solidFill>
      </dgm:spPr>
      <dgm:t>
        <a:bodyPr/>
        <a:lstStyle/>
        <a:p>
          <a:pPr algn="ctr"/>
          <a:r>
            <a:rPr lang="it-IT" sz="2800" dirty="0">
              <a:solidFill>
                <a:srgbClr val="FDF0D5"/>
              </a:solidFill>
              <a:latin typeface="Georgia" panose="02040502050405020303" pitchFamily="18" charset="0"/>
            </a:rPr>
            <a:t>INVIAMO LE INFORMAZIONI ESTRATTE AL MODELLO</a:t>
          </a:r>
        </a:p>
      </dgm:t>
    </dgm:pt>
    <dgm:pt modelId="{50855001-DCEE-4E7B-881C-041A1467CADF}" type="parTrans" cxnId="{9C336FA3-C7BD-440D-8290-D579A5F80B7C}">
      <dgm:prSet/>
      <dgm:spPr/>
      <dgm:t>
        <a:bodyPr/>
        <a:lstStyle/>
        <a:p>
          <a:endParaRPr lang="it-IT"/>
        </a:p>
      </dgm:t>
    </dgm:pt>
    <dgm:pt modelId="{E74E7B74-6E4F-42EE-80C5-2931FADEDB74}" type="sibTrans" cxnId="{9C336FA3-C7BD-440D-8290-D579A5F80B7C}">
      <dgm:prSet/>
      <dgm:spPr/>
      <dgm:t>
        <a:bodyPr/>
        <a:lstStyle/>
        <a:p>
          <a:endParaRPr lang="it-IT"/>
        </a:p>
      </dgm:t>
    </dgm:pt>
    <dgm:pt modelId="{D4F3FB99-A8C1-4E59-A41E-8AA72F442202}">
      <dgm:prSet phldrT="[Testo]"/>
      <dgm:spPr/>
      <dgm:t>
        <a:bodyPr/>
        <a:lstStyle/>
        <a:p>
          <a:endParaRPr lang="it-IT" dirty="0">
            <a:solidFill>
              <a:srgbClr val="0070C0"/>
            </a:solidFill>
            <a:latin typeface="Georgia Pro Cond Light" panose="02040306050405020303" pitchFamily="18" charset="0"/>
          </a:endParaRPr>
        </a:p>
      </dgm:t>
    </dgm:pt>
    <dgm:pt modelId="{89587964-DC98-44DE-B622-5B8E04EF1F3A}" type="parTrans" cxnId="{A9F60D80-4AF2-4FCC-A6CE-21645008C85D}">
      <dgm:prSet/>
      <dgm:spPr/>
      <dgm:t>
        <a:bodyPr/>
        <a:lstStyle/>
        <a:p>
          <a:endParaRPr lang="it-IT"/>
        </a:p>
      </dgm:t>
    </dgm:pt>
    <dgm:pt modelId="{1D778DB5-7E99-4F61-8D8A-3B2B9C89EBE6}" type="sibTrans" cxnId="{A9F60D80-4AF2-4FCC-A6CE-21645008C85D}">
      <dgm:prSet/>
      <dgm:spPr/>
      <dgm:t>
        <a:bodyPr/>
        <a:lstStyle/>
        <a:p>
          <a:endParaRPr lang="it-IT"/>
        </a:p>
      </dgm:t>
    </dgm:pt>
    <dgm:pt modelId="{85D3D8D6-D688-4CD8-806D-DDBE955D1097}">
      <dgm:prSet phldrT="[Testo]" custT="1"/>
      <dgm:spPr>
        <a:solidFill>
          <a:srgbClr val="D45962"/>
        </a:solidFill>
      </dgm:spPr>
      <dgm:t>
        <a:bodyPr/>
        <a:lstStyle/>
        <a:p>
          <a:pPr algn="ctr"/>
          <a:r>
            <a:rPr lang="it-IT" sz="2800" dirty="0">
              <a:solidFill>
                <a:srgbClr val="FDF0D5"/>
              </a:solidFill>
              <a:latin typeface="Georgia" panose="02040502050405020303" pitchFamily="18" charset="0"/>
            </a:rPr>
            <a:t>MEMORIZZIAMO LE RISPOSTE DEL MODELLO IN UN FILE JSON</a:t>
          </a:r>
        </a:p>
      </dgm:t>
    </dgm:pt>
    <dgm:pt modelId="{153A8815-D3EA-4568-8FAA-4D5E3A81F2B1}" type="parTrans" cxnId="{84D356F6-9D59-4DC8-8CD0-F52F1DCA46DB}">
      <dgm:prSet/>
      <dgm:spPr/>
      <dgm:t>
        <a:bodyPr/>
        <a:lstStyle/>
        <a:p>
          <a:endParaRPr lang="it-IT"/>
        </a:p>
      </dgm:t>
    </dgm:pt>
    <dgm:pt modelId="{866FE80F-8F8F-4F4C-B2D5-66016BCF47DB}" type="sibTrans" cxnId="{84D356F6-9D59-4DC8-8CD0-F52F1DCA46DB}">
      <dgm:prSet/>
      <dgm:spPr/>
      <dgm:t>
        <a:bodyPr/>
        <a:lstStyle/>
        <a:p>
          <a:endParaRPr lang="it-IT"/>
        </a:p>
      </dgm:t>
    </dgm:pt>
    <dgm:pt modelId="{B277F1EB-DB81-49F7-8A0A-571835C28119}">
      <dgm:prSet phldrT="[Testo]" custT="1"/>
      <dgm:spPr>
        <a:noFill/>
      </dgm:spPr>
      <dgm:t>
        <a:bodyPr/>
        <a:lstStyle/>
        <a:p>
          <a:pPr algn="l"/>
          <a:endParaRPr lang="it-IT" sz="2000" dirty="0">
            <a:solidFill>
              <a:srgbClr val="FDF0D5"/>
            </a:solidFill>
            <a:latin typeface="Georgia Pro Cond Light" panose="02040306050405020303" pitchFamily="18" charset="0"/>
          </a:endParaRPr>
        </a:p>
      </dgm:t>
    </dgm:pt>
    <dgm:pt modelId="{B420830E-7EAB-420D-94D6-0366C09CE69D}" type="parTrans" cxnId="{C14C591D-77A8-4BED-B7C7-3E829D186D47}">
      <dgm:prSet/>
      <dgm:spPr/>
      <dgm:t>
        <a:bodyPr/>
        <a:lstStyle/>
        <a:p>
          <a:endParaRPr lang="it-IT"/>
        </a:p>
      </dgm:t>
    </dgm:pt>
    <dgm:pt modelId="{65B30A8C-52E3-4F6C-BB27-49A5585E9DA9}" type="sibTrans" cxnId="{C14C591D-77A8-4BED-B7C7-3E829D186D47}">
      <dgm:prSet/>
      <dgm:spPr/>
      <dgm:t>
        <a:bodyPr/>
        <a:lstStyle/>
        <a:p>
          <a:endParaRPr lang="it-IT"/>
        </a:p>
      </dgm:t>
    </dgm:pt>
    <dgm:pt modelId="{58F71812-021B-4977-8B87-65EFD0DFE110}" type="pres">
      <dgm:prSet presAssocID="{764EA8C1-7645-4E08-B9F0-F1BA669B2555}" presName="linear" presStyleCnt="0">
        <dgm:presLayoutVars>
          <dgm:animLvl val="lvl"/>
          <dgm:resizeHandles val="exact"/>
        </dgm:presLayoutVars>
      </dgm:prSet>
      <dgm:spPr/>
    </dgm:pt>
    <dgm:pt modelId="{41848988-A4AF-494F-8431-DA4036DF1A06}" type="pres">
      <dgm:prSet presAssocID="{E8ABA6B3-0D3F-40A6-8880-2A60802978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B310F3-FFC6-4348-AE3A-F6927E4A9CA3}" type="pres">
      <dgm:prSet presAssocID="{E8ABA6B3-0D3F-40A6-8880-2A60802978A4}" presName="childText" presStyleLbl="revTx" presStyleIdx="0" presStyleCnt="3">
        <dgm:presLayoutVars>
          <dgm:bulletEnabled val="1"/>
        </dgm:presLayoutVars>
      </dgm:prSet>
      <dgm:spPr/>
    </dgm:pt>
    <dgm:pt modelId="{68A17BF9-D8D8-427E-BCC4-7EA299CEC7D5}" type="pres">
      <dgm:prSet presAssocID="{FC38524C-219C-46A9-8941-F7DE0CCABF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EB3D4F-BA81-40CB-82F0-6527FD8136B2}" type="pres">
      <dgm:prSet presAssocID="{FC38524C-219C-46A9-8941-F7DE0CCABF41}" presName="childText" presStyleLbl="revTx" presStyleIdx="1" presStyleCnt="3">
        <dgm:presLayoutVars>
          <dgm:bulletEnabled val="1"/>
        </dgm:presLayoutVars>
      </dgm:prSet>
      <dgm:spPr/>
    </dgm:pt>
    <dgm:pt modelId="{60363C1E-2C9E-41F3-AA56-72F19E0A12E2}" type="pres">
      <dgm:prSet presAssocID="{85D3D8D6-D688-4CD8-806D-DDBE955D109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D8133F-EC27-4F19-A6EB-D31A1E6F1BEE}" type="pres">
      <dgm:prSet presAssocID="{85D3D8D6-D688-4CD8-806D-DDBE955D1097}" presName="childText" presStyleLbl="revTx" presStyleIdx="2" presStyleCnt="3" custScaleY="151879">
        <dgm:presLayoutVars>
          <dgm:bulletEnabled val="1"/>
        </dgm:presLayoutVars>
      </dgm:prSet>
      <dgm:spPr/>
    </dgm:pt>
  </dgm:ptLst>
  <dgm:cxnLst>
    <dgm:cxn modelId="{C14C591D-77A8-4BED-B7C7-3E829D186D47}" srcId="{85D3D8D6-D688-4CD8-806D-DDBE955D1097}" destId="{B277F1EB-DB81-49F7-8A0A-571835C28119}" srcOrd="0" destOrd="0" parTransId="{B420830E-7EAB-420D-94D6-0366C09CE69D}" sibTransId="{65B30A8C-52E3-4F6C-BB27-49A5585E9DA9}"/>
    <dgm:cxn modelId="{D9CEEB73-D482-44B6-A8D8-5E6254A557AB}" type="presOf" srcId="{C9C9870D-0947-4D18-81D5-9195CCC1E3B4}" destId="{9EB310F3-FFC6-4348-AE3A-F6927E4A9CA3}" srcOrd="0" destOrd="0" presId="urn:microsoft.com/office/officeart/2005/8/layout/vList2"/>
    <dgm:cxn modelId="{A9F60D80-4AF2-4FCC-A6CE-21645008C85D}" srcId="{FC38524C-219C-46A9-8941-F7DE0CCABF41}" destId="{D4F3FB99-A8C1-4E59-A41E-8AA72F442202}" srcOrd="0" destOrd="0" parTransId="{89587964-DC98-44DE-B622-5B8E04EF1F3A}" sibTransId="{1D778DB5-7E99-4F61-8D8A-3B2B9C89EBE6}"/>
    <dgm:cxn modelId="{A9773487-0C6A-4EB1-B21D-55CBD6C4E6DC}" type="presOf" srcId="{E8ABA6B3-0D3F-40A6-8880-2A60802978A4}" destId="{41848988-A4AF-494F-8431-DA4036DF1A06}" srcOrd="0" destOrd="0" presId="urn:microsoft.com/office/officeart/2005/8/layout/vList2"/>
    <dgm:cxn modelId="{9C336FA3-C7BD-440D-8290-D579A5F80B7C}" srcId="{764EA8C1-7645-4E08-B9F0-F1BA669B2555}" destId="{FC38524C-219C-46A9-8941-F7DE0CCABF41}" srcOrd="1" destOrd="0" parTransId="{50855001-DCEE-4E7B-881C-041A1467CADF}" sibTransId="{E74E7B74-6E4F-42EE-80C5-2931FADEDB74}"/>
    <dgm:cxn modelId="{284B14B3-5A34-43EA-A58C-03254D59D511}" type="presOf" srcId="{D4F3FB99-A8C1-4E59-A41E-8AA72F442202}" destId="{F3EB3D4F-BA81-40CB-82F0-6527FD8136B2}" srcOrd="0" destOrd="0" presId="urn:microsoft.com/office/officeart/2005/8/layout/vList2"/>
    <dgm:cxn modelId="{0371ECCE-E51B-4D62-AC7E-8E5745BC14DB}" srcId="{764EA8C1-7645-4E08-B9F0-F1BA669B2555}" destId="{E8ABA6B3-0D3F-40A6-8880-2A60802978A4}" srcOrd="0" destOrd="0" parTransId="{6C468496-25C9-4E49-92A9-BE134BACDEB8}" sibTransId="{05E22DD9-760D-4DA5-9230-C48DAE5562F1}"/>
    <dgm:cxn modelId="{EF1842D1-6962-4C8B-9F37-F1D78D2F2A5D}" srcId="{E8ABA6B3-0D3F-40A6-8880-2A60802978A4}" destId="{C9C9870D-0947-4D18-81D5-9195CCC1E3B4}" srcOrd="0" destOrd="0" parTransId="{CC49732E-0323-421B-A724-B7D03BB7D030}" sibTransId="{79A61F19-CAFE-4304-80AF-17899831E787}"/>
    <dgm:cxn modelId="{5E01B1E7-51CD-4C74-8F1F-9A76B3726DA6}" type="presOf" srcId="{85D3D8D6-D688-4CD8-806D-DDBE955D1097}" destId="{60363C1E-2C9E-41F3-AA56-72F19E0A12E2}" srcOrd="0" destOrd="0" presId="urn:microsoft.com/office/officeart/2005/8/layout/vList2"/>
    <dgm:cxn modelId="{218A1CE8-EDC0-4E2B-9AAF-1E308F556D4A}" type="presOf" srcId="{B277F1EB-DB81-49F7-8A0A-571835C28119}" destId="{97D8133F-EC27-4F19-A6EB-D31A1E6F1BEE}" srcOrd="0" destOrd="0" presId="urn:microsoft.com/office/officeart/2005/8/layout/vList2"/>
    <dgm:cxn modelId="{1DCDA7EC-1CA1-47EC-AF57-C82131445EF1}" type="presOf" srcId="{FC38524C-219C-46A9-8941-F7DE0CCABF41}" destId="{68A17BF9-D8D8-427E-BCC4-7EA299CEC7D5}" srcOrd="0" destOrd="0" presId="urn:microsoft.com/office/officeart/2005/8/layout/vList2"/>
    <dgm:cxn modelId="{84D356F6-9D59-4DC8-8CD0-F52F1DCA46DB}" srcId="{764EA8C1-7645-4E08-B9F0-F1BA669B2555}" destId="{85D3D8D6-D688-4CD8-806D-DDBE955D1097}" srcOrd="2" destOrd="0" parTransId="{153A8815-D3EA-4568-8FAA-4D5E3A81F2B1}" sibTransId="{866FE80F-8F8F-4F4C-B2D5-66016BCF47DB}"/>
    <dgm:cxn modelId="{D5E0B4FD-67A1-4255-A925-83199037EF28}" type="presOf" srcId="{764EA8C1-7645-4E08-B9F0-F1BA669B2555}" destId="{58F71812-021B-4977-8B87-65EFD0DFE110}" srcOrd="0" destOrd="0" presId="urn:microsoft.com/office/officeart/2005/8/layout/vList2"/>
    <dgm:cxn modelId="{8BB2842D-81B7-4BF0-8BEC-D3836F712775}" type="presParOf" srcId="{58F71812-021B-4977-8B87-65EFD0DFE110}" destId="{41848988-A4AF-494F-8431-DA4036DF1A06}" srcOrd="0" destOrd="0" presId="urn:microsoft.com/office/officeart/2005/8/layout/vList2"/>
    <dgm:cxn modelId="{8B53BC99-16F7-4065-96B7-EC6A6CD8B4D4}" type="presParOf" srcId="{58F71812-021B-4977-8B87-65EFD0DFE110}" destId="{9EB310F3-FFC6-4348-AE3A-F6927E4A9CA3}" srcOrd="1" destOrd="0" presId="urn:microsoft.com/office/officeart/2005/8/layout/vList2"/>
    <dgm:cxn modelId="{3F6BD4F2-3591-45B7-8B26-19BDD24B7011}" type="presParOf" srcId="{58F71812-021B-4977-8B87-65EFD0DFE110}" destId="{68A17BF9-D8D8-427E-BCC4-7EA299CEC7D5}" srcOrd="2" destOrd="0" presId="urn:microsoft.com/office/officeart/2005/8/layout/vList2"/>
    <dgm:cxn modelId="{5346ADFA-D163-4D8A-BF60-9AC24B4132EA}" type="presParOf" srcId="{58F71812-021B-4977-8B87-65EFD0DFE110}" destId="{F3EB3D4F-BA81-40CB-82F0-6527FD8136B2}" srcOrd="3" destOrd="0" presId="urn:microsoft.com/office/officeart/2005/8/layout/vList2"/>
    <dgm:cxn modelId="{901A9A96-E2C8-44DB-AA06-243623FDC7DF}" type="presParOf" srcId="{58F71812-021B-4977-8B87-65EFD0DFE110}" destId="{60363C1E-2C9E-41F3-AA56-72F19E0A12E2}" srcOrd="4" destOrd="0" presId="urn:microsoft.com/office/officeart/2005/8/layout/vList2"/>
    <dgm:cxn modelId="{08B3A0B9-F487-4924-BEC8-4F28A9901D62}" type="presParOf" srcId="{58F71812-021B-4977-8B87-65EFD0DFE110}" destId="{97D8133F-EC27-4F19-A6EB-D31A1E6F1BEE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F343FA-2BAD-4E7B-BD0C-DF5A3DA9CD3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E294E6C3-6731-46D3-A1D5-1E99C6FDB6EC}">
      <dgm:prSet phldrT="[Testo]"/>
      <dgm:spPr>
        <a:gradFill rotWithShape="0">
          <a:gsLst>
            <a:gs pos="0">
              <a:srgbClr val="C1121F"/>
            </a:gs>
            <a:gs pos="50000">
              <a:srgbClr val="C72A35"/>
            </a:gs>
            <a:gs pos="100000">
              <a:srgbClr val="CD414C"/>
            </a:gs>
          </a:gsLst>
          <a:lin ang="5400000" scaled="0"/>
        </a:gradFill>
      </dgm:spPr>
      <dgm:t>
        <a:bodyPr/>
        <a:lstStyle/>
        <a:p>
          <a:r>
            <a:rPr lang="it-IT" dirty="0">
              <a:solidFill>
                <a:srgbClr val="FDF0D5"/>
              </a:solidFill>
              <a:latin typeface="Georgia" panose="02040502050405020303" pitchFamily="18" charset="0"/>
            </a:rPr>
            <a:t>RIPASSIAMO IL JSON OTTENUTO AL MODELLO CON UN NUOVO </a:t>
          </a:r>
          <a:r>
            <a:rPr lang="it-IT" b="1" u="none" dirty="0">
              <a:solidFill>
                <a:srgbClr val="002060"/>
              </a:solidFill>
              <a:latin typeface="Georgia" panose="02040502050405020303" pitchFamily="18" charset="0"/>
            </a:rPr>
            <a:t>PROMPT</a:t>
          </a:r>
        </a:p>
      </dgm:t>
    </dgm:pt>
    <dgm:pt modelId="{1A2BBED1-9BA6-41C6-B6EC-FA4C988AAD3E}" type="parTrans" cxnId="{6C14C485-D768-4E69-9051-E8B2B220A052}">
      <dgm:prSet/>
      <dgm:spPr/>
      <dgm:t>
        <a:bodyPr/>
        <a:lstStyle/>
        <a:p>
          <a:endParaRPr lang="it-IT"/>
        </a:p>
      </dgm:t>
    </dgm:pt>
    <dgm:pt modelId="{EF1BA0D5-F0AE-40C6-9BF6-90C173AD47A1}" type="sibTrans" cxnId="{6C14C485-D768-4E69-9051-E8B2B220A052}">
      <dgm:prSet/>
      <dgm:spPr/>
      <dgm:t>
        <a:bodyPr/>
        <a:lstStyle/>
        <a:p>
          <a:endParaRPr lang="it-IT"/>
        </a:p>
      </dgm:t>
    </dgm:pt>
    <dgm:pt modelId="{DC2ED3D1-D954-4689-A1C2-B297885581BD}" type="pres">
      <dgm:prSet presAssocID="{FFF343FA-2BAD-4E7B-BD0C-DF5A3DA9CD35}" presName="Name0" presStyleCnt="0">
        <dgm:presLayoutVars>
          <dgm:dir/>
          <dgm:animLvl val="lvl"/>
          <dgm:resizeHandles val="exact"/>
        </dgm:presLayoutVars>
      </dgm:prSet>
      <dgm:spPr/>
    </dgm:pt>
    <dgm:pt modelId="{1C8331DF-6C1F-4C00-BEC5-0343C4236C1C}" type="pres">
      <dgm:prSet presAssocID="{E294E6C3-6731-46D3-A1D5-1E99C6FDB6EC}" presName="parTxOnly" presStyleLbl="node1" presStyleIdx="0" presStyleCnt="1" custLinFactNeighborX="653" custLinFactNeighborY="-543">
        <dgm:presLayoutVars>
          <dgm:chMax val="0"/>
          <dgm:chPref val="0"/>
          <dgm:bulletEnabled val="1"/>
        </dgm:presLayoutVars>
      </dgm:prSet>
      <dgm:spPr/>
    </dgm:pt>
  </dgm:ptLst>
  <dgm:cxnLst>
    <dgm:cxn modelId="{9CFA5851-C853-464A-B387-8EB82FF7BDB0}" type="presOf" srcId="{FFF343FA-2BAD-4E7B-BD0C-DF5A3DA9CD35}" destId="{DC2ED3D1-D954-4689-A1C2-B297885581BD}" srcOrd="0" destOrd="0" presId="urn:microsoft.com/office/officeart/2005/8/layout/chevron1"/>
    <dgm:cxn modelId="{6C14C485-D768-4E69-9051-E8B2B220A052}" srcId="{FFF343FA-2BAD-4E7B-BD0C-DF5A3DA9CD35}" destId="{E294E6C3-6731-46D3-A1D5-1E99C6FDB6EC}" srcOrd="0" destOrd="0" parTransId="{1A2BBED1-9BA6-41C6-B6EC-FA4C988AAD3E}" sibTransId="{EF1BA0D5-F0AE-40C6-9BF6-90C173AD47A1}"/>
    <dgm:cxn modelId="{9388D789-F08C-401A-A791-63C7DBF2A0B0}" type="presOf" srcId="{E294E6C3-6731-46D3-A1D5-1E99C6FDB6EC}" destId="{1C8331DF-6C1F-4C00-BEC5-0343C4236C1C}" srcOrd="0" destOrd="0" presId="urn:microsoft.com/office/officeart/2005/8/layout/chevron1"/>
    <dgm:cxn modelId="{CF5AA0E9-48D7-4632-A84C-7C08EF47CED9}" type="presParOf" srcId="{DC2ED3D1-D954-4689-A1C2-B297885581BD}" destId="{1C8331DF-6C1F-4C00-BEC5-0343C4236C1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F343FA-2BAD-4E7B-BD0C-DF5A3DA9CD3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E294E6C3-6731-46D3-A1D5-1E99C6FDB6EC}">
      <dgm:prSet phldrT="[Testo]"/>
      <dgm:spPr>
        <a:gradFill rotWithShape="0">
          <a:gsLst>
            <a:gs pos="0">
              <a:srgbClr val="C1121F"/>
            </a:gs>
            <a:gs pos="50000">
              <a:srgbClr val="C72A35"/>
            </a:gs>
            <a:gs pos="100000">
              <a:srgbClr val="CD414C"/>
            </a:gs>
          </a:gsLst>
          <a:lin ang="5400000" scaled="0"/>
        </a:gradFill>
      </dgm:spPr>
      <dgm:t>
        <a:bodyPr/>
        <a:lstStyle/>
        <a:p>
          <a:r>
            <a:rPr lang="it-IT" dirty="0">
              <a:solidFill>
                <a:srgbClr val="FDF0D5"/>
              </a:solidFill>
              <a:latin typeface="Georgia" panose="02040502050405020303" pitchFamily="18" charset="0"/>
            </a:rPr>
            <a:t>RIPASSIAMO IL JSON OTTENUTO AL MODELLO CON UN NUOVO </a:t>
          </a:r>
          <a:r>
            <a:rPr lang="it-IT" b="1" u="none" dirty="0">
              <a:solidFill>
                <a:srgbClr val="002060"/>
              </a:solidFill>
              <a:latin typeface="Georgia" panose="02040502050405020303" pitchFamily="18" charset="0"/>
            </a:rPr>
            <a:t>PROMPT</a:t>
          </a:r>
        </a:p>
      </dgm:t>
    </dgm:pt>
    <dgm:pt modelId="{1A2BBED1-9BA6-41C6-B6EC-FA4C988AAD3E}" type="parTrans" cxnId="{6C14C485-D768-4E69-9051-E8B2B220A052}">
      <dgm:prSet/>
      <dgm:spPr/>
      <dgm:t>
        <a:bodyPr/>
        <a:lstStyle/>
        <a:p>
          <a:endParaRPr lang="it-IT"/>
        </a:p>
      </dgm:t>
    </dgm:pt>
    <dgm:pt modelId="{EF1BA0D5-F0AE-40C6-9BF6-90C173AD47A1}" type="sibTrans" cxnId="{6C14C485-D768-4E69-9051-E8B2B220A052}">
      <dgm:prSet/>
      <dgm:spPr/>
      <dgm:t>
        <a:bodyPr/>
        <a:lstStyle/>
        <a:p>
          <a:endParaRPr lang="it-IT"/>
        </a:p>
      </dgm:t>
    </dgm:pt>
    <dgm:pt modelId="{CB384BAE-FD24-4BBD-880F-F31D89010B96}">
      <dgm:prSet phldrT="[Testo]"/>
      <dgm:spPr>
        <a:gradFill rotWithShape="0">
          <a:gsLst>
            <a:gs pos="0">
              <a:srgbClr val="CD414C"/>
            </a:gs>
            <a:gs pos="50000">
              <a:srgbClr val="D45962"/>
            </a:gs>
            <a:gs pos="100000">
              <a:srgbClr val="D45962"/>
            </a:gs>
          </a:gsLst>
        </a:gradFill>
      </dgm:spPr>
      <dgm:t>
        <a:bodyPr/>
        <a:lstStyle/>
        <a:p>
          <a:r>
            <a:rPr lang="it-IT" dirty="0">
              <a:solidFill>
                <a:srgbClr val="FDF0D5"/>
              </a:solidFill>
              <a:latin typeface="Georgia" panose="02040502050405020303" pitchFamily="18" charset="0"/>
            </a:rPr>
            <a:t>IL MODELLO RESTITUISCE UNO </a:t>
          </a:r>
          <a:r>
            <a:rPr lang="it-IT" b="1" u="none" dirty="0">
              <a:solidFill>
                <a:srgbClr val="002060"/>
              </a:solidFill>
              <a:latin typeface="Georgia" panose="02040502050405020303" pitchFamily="18" charset="0"/>
            </a:rPr>
            <a:t>SCHEMA MAPPING </a:t>
          </a:r>
          <a:r>
            <a:rPr lang="it-IT" dirty="0">
              <a:solidFill>
                <a:srgbClr val="FDF0D5"/>
              </a:solidFill>
              <a:latin typeface="Georgia" panose="02040502050405020303" pitchFamily="18" charset="0"/>
            </a:rPr>
            <a:t>COME RISPOSTA</a:t>
          </a:r>
        </a:p>
      </dgm:t>
    </dgm:pt>
    <dgm:pt modelId="{AB57AD31-A393-4450-857B-43489AA27379}" type="parTrans" cxnId="{E706BC20-A21C-47C5-81C1-2E8A9CCFAC5E}">
      <dgm:prSet/>
      <dgm:spPr/>
      <dgm:t>
        <a:bodyPr/>
        <a:lstStyle/>
        <a:p>
          <a:endParaRPr lang="it-IT"/>
        </a:p>
      </dgm:t>
    </dgm:pt>
    <dgm:pt modelId="{9A7EF6D3-06D1-4AFC-9A6B-7564164F2787}" type="sibTrans" cxnId="{E706BC20-A21C-47C5-81C1-2E8A9CCFAC5E}">
      <dgm:prSet/>
      <dgm:spPr/>
      <dgm:t>
        <a:bodyPr/>
        <a:lstStyle/>
        <a:p>
          <a:endParaRPr lang="it-IT"/>
        </a:p>
      </dgm:t>
    </dgm:pt>
    <dgm:pt modelId="{DC2ED3D1-D954-4689-A1C2-B297885581BD}" type="pres">
      <dgm:prSet presAssocID="{FFF343FA-2BAD-4E7B-BD0C-DF5A3DA9CD35}" presName="Name0" presStyleCnt="0">
        <dgm:presLayoutVars>
          <dgm:dir/>
          <dgm:animLvl val="lvl"/>
          <dgm:resizeHandles val="exact"/>
        </dgm:presLayoutVars>
      </dgm:prSet>
      <dgm:spPr/>
    </dgm:pt>
    <dgm:pt modelId="{1C8331DF-6C1F-4C00-BEC5-0343C4236C1C}" type="pres">
      <dgm:prSet presAssocID="{E294E6C3-6731-46D3-A1D5-1E99C6FDB6EC}" presName="parTxOnly" presStyleLbl="node1" presStyleIdx="0" presStyleCnt="2" custLinFactNeighborX="653" custLinFactNeighborY="-543">
        <dgm:presLayoutVars>
          <dgm:chMax val="0"/>
          <dgm:chPref val="0"/>
          <dgm:bulletEnabled val="1"/>
        </dgm:presLayoutVars>
      </dgm:prSet>
      <dgm:spPr/>
    </dgm:pt>
    <dgm:pt modelId="{597ED6D7-D24A-42EF-9F2E-6781102EA060}" type="pres">
      <dgm:prSet presAssocID="{EF1BA0D5-F0AE-40C6-9BF6-90C173AD47A1}" presName="parTxOnlySpace" presStyleCnt="0"/>
      <dgm:spPr/>
    </dgm:pt>
    <dgm:pt modelId="{406AF15B-3998-48EF-A8BB-321CF7BFFB1D}" type="pres">
      <dgm:prSet presAssocID="{CB384BAE-FD24-4BBD-880F-F31D89010B9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A39A006-D4E2-4004-8A43-B43ABBE8B35F}" type="presOf" srcId="{CB384BAE-FD24-4BBD-880F-F31D89010B96}" destId="{406AF15B-3998-48EF-A8BB-321CF7BFFB1D}" srcOrd="0" destOrd="0" presId="urn:microsoft.com/office/officeart/2005/8/layout/chevron1"/>
    <dgm:cxn modelId="{E706BC20-A21C-47C5-81C1-2E8A9CCFAC5E}" srcId="{FFF343FA-2BAD-4E7B-BD0C-DF5A3DA9CD35}" destId="{CB384BAE-FD24-4BBD-880F-F31D89010B96}" srcOrd="1" destOrd="0" parTransId="{AB57AD31-A393-4450-857B-43489AA27379}" sibTransId="{9A7EF6D3-06D1-4AFC-9A6B-7564164F2787}"/>
    <dgm:cxn modelId="{9CFA5851-C853-464A-B387-8EB82FF7BDB0}" type="presOf" srcId="{FFF343FA-2BAD-4E7B-BD0C-DF5A3DA9CD35}" destId="{DC2ED3D1-D954-4689-A1C2-B297885581BD}" srcOrd="0" destOrd="0" presId="urn:microsoft.com/office/officeart/2005/8/layout/chevron1"/>
    <dgm:cxn modelId="{6C14C485-D768-4E69-9051-E8B2B220A052}" srcId="{FFF343FA-2BAD-4E7B-BD0C-DF5A3DA9CD35}" destId="{E294E6C3-6731-46D3-A1D5-1E99C6FDB6EC}" srcOrd="0" destOrd="0" parTransId="{1A2BBED1-9BA6-41C6-B6EC-FA4C988AAD3E}" sibTransId="{EF1BA0D5-F0AE-40C6-9BF6-90C173AD47A1}"/>
    <dgm:cxn modelId="{9388D789-F08C-401A-A791-63C7DBF2A0B0}" type="presOf" srcId="{E294E6C3-6731-46D3-A1D5-1E99C6FDB6EC}" destId="{1C8331DF-6C1F-4C00-BEC5-0343C4236C1C}" srcOrd="0" destOrd="0" presId="urn:microsoft.com/office/officeart/2005/8/layout/chevron1"/>
    <dgm:cxn modelId="{CF5AA0E9-48D7-4632-A84C-7C08EF47CED9}" type="presParOf" srcId="{DC2ED3D1-D954-4689-A1C2-B297885581BD}" destId="{1C8331DF-6C1F-4C00-BEC5-0343C4236C1C}" srcOrd="0" destOrd="0" presId="urn:microsoft.com/office/officeart/2005/8/layout/chevron1"/>
    <dgm:cxn modelId="{7074BF06-9647-46D9-B3C5-E8B4C3AC574E}" type="presParOf" srcId="{DC2ED3D1-D954-4689-A1C2-B297885581BD}" destId="{597ED6D7-D24A-42EF-9F2E-6781102EA060}" srcOrd="1" destOrd="0" presId="urn:microsoft.com/office/officeart/2005/8/layout/chevron1"/>
    <dgm:cxn modelId="{78CF0E6F-F6C9-4A93-979F-F667DA948DB8}" type="presParOf" srcId="{DC2ED3D1-D954-4689-A1C2-B297885581BD}" destId="{406AF15B-3998-48EF-A8BB-321CF7BFFB1D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E7C1553-6FAC-49CD-BB35-4C95DD43CF8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20ADE3B-B2AC-48BB-B5FE-AF11B9CB51C0}">
      <dgm:prSet phldrT="[Testo]"/>
      <dgm:spPr/>
      <dgm:t>
        <a:bodyPr/>
        <a:lstStyle/>
        <a:p>
          <a:r>
            <a:rPr lang="it-IT" dirty="0">
              <a:solidFill>
                <a:srgbClr val="003049"/>
              </a:solidFill>
              <a:latin typeface="Georgia Pro Cond Light" panose="02040306050405020303" pitchFamily="18" charset="0"/>
            </a:rPr>
            <a:t>Rimosse parole tra parentesi</a:t>
          </a:r>
        </a:p>
      </dgm:t>
    </dgm:pt>
    <dgm:pt modelId="{62422EAD-E328-4FA3-9B5B-94F6D234F061}" type="parTrans" cxnId="{B02EFB5C-33F5-4C1B-8E20-46C13848A0B8}">
      <dgm:prSet/>
      <dgm:spPr/>
      <dgm:t>
        <a:bodyPr/>
        <a:lstStyle/>
        <a:p>
          <a:endParaRPr lang="it-IT"/>
        </a:p>
      </dgm:t>
    </dgm:pt>
    <dgm:pt modelId="{1AAA1E2B-7C2B-46F2-A889-94B61766283C}" type="sibTrans" cxnId="{B02EFB5C-33F5-4C1B-8E20-46C13848A0B8}">
      <dgm:prSet/>
      <dgm:spPr/>
      <dgm:t>
        <a:bodyPr/>
        <a:lstStyle/>
        <a:p>
          <a:endParaRPr lang="it-IT"/>
        </a:p>
      </dgm:t>
    </dgm:pt>
    <dgm:pt modelId="{FC276829-270A-4C7E-A98F-B68213C76615}">
      <dgm:prSet phldrT="[Testo]" custT="1"/>
      <dgm:spPr/>
      <dgm:t>
        <a:bodyPr/>
        <a:lstStyle/>
        <a:p>
          <a:pPr algn="ctr"/>
          <a:r>
            <a:rPr lang="it-IT" sz="1400" dirty="0">
              <a:solidFill>
                <a:srgbClr val="003049"/>
              </a:solidFill>
              <a:latin typeface="Georgia Pro Cond Light" panose="02040306050405020303" pitchFamily="18" charset="0"/>
            </a:rPr>
            <a:t>Sostituito trattini con spazi e rimossi caratteri speciali</a:t>
          </a:r>
        </a:p>
      </dgm:t>
    </dgm:pt>
    <dgm:pt modelId="{40C9D463-EC9F-4127-990E-5FC960B1C452}" type="parTrans" cxnId="{23B31388-782E-4ABB-B155-9FFEF3323046}">
      <dgm:prSet/>
      <dgm:spPr/>
      <dgm:t>
        <a:bodyPr/>
        <a:lstStyle/>
        <a:p>
          <a:endParaRPr lang="it-IT"/>
        </a:p>
      </dgm:t>
    </dgm:pt>
    <dgm:pt modelId="{4ABA2312-9895-43B6-BD5C-08E69E641F1C}" type="sibTrans" cxnId="{23B31388-782E-4ABB-B155-9FFEF3323046}">
      <dgm:prSet/>
      <dgm:spPr/>
      <dgm:t>
        <a:bodyPr/>
        <a:lstStyle/>
        <a:p>
          <a:endParaRPr lang="it-IT"/>
        </a:p>
      </dgm:t>
    </dgm:pt>
    <dgm:pt modelId="{F6CB86DA-1C5C-407B-B612-05A0DEF1DBDC}">
      <dgm:prSet phldrT="[Testo]" custT="1"/>
      <dgm:spPr/>
      <dgm:t>
        <a:bodyPr/>
        <a:lstStyle/>
        <a:p>
          <a:pPr algn="ctr"/>
          <a:r>
            <a:rPr lang="it-IT" sz="1400" dirty="0">
              <a:solidFill>
                <a:srgbClr val="003049"/>
              </a:solidFill>
              <a:latin typeface="Georgia Pro Cond Light" panose="02040306050405020303" pitchFamily="18" charset="0"/>
            </a:rPr>
            <a:t>Diviso il testo scritto in </a:t>
          </a:r>
          <a:r>
            <a:rPr lang="it-IT" sz="1400" dirty="0" err="1">
              <a:solidFill>
                <a:srgbClr val="003049"/>
              </a:solidFill>
              <a:latin typeface="Georgia Pro Cond Light" panose="02040306050405020303" pitchFamily="18" charset="0"/>
            </a:rPr>
            <a:t>PascalCase</a:t>
          </a:r>
          <a:endParaRPr lang="it-IT" sz="1400" dirty="0">
            <a:solidFill>
              <a:srgbClr val="003049"/>
            </a:solidFill>
            <a:latin typeface="Georgia Pro Cond Light" panose="02040306050405020303" pitchFamily="18" charset="0"/>
          </a:endParaRPr>
        </a:p>
      </dgm:t>
    </dgm:pt>
    <dgm:pt modelId="{37C68502-68D1-4C58-B5B3-EE819CB03394}" type="parTrans" cxnId="{46646BF9-F1D8-4C0D-B193-3AE22E102861}">
      <dgm:prSet/>
      <dgm:spPr/>
      <dgm:t>
        <a:bodyPr/>
        <a:lstStyle/>
        <a:p>
          <a:endParaRPr lang="it-IT"/>
        </a:p>
      </dgm:t>
    </dgm:pt>
    <dgm:pt modelId="{114E170D-C2C9-4101-A915-79C13CD13B11}" type="sibTrans" cxnId="{46646BF9-F1D8-4C0D-B193-3AE22E102861}">
      <dgm:prSet/>
      <dgm:spPr/>
      <dgm:t>
        <a:bodyPr/>
        <a:lstStyle/>
        <a:p>
          <a:endParaRPr lang="it-IT"/>
        </a:p>
      </dgm:t>
    </dgm:pt>
    <dgm:pt modelId="{7CF68762-B69E-44B8-8AF9-56D174409294}">
      <dgm:prSet phldrT="[Testo]" custT="1"/>
      <dgm:spPr/>
      <dgm:t>
        <a:bodyPr/>
        <a:lstStyle/>
        <a:p>
          <a:pPr algn="ctr"/>
          <a:r>
            <a:rPr lang="it-IT" sz="1600" dirty="0">
              <a:solidFill>
                <a:srgbClr val="003049"/>
              </a:solidFill>
              <a:latin typeface="Georgia Pro Cond Light" panose="02040306050405020303" pitchFamily="18" charset="0"/>
            </a:rPr>
            <a:t>Convertito tutto in minuscolo</a:t>
          </a:r>
        </a:p>
      </dgm:t>
    </dgm:pt>
    <dgm:pt modelId="{D21D0609-19D9-49D7-9D59-DA211F542690}" type="parTrans" cxnId="{9C011F09-0C72-4F68-AFAC-9DF6471D08A7}">
      <dgm:prSet/>
      <dgm:spPr/>
      <dgm:t>
        <a:bodyPr/>
        <a:lstStyle/>
        <a:p>
          <a:endParaRPr lang="it-IT"/>
        </a:p>
      </dgm:t>
    </dgm:pt>
    <dgm:pt modelId="{8D46B3C2-BD1F-4F71-B285-A73DE50076A1}" type="sibTrans" cxnId="{9C011F09-0C72-4F68-AFAC-9DF6471D08A7}">
      <dgm:prSet/>
      <dgm:spPr/>
      <dgm:t>
        <a:bodyPr/>
        <a:lstStyle/>
        <a:p>
          <a:endParaRPr lang="it-IT"/>
        </a:p>
      </dgm:t>
    </dgm:pt>
    <dgm:pt modelId="{40020079-294F-497F-B6D6-218BB5DC9FD8}">
      <dgm:prSet phldrT="[Testo]" custT="1"/>
      <dgm:spPr/>
      <dgm:t>
        <a:bodyPr/>
        <a:lstStyle/>
        <a:p>
          <a:r>
            <a:rPr lang="it-IT" sz="1400" dirty="0">
              <a:solidFill>
                <a:srgbClr val="003049"/>
              </a:solidFill>
              <a:latin typeface="Georgia Pro Cond Light" panose="02040306050405020303" pitchFamily="18" charset="0"/>
            </a:rPr>
            <a:t>Rimosse le NOISE WORDS</a:t>
          </a:r>
        </a:p>
      </dgm:t>
    </dgm:pt>
    <dgm:pt modelId="{A6FDC1D8-5C9C-47D1-887C-57BE3D229209}" type="parTrans" cxnId="{2DE3552C-8679-40F4-99BF-8D53EE839260}">
      <dgm:prSet/>
      <dgm:spPr/>
      <dgm:t>
        <a:bodyPr/>
        <a:lstStyle/>
        <a:p>
          <a:endParaRPr lang="it-IT"/>
        </a:p>
      </dgm:t>
    </dgm:pt>
    <dgm:pt modelId="{ABD2BC54-BD71-44FC-8C11-7F3536082762}" type="sibTrans" cxnId="{2DE3552C-8679-40F4-99BF-8D53EE839260}">
      <dgm:prSet/>
      <dgm:spPr/>
      <dgm:t>
        <a:bodyPr/>
        <a:lstStyle/>
        <a:p>
          <a:endParaRPr lang="it-IT"/>
        </a:p>
      </dgm:t>
    </dgm:pt>
    <dgm:pt modelId="{C89A66EF-9425-42AD-A980-30CE6D1E2F69}" type="pres">
      <dgm:prSet presAssocID="{EE7C1553-6FAC-49CD-BB35-4C95DD43CF85}" presName="Name0" presStyleCnt="0">
        <dgm:presLayoutVars>
          <dgm:chMax val="7"/>
          <dgm:chPref val="5"/>
        </dgm:presLayoutVars>
      </dgm:prSet>
      <dgm:spPr/>
    </dgm:pt>
    <dgm:pt modelId="{24A79DE9-BB29-48F1-9683-412CC7C6E3D4}" type="pres">
      <dgm:prSet presAssocID="{EE7C1553-6FAC-49CD-BB35-4C95DD43CF85}" presName="arrowNode" presStyleLbl="node1" presStyleIdx="0" presStyleCnt="1"/>
      <dgm:spPr/>
    </dgm:pt>
    <dgm:pt modelId="{EBAD9EF1-5AF7-4DB8-A239-2ED10C7DC394}" type="pres">
      <dgm:prSet presAssocID="{620ADE3B-B2AC-48BB-B5FE-AF11B9CB51C0}" presName="txNode1" presStyleLbl="revTx" presStyleIdx="0" presStyleCnt="5" custScaleX="136288">
        <dgm:presLayoutVars>
          <dgm:bulletEnabled val="1"/>
        </dgm:presLayoutVars>
      </dgm:prSet>
      <dgm:spPr/>
    </dgm:pt>
    <dgm:pt modelId="{2B6358A9-399F-48E1-B34D-B2BD8450FD1E}" type="pres">
      <dgm:prSet presAssocID="{FC276829-270A-4C7E-A98F-B68213C76615}" presName="txNode2" presStyleLbl="revTx" presStyleIdx="1" presStyleCnt="5" custScaleX="125463" custScaleY="147949" custLinFactNeighborX="5258" custLinFactNeighborY="-21476">
        <dgm:presLayoutVars>
          <dgm:bulletEnabled val="1"/>
        </dgm:presLayoutVars>
      </dgm:prSet>
      <dgm:spPr/>
    </dgm:pt>
    <dgm:pt modelId="{FEEEAB87-1F8E-4234-BFB3-DE89EF2EFBE6}" type="pres">
      <dgm:prSet presAssocID="{4ABA2312-9895-43B6-BD5C-08E69E641F1C}" presName="dotNode2" presStyleCnt="0"/>
      <dgm:spPr/>
    </dgm:pt>
    <dgm:pt modelId="{F7E4A4BE-2BE1-4B79-983B-01B4794BD1DF}" type="pres">
      <dgm:prSet presAssocID="{4ABA2312-9895-43B6-BD5C-08E69E641F1C}" presName="dotRepeatNode" presStyleLbl="fgShp" presStyleIdx="0" presStyleCnt="3"/>
      <dgm:spPr/>
    </dgm:pt>
    <dgm:pt modelId="{2A22C14C-5D29-4321-A52C-F945B535333E}" type="pres">
      <dgm:prSet presAssocID="{F6CB86DA-1C5C-407B-B612-05A0DEF1DBDC}" presName="txNode3" presStyleLbl="revTx" presStyleIdx="2" presStyleCnt="5" custScaleX="122064" custLinFactNeighborX="-1887" custLinFactNeighborY="25097">
        <dgm:presLayoutVars>
          <dgm:bulletEnabled val="1"/>
        </dgm:presLayoutVars>
      </dgm:prSet>
      <dgm:spPr/>
    </dgm:pt>
    <dgm:pt modelId="{D91E0357-1EEF-448C-B452-340E25377CA1}" type="pres">
      <dgm:prSet presAssocID="{114E170D-C2C9-4101-A915-79C13CD13B11}" presName="dotNode3" presStyleCnt="0"/>
      <dgm:spPr/>
    </dgm:pt>
    <dgm:pt modelId="{63C262C7-65E6-45FD-9BE3-42D5F6070388}" type="pres">
      <dgm:prSet presAssocID="{114E170D-C2C9-4101-A915-79C13CD13B11}" presName="dotRepeatNode" presStyleLbl="fgShp" presStyleIdx="1" presStyleCnt="3"/>
      <dgm:spPr/>
    </dgm:pt>
    <dgm:pt modelId="{C92BD883-D03F-45D1-92FB-57F348B503E7}" type="pres">
      <dgm:prSet presAssocID="{7CF68762-B69E-44B8-8AF9-56D174409294}" presName="txNode4" presStyleLbl="revTx" presStyleIdx="3" presStyleCnt="5" custScaleX="174792" custLinFactNeighborX="40560" custLinFactNeighborY="2789">
        <dgm:presLayoutVars>
          <dgm:bulletEnabled val="1"/>
        </dgm:presLayoutVars>
      </dgm:prSet>
      <dgm:spPr/>
    </dgm:pt>
    <dgm:pt modelId="{1037961C-57BA-4109-848C-53F9B83EC6F7}" type="pres">
      <dgm:prSet presAssocID="{8D46B3C2-BD1F-4F71-B285-A73DE50076A1}" presName="dotNode4" presStyleCnt="0"/>
      <dgm:spPr/>
    </dgm:pt>
    <dgm:pt modelId="{1A0A0AEF-D226-4FB3-8A1A-0225AEABA1D0}" type="pres">
      <dgm:prSet presAssocID="{8D46B3C2-BD1F-4F71-B285-A73DE50076A1}" presName="dotRepeatNode" presStyleLbl="fgShp" presStyleIdx="2" presStyleCnt="3"/>
      <dgm:spPr/>
    </dgm:pt>
    <dgm:pt modelId="{1CF65714-70A2-4D42-A49A-279FF1E05EB9}" type="pres">
      <dgm:prSet presAssocID="{40020079-294F-497F-B6D6-218BB5DC9FD8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9C011F09-0C72-4F68-AFAC-9DF6471D08A7}" srcId="{EE7C1553-6FAC-49CD-BB35-4C95DD43CF85}" destId="{7CF68762-B69E-44B8-8AF9-56D174409294}" srcOrd="3" destOrd="0" parTransId="{D21D0609-19D9-49D7-9D59-DA211F542690}" sibTransId="{8D46B3C2-BD1F-4F71-B285-A73DE50076A1}"/>
    <dgm:cxn modelId="{3356BF0B-CD27-42D1-87DF-350A49B3F478}" type="presOf" srcId="{114E170D-C2C9-4101-A915-79C13CD13B11}" destId="{63C262C7-65E6-45FD-9BE3-42D5F6070388}" srcOrd="0" destOrd="0" presId="urn:microsoft.com/office/officeart/2009/3/layout/DescendingProcess"/>
    <dgm:cxn modelId="{A4DB0020-C6E5-4D6F-8519-AD3E3D3830E2}" type="presOf" srcId="{F6CB86DA-1C5C-407B-B612-05A0DEF1DBDC}" destId="{2A22C14C-5D29-4321-A52C-F945B535333E}" srcOrd="0" destOrd="0" presId="urn:microsoft.com/office/officeart/2009/3/layout/DescendingProcess"/>
    <dgm:cxn modelId="{2DE3552C-8679-40F4-99BF-8D53EE839260}" srcId="{EE7C1553-6FAC-49CD-BB35-4C95DD43CF85}" destId="{40020079-294F-497F-B6D6-218BB5DC9FD8}" srcOrd="4" destOrd="0" parTransId="{A6FDC1D8-5C9C-47D1-887C-57BE3D229209}" sibTransId="{ABD2BC54-BD71-44FC-8C11-7F3536082762}"/>
    <dgm:cxn modelId="{51376A37-138F-467E-AFB1-202E6D9A7D9F}" type="presOf" srcId="{7CF68762-B69E-44B8-8AF9-56D174409294}" destId="{C92BD883-D03F-45D1-92FB-57F348B503E7}" srcOrd="0" destOrd="0" presId="urn:microsoft.com/office/officeart/2009/3/layout/DescendingProcess"/>
    <dgm:cxn modelId="{5F66ED40-125A-49C6-8821-D70F5616A9C0}" type="presOf" srcId="{4ABA2312-9895-43B6-BD5C-08E69E641F1C}" destId="{F7E4A4BE-2BE1-4B79-983B-01B4794BD1DF}" srcOrd="0" destOrd="0" presId="urn:microsoft.com/office/officeart/2009/3/layout/DescendingProcess"/>
    <dgm:cxn modelId="{B02EFB5C-33F5-4C1B-8E20-46C13848A0B8}" srcId="{EE7C1553-6FAC-49CD-BB35-4C95DD43CF85}" destId="{620ADE3B-B2AC-48BB-B5FE-AF11B9CB51C0}" srcOrd="0" destOrd="0" parTransId="{62422EAD-E328-4FA3-9B5B-94F6D234F061}" sibTransId="{1AAA1E2B-7C2B-46F2-A889-94B61766283C}"/>
    <dgm:cxn modelId="{0831087B-2587-467C-95AF-4D8AD6858996}" type="presOf" srcId="{EE7C1553-6FAC-49CD-BB35-4C95DD43CF85}" destId="{C89A66EF-9425-42AD-A980-30CE6D1E2F69}" srcOrd="0" destOrd="0" presId="urn:microsoft.com/office/officeart/2009/3/layout/DescendingProcess"/>
    <dgm:cxn modelId="{23B31388-782E-4ABB-B155-9FFEF3323046}" srcId="{EE7C1553-6FAC-49CD-BB35-4C95DD43CF85}" destId="{FC276829-270A-4C7E-A98F-B68213C76615}" srcOrd="1" destOrd="0" parTransId="{40C9D463-EC9F-4127-990E-5FC960B1C452}" sibTransId="{4ABA2312-9895-43B6-BD5C-08E69E641F1C}"/>
    <dgm:cxn modelId="{AB62308A-E21B-4391-9F7A-A4885890766B}" type="presOf" srcId="{40020079-294F-497F-B6D6-218BB5DC9FD8}" destId="{1CF65714-70A2-4D42-A49A-279FF1E05EB9}" srcOrd="0" destOrd="0" presId="urn:microsoft.com/office/officeart/2009/3/layout/DescendingProcess"/>
    <dgm:cxn modelId="{916B0B8D-2A42-465F-A2D5-816E32EFC129}" type="presOf" srcId="{8D46B3C2-BD1F-4F71-B285-A73DE50076A1}" destId="{1A0A0AEF-D226-4FB3-8A1A-0225AEABA1D0}" srcOrd="0" destOrd="0" presId="urn:microsoft.com/office/officeart/2009/3/layout/DescendingProcess"/>
    <dgm:cxn modelId="{52F0B9C2-5A5B-4DE1-9B31-D463DBFA4283}" type="presOf" srcId="{FC276829-270A-4C7E-A98F-B68213C76615}" destId="{2B6358A9-399F-48E1-B34D-B2BD8450FD1E}" srcOrd="0" destOrd="0" presId="urn:microsoft.com/office/officeart/2009/3/layout/DescendingProcess"/>
    <dgm:cxn modelId="{D4F98ECD-39A7-4DB4-B2AA-460FB53391F7}" type="presOf" srcId="{620ADE3B-B2AC-48BB-B5FE-AF11B9CB51C0}" destId="{EBAD9EF1-5AF7-4DB8-A239-2ED10C7DC394}" srcOrd="0" destOrd="0" presId="urn:microsoft.com/office/officeart/2009/3/layout/DescendingProcess"/>
    <dgm:cxn modelId="{46646BF9-F1D8-4C0D-B193-3AE22E102861}" srcId="{EE7C1553-6FAC-49CD-BB35-4C95DD43CF85}" destId="{F6CB86DA-1C5C-407B-B612-05A0DEF1DBDC}" srcOrd="2" destOrd="0" parTransId="{37C68502-68D1-4C58-B5B3-EE819CB03394}" sibTransId="{114E170D-C2C9-4101-A915-79C13CD13B11}"/>
    <dgm:cxn modelId="{93C25FC5-7BBD-42BA-A6F7-34D8D6D15BBE}" type="presParOf" srcId="{C89A66EF-9425-42AD-A980-30CE6D1E2F69}" destId="{24A79DE9-BB29-48F1-9683-412CC7C6E3D4}" srcOrd="0" destOrd="0" presId="urn:microsoft.com/office/officeart/2009/3/layout/DescendingProcess"/>
    <dgm:cxn modelId="{872F0CF3-5EC2-473C-BD6C-44E6C84BB362}" type="presParOf" srcId="{C89A66EF-9425-42AD-A980-30CE6D1E2F69}" destId="{EBAD9EF1-5AF7-4DB8-A239-2ED10C7DC394}" srcOrd="1" destOrd="0" presId="urn:microsoft.com/office/officeart/2009/3/layout/DescendingProcess"/>
    <dgm:cxn modelId="{7BAB6FC1-03EF-4E37-9C28-78A7A538CDC8}" type="presParOf" srcId="{C89A66EF-9425-42AD-A980-30CE6D1E2F69}" destId="{2B6358A9-399F-48E1-B34D-B2BD8450FD1E}" srcOrd="2" destOrd="0" presId="urn:microsoft.com/office/officeart/2009/3/layout/DescendingProcess"/>
    <dgm:cxn modelId="{82CB6C39-776B-48A2-8F3F-3E34FCA9AB1D}" type="presParOf" srcId="{C89A66EF-9425-42AD-A980-30CE6D1E2F69}" destId="{FEEEAB87-1F8E-4234-BFB3-DE89EF2EFBE6}" srcOrd="3" destOrd="0" presId="urn:microsoft.com/office/officeart/2009/3/layout/DescendingProcess"/>
    <dgm:cxn modelId="{424A932F-2D03-49F4-AA08-85F60C02CCD0}" type="presParOf" srcId="{FEEEAB87-1F8E-4234-BFB3-DE89EF2EFBE6}" destId="{F7E4A4BE-2BE1-4B79-983B-01B4794BD1DF}" srcOrd="0" destOrd="0" presId="urn:microsoft.com/office/officeart/2009/3/layout/DescendingProcess"/>
    <dgm:cxn modelId="{64DD060B-3E16-428C-A926-9749CD32B622}" type="presParOf" srcId="{C89A66EF-9425-42AD-A980-30CE6D1E2F69}" destId="{2A22C14C-5D29-4321-A52C-F945B535333E}" srcOrd="4" destOrd="0" presId="urn:microsoft.com/office/officeart/2009/3/layout/DescendingProcess"/>
    <dgm:cxn modelId="{3F5FC033-27D2-4FCC-B341-960A057BEA0A}" type="presParOf" srcId="{C89A66EF-9425-42AD-A980-30CE6D1E2F69}" destId="{D91E0357-1EEF-448C-B452-340E25377CA1}" srcOrd="5" destOrd="0" presId="urn:microsoft.com/office/officeart/2009/3/layout/DescendingProcess"/>
    <dgm:cxn modelId="{7C688B2B-5383-45CD-87E0-A9884BA192B5}" type="presParOf" srcId="{D91E0357-1EEF-448C-B452-340E25377CA1}" destId="{63C262C7-65E6-45FD-9BE3-42D5F6070388}" srcOrd="0" destOrd="0" presId="urn:microsoft.com/office/officeart/2009/3/layout/DescendingProcess"/>
    <dgm:cxn modelId="{603E4416-3699-48A4-BD38-5FB9034ABD00}" type="presParOf" srcId="{C89A66EF-9425-42AD-A980-30CE6D1E2F69}" destId="{C92BD883-D03F-45D1-92FB-57F348B503E7}" srcOrd="6" destOrd="0" presId="urn:microsoft.com/office/officeart/2009/3/layout/DescendingProcess"/>
    <dgm:cxn modelId="{52D7CD93-FF7C-412D-970E-E8C2E99694DE}" type="presParOf" srcId="{C89A66EF-9425-42AD-A980-30CE6D1E2F69}" destId="{1037961C-57BA-4109-848C-53F9B83EC6F7}" srcOrd="7" destOrd="0" presId="urn:microsoft.com/office/officeart/2009/3/layout/DescendingProcess"/>
    <dgm:cxn modelId="{68710ECC-AB08-414B-92C6-FCC6DC8B2A8A}" type="presParOf" srcId="{1037961C-57BA-4109-848C-53F9B83EC6F7}" destId="{1A0A0AEF-D226-4FB3-8A1A-0225AEABA1D0}" srcOrd="0" destOrd="0" presId="urn:microsoft.com/office/officeart/2009/3/layout/DescendingProcess"/>
    <dgm:cxn modelId="{5AD50243-8000-46EC-B3FF-E559F8E764C6}" type="presParOf" srcId="{C89A66EF-9425-42AD-A980-30CE6D1E2F69}" destId="{1CF65714-70A2-4D42-A49A-279FF1E05EB9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A31419F-38B2-48EE-A6C5-972C1303C71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4E82929-71AF-4180-9BFF-7608005587A2}">
      <dgm:prSet phldrT="[Testo]"/>
      <dgm:spPr>
        <a:solidFill>
          <a:srgbClr val="0070C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it-IT" dirty="0">
              <a:solidFill>
                <a:srgbClr val="FDF0D5"/>
              </a:solidFill>
              <a:latin typeface="Georgia" panose="02040502050405020303" pitchFamily="18" charset="0"/>
            </a:rPr>
            <a:t>2 </a:t>
          </a:r>
        </a:p>
        <a:p>
          <a:r>
            <a:rPr lang="it-IT" dirty="0">
              <a:solidFill>
                <a:srgbClr val="FDF0D5"/>
              </a:solidFill>
              <a:latin typeface="Georgia" panose="02040502050405020303" pitchFamily="18" charset="0"/>
            </a:rPr>
            <a:t>STRATEGIE</a:t>
          </a:r>
        </a:p>
      </dgm:t>
    </dgm:pt>
    <dgm:pt modelId="{8CB3A948-0B5E-472F-B157-1218D9965CAA}" type="parTrans" cxnId="{B85F4643-F654-4E9C-8389-F2434154EBA5}">
      <dgm:prSet/>
      <dgm:spPr/>
      <dgm:t>
        <a:bodyPr/>
        <a:lstStyle/>
        <a:p>
          <a:endParaRPr lang="it-IT"/>
        </a:p>
      </dgm:t>
    </dgm:pt>
    <dgm:pt modelId="{E2C64770-5D65-42B0-8B52-A3736F48C43E}" type="sibTrans" cxnId="{B85F4643-F654-4E9C-8389-F2434154EBA5}">
      <dgm:prSet/>
      <dgm:spPr/>
      <dgm:t>
        <a:bodyPr/>
        <a:lstStyle/>
        <a:p>
          <a:endParaRPr lang="it-IT"/>
        </a:p>
      </dgm:t>
    </dgm:pt>
    <dgm:pt modelId="{CE45438D-280C-4EA3-8749-11AC7C385790}">
      <dgm:prSet phldrT="[Testo]"/>
      <dgm:spPr>
        <a:solidFill>
          <a:srgbClr val="C1121F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it-IT" dirty="0">
              <a:solidFill>
                <a:srgbClr val="FDF0D5"/>
              </a:solidFill>
              <a:latin typeface="Georgia Pro Cond Light" panose="02040306050405020303" pitchFamily="18" charset="0"/>
            </a:rPr>
            <a:t>RECORD LINKAGE TOOLKIT</a:t>
          </a:r>
        </a:p>
      </dgm:t>
    </dgm:pt>
    <dgm:pt modelId="{65451456-2851-427F-82DA-8E77E505505F}" type="parTrans" cxnId="{8B9EEA68-45BD-476F-B907-E6DC6A3B12B4}">
      <dgm:prSet/>
      <dgm:spPr/>
      <dgm:t>
        <a:bodyPr/>
        <a:lstStyle/>
        <a:p>
          <a:endParaRPr lang="it-IT"/>
        </a:p>
      </dgm:t>
    </dgm:pt>
    <dgm:pt modelId="{21CDDFF2-247C-4664-9CB9-89C4341362A2}" type="sibTrans" cxnId="{8B9EEA68-45BD-476F-B907-E6DC6A3B12B4}">
      <dgm:prSet/>
      <dgm:spPr/>
      <dgm:t>
        <a:bodyPr/>
        <a:lstStyle/>
        <a:p>
          <a:endParaRPr lang="it-IT"/>
        </a:p>
      </dgm:t>
    </dgm:pt>
    <dgm:pt modelId="{72F7BA75-E167-4C98-85E1-B328C696A738}">
      <dgm:prSet phldrT="[Testo]"/>
      <dgm:spPr>
        <a:solidFill>
          <a:srgbClr val="C1121F"/>
        </a:solidFill>
        <a:ln>
          <a:solidFill>
            <a:srgbClr val="C1121F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it-IT" dirty="0">
              <a:solidFill>
                <a:srgbClr val="FDF0D5"/>
              </a:solidFill>
              <a:latin typeface="Georgia Pro Cond Light" panose="02040306050405020303" pitchFamily="18" charset="0"/>
            </a:rPr>
            <a:t>DITTO</a:t>
          </a:r>
        </a:p>
      </dgm:t>
    </dgm:pt>
    <dgm:pt modelId="{6EDCB99E-9396-40B6-8969-10DD9D0FBFCE}" type="parTrans" cxnId="{96C9F295-5A3F-4EF0-929D-4D0BA18F72B4}">
      <dgm:prSet/>
      <dgm:spPr/>
      <dgm:t>
        <a:bodyPr/>
        <a:lstStyle/>
        <a:p>
          <a:endParaRPr lang="it-IT"/>
        </a:p>
      </dgm:t>
    </dgm:pt>
    <dgm:pt modelId="{34D8F0D1-F29D-45AB-B455-3F58A31B3742}" type="sibTrans" cxnId="{96C9F295-5A3F-4EF0-929D-4D0BA18F72B4}">
      <dgm:prSet/>
      <dgm:spPr/>
      <dgm:t>
        <a:bodyPr/>
        <a:lstStyle/>
        <a:p>
          <a:endParaRPr lang="it-IT"/>
        </a:p>
      </dgm:t>
    </dgm:pt>
    <dgm:pt modelId="{6B5A3EA0-F1D6-4F4D-86D0-55A15FCCAB86}" type="pres">
      <dgm:prSet presAssocID="{0A31419F-38B2-48EE-A6C5-972C1303C71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358BD4-9761-43D5-925F-B54BED8A07D6}" type="pres">
      <dgm:prSet presAssocID="{A4E82929-71AF-4180-9BFF-7608005587A2}" presName="root1" presStyleCnt="0"/>
      <dgm:spPr/>
    </dgm:pt>
    <dgm:pt modelId="{67D902F9-5AB0-4C94-B51E-8B3737256E02}" type="pres">
      <dgm:prSet presAssocID="{A4E82929-71AF-4180-9BFF-7608005587A2}" presName="LevelOneTextNode" presStyleLbl="node0" presStyleIdx="0" presStyleCnt="1" custAng="5400000" custScaleX="77068" custScaleY="38223" custLinFactNeighborX="-87112" custLinFactNeighborY="190">
        <dgm:presLayoutVars>
          <dgm:chPref val="3"/>
        </dgm:presLayoutVars>
      </dgm:prSet>
      <dgm:spPr/>
    </dgm:pt>
    <dgm:pt modelId="{2C4B4B19-8050-43D6-97EE-71A924CA5DBB}" type="pres">
      <dgm:prSet presAssocID="{A4E82929-71AF-4180-9BFF-7608005587A2}" presName="level2hierChild" presStyleCnt="0"/>
      <dgm:spPr/>
    </dgm:pt>
    <dgm:pt modelId="{54F4EE17-2D95-44D6-8E30-CFC74D5894C8}" type="pres">
      <dgm:prSet presAssocID="{65451456-2851-427F-82DA-8E77E505505F}" presName="conn2-1" presStyleLbl="parChTrans1D2" presStyleIdx="0" presStyleCnt="2"/>
      <dgm:spPr/>
    </dgm:pt>
    <dgm:pt modelId="{84928E1E-5F65-4FCE-A4EA-D3D4A1EBCB5E}" type="pres">
      <dgm:prSet presAssocID="{65451456-2851-427F-82DA-8E77E505505F}" presName="connTx" presStyleLbl="parChTrans1D2" presStyleIdx="0" presStyleCnt="2"/>
      <dgm:spPr/>
    </dgm:pt>
    <dgm:pt modelId="{628317A3-C2C3-466D-8EC6-DF65099E9DEB}" type="pres">
      <dgm:prSet presAssocID="{CE45438D-280C-4EA3-8749-11AC7C385790}" presName="root2" presStyleCnt="0"/>
      <dgm:spPr/>
    </dgm:pt>
    <dgm:pt modelId="{71864299-E423-4483-B58D-BC2AB129B950}" type="pres">
      <dgm:prSet presAssocID="{CE45438D-280C-4EA3-8749-11AC7C385790}" presName="LevelTwoTextNode" presStyleLbl="node2" presStyleIdx="0" presStyleCnt="2" custLinFactY="-24019" custLinFactNeighborX="-396" custLinFactNeighborY="-100000">
        <dgm:presLayoutVars>
          <dgm:chPref val="3"/>
        </dgm:presLayoutVars>
      </dgm:prSet>
      <dgm:spPr/>
    </dgm:pt>
    <dgm:pt modelId="{1F723E0B-E9DB-46E5-AF81-20049BD09FFA}" type="pres">
      <dgm:prSet presAssocID="{CE45438D-280C-4EA3-8749-11AC7C385790}" presName="level3hierChild" presStyleCnt="0"/>
      <dgm:spPr/>
    </dgm:pt>
    <dgm:pt modelId="{C877197C-51CB-4D70-9273-AD2D9817EDC2}" type="pres">
      <dgm:prSet presAssocID="{6EDCB99E-9396-40B6-8969-10DD9D0FBFCE}" presName="conn2-1" presStyleLbl="parChTrans1D2" presStyleIdx="1" presStyleCnt="2"/>
      <dgm:spPr/>
    </dgm:pt>
    <dgm:pt modelId="{B794A34C-A5A5-432F-A8F8-4B91E3B6FBA9}" type="pres">
      <dgm:prSet presAssocID="{6EDCB99E-9396-40B6-8969-10DD9D0FBFCE}" presName="connTx" presStyleLbl="parChTrans1D2" presStyleIdx="1" presStyleCnt="2"/>
      <dgm:spPr/>
    </dgm:pt>
    <dgm:pt modelId="{A658B027-C6C9-4EEB-8573-C48437BF1F98}" type="pres">
      <dgm:prSet presAssocID="{72F7BA75-E167-4C98-85E1-B328C696A738}" presName="root2" presStyleCnt="0"/>
      <dgm:spPr/>
    </dgm:pt>
    <dgm:pt modelId="{D75E94E7-B14C-4B16-B517-D25D7F6E6CE5}" type="pres">
      <dgm:prSet presAssocID="{72F7BA75-E167-4C98-85E1-B328C696A738}" presName="LevelTwoTextNode" presStyleLbl="node2" presStyleIdx="1" presStyleCnt="2" custLinFactY="49308" custLinFactNeighborX="-793" custLinFactNeighborY="100000">
        <dgm:presLayoutVars>
          <dgm:chPref val="3"/>
        </dgm:presLayoutVars>
      </dgm:prSet>
      <dgm:spPr/>
    </dgm:pt>
    <dgm:pt modelId="{B544BFB3-91C1-4D16-8561-2B5476FA6AD4}" type="pres">
      <dgm:prSet presAssocID="{72F7BA75-E167-4C98-85E1-B328C696A738}" presName="level3hierChild" presStyleCnt="0"/>
      <dgm:spPr/>
    </dgm:pt>
  </dgm:ptLst>
  <dgm:cxnLst>
    <dgm:cxn modelId="{B85F4643-F654-4E9C-8389-F2434154EBA5}" srcId="{0A31419F-38B2-48EE-A6C5-972C1303C711}" destId="{A4E82929-71AF-4180-9BFF-7608005587A2}" srcOrd="0" destOrd="0" parTransId="{8CB3A948-0B5E-472F-B157-1218D9965CAA}" sibTransId="{E2C64770-5D65-42B0-8B52-A3736F48C43E}"/>
    <dgm:cxn modelId="{8B9EEA68-45BD-476F-B907-E6DC6A3B12B4}" srcId="{A4E82929-71AF-4180-9BFF-7608005587A2}" destId="{CE45438D-280C-4EA3-8749-11AC7C385790}" srcOrd="0" destOrd="0" parTransId="{65451456-2851-427F-82DA-8E77E505505F}" sibTransId="{21CDDFF2-247C-4664-9CB9-89C4341362A2}"/>
    <dgm:cxn modelId="{DE840A57-A679-475C-A5C0-A0BE412E7BF6}" type="presOf" srcId="{6EDCB99E-9396-40B6-8969-10DD9D0FBFCE}" destId="{C877197C-51CB-4D70-9273-AD2D9817EDC2}" srcOrd="0" destOrd="0" presId="urn:microsoft.com/office/officeart/2008/layout/HorizontalMultiLevelHierarchy"/>
    <dgm:cxn modelId="{A909EB57-5B32-43F3-9029-E34E4A25B626}" type="presOf" srcId="{0A31419F-38B2-48EE-A6C5-972C1303C711}" destId="{6B5A3EA0-F1D6-4F4D-86D0-55A15FCCAB86}" srcOrd="0" destOrd="0" presId="urn:microsoft.com/office/officeart/2008/layout/HorizontalMultiLevelHierarchy"/>
    <dgm:cxn modelId="{96C9F295-5A3F-4EF0-929D-4D0BA18F72B4}" srcId="{A4E82929-71AF-4180-9BFF-7608005587A2}" destId="{72F7BA75-E167-4C98-85E1-B328C696A738}" srcOrd="1" destOrd="0" parTransId="{6EDCB99E-9396-40B6-8969-10DD9D0FBFCE}" sibTransId="{34D8F0D1-F29D-45AB-B455-3F58A31B3742}"/>
    <dgm:cxn modelId="{7874089F-D72F-4BB1-8C7A-9FF81A66856D}" type="presOf" srcId="{65451456-2851-427F-82DA-8E77E505505F}" destId="{84928E1E-5F65-4FCE-A4EA-D3D4A1EBCB5E}" srcOrd="1" destOrd="0" presId="urn:microsoft.com/office/officeart/2008/layout/HorizontalMultiLevelHierarchy"/>
    <dgm:cxn modelId="{9CA896A6-5DFC-41A0-9AFD-BB658366361B}" type="presOf" srcId="{72F7BA75-E167-4C98-85E1-B328C696A738}" destId="{D75E94E7-B14C-4B16-B517-D25D7F6E6CE5}" srcOrd="0" destOrd="0" presId="urn:microsoft.com/office/officeart/2008/layout/HorizontalMultiLevelHierarchy"/>
    <dgm:cxn modelId="{DA8E29BC-F989-4EAC-8AAE-C6604436E356}" type="presOf" srcId="{A4E82929-71AF-4180-9BFF-7608005587A2}" destId="{67D902F9-5AB0-4C94-B51E-8B3737256E02}" srcOrd="0" destOrd="0" presId="urn:microsoft.com/office/officeart/2008/layout/HorizontalMultiLevelHierarchy"/>
    <dgm:cxn modelId="{7A31BDD3-B65D-4F8D-9BA0-79B522AAC2EF}" type="presOf" srcId="{6EDCB99E-9396-40B6-8969-10DD9D0FBFCE}" destId="{B794A34C-A5A5-432F-A8F8-4B91E3B6FBA9}" srcOrd="1" destOrd="0" presId="urn:microsoft.com/office/officeart/2008/layout/HorizontalMultiLevelHierarchy"/>
    <dgm:cxn modelId="{CEEFA8D9-EB10-44B2-9A51-D4B6CF405EC6}" type="presOf" srcId="{65451456-2851-427F-82DA-8E77E505505F}" destId="{54F4EE17-2D95-44D6-8E30-CFC74D5894C8}" srcOrd="0" destOrd="0" presId="urn:microsoft.com/office/officeart/2008/layout/HorizontalMultiLevelHierarchy"/>
    <dgm:cxn modelId="{818505E9-294C-4BFB-856F-A12C5DC5F25A}" type="presOf" srcId="{CE45438D-280C-4EA3-8749-11AC7C385790}" destId="{71864299-E423-4483-B58D-BC2AB129B950}" srcOrd="0" destOrd="0" presId="urn:microsoft.com/office/officeart/2008/layout/HorizontalMultiLevelHierarchy"/>
    <dgm:cxn modelId="{6668CAA5-F5EB-4BE4-A2A2-AC593D0548FB}" type="presParOf" srcId="{6B5A3EA0-F1D6-4F4D-86D0-55A15FCCAB86}" destId="{E1358BD4-9761-43D5-925F-B54BED8A07D6}" srcOrd="0" destOrd="0" presId="urn:microsoft.com/office/officeart/2008/layout/HorizontalMultiLevelHierarchy"/>
    <dgm:cxn modelId="{41C59D1D-B5F4-4866-9324-C4BB8FA5E3B4}" type="presParOf" srcId="{E1358BD4-9761-43D5-925F-B54BED8A07D6}" destId="{67D902F9-5AB0-4C94-B51E-8B3737256E02}" srcOrd="0" destOrd="0" presId="urn:microsoft.com/office/officeart/2008/layout/HorizontalMultiLevelHierarchy"/>
    <dgm:cxn modelId="{F1F56983-655D-42F1-B888-15FE27750B2E}" type="presParOf" srcId="{E1358BD4-9761-43D5-925F-B54BED8A07D6}" destId="{2C4B4B19-8050-43D6-97EE-71A924CA5DBB}" srcOrd="1" destOrd="0" presId="urn:microsoft.com/office/officeart/2008/layout/HorizontalMultiLevelHierarchy"/>
    <dgm:cxn modelId="{BFDD1365-66E4-4755-9A5A-0AA4911407CA}" type="presParOf" srcId="{2C4B4B19-8050-43D6-97EE-71A924CA5DBB}" destId="{54F4EE17-2D95-44D6-8E30-CFC74D5894C8}" srcOrd="0" destOrd="0" presId="urn:microsoft.com/office/officeart/2008/layout/HorizontalMultiLevelHierarchy"/>
    <dgm:cxn modelId="{7039A32E-F5B2-41B1-922D-9CA174A547E5}" type="presParOf" srcId="{54F4EE17-2D95-44D6-8E30-CFC74D5894C8}" destId="{84928E1E-5F65-4FCE-A4EA-D3D4A1EBCB5E}" srcOrd="0" destOrd="0" presId="urn:microsoft.com/office/officeart/2008/layout/HorizontalMultiLevelHierarchy"/>
    <dgm:cxn modelId="{B2AFD8BC-DA3F-46C1-8192-6FAB4FA96D31}" type="presParOf" srcId="{2C4B4B19-8050-43D6-97EE-71A924CA5DBB}" destId="{628317A3-C2C3-466D-8EC6-DF65099E9DEB}" srcOrd="1" destOrd="0" presId="urn:microsoft.com/office/officeart/2008/layout/HorizontalMultiLevelHierarchy"/>
    <dgm:cxn modelId="{A1B4254E-67B3-4A05-AD0D-88720EA48E48}" type="presParOf" srcId="{628317A3-C2C3-466D-8EC6-DF65099E9DEB}" destId="{71864299-E423-4483-B58D-BC2AB129B950}" srcOrd="0" destOrd="0" presId="urn:microsoft.com/office/officeart/2008/layout/HorizontalMultiLevelHierarchy"/>
    <dgm:cxn modelId="{DBC5147F-3E3B-4856-9078-F4C990E00A76}" type="presParOf" srcId="{628317A3-C2C3-466D-8EC6-DF65099E9DEB}" destId="{1F723E0B-E9DB-46E5-AF81-20049BD09FFA}" srcOrd="1" destOrd="0" presId="urn:microsoft.com/office/officeart/2008/layout/HorizontalMultiLevelHierarchy"/>
    <dgm:cxn modelId="{AC8A90D5-9F01-4FFF-B867-4A20B6B41132}" type="presParOf" srcId="{2C4B4B19-8050-43D6-97EE-71A924CA5DBB}" destId="{C877197C-51CB-4D70-9273-AD2D9817EDC2}" srcOrd="2" destOrd="0" presId="urn:microsoft.com/office/officeart/2008/layout/HorizontalMultiLevelHierarchy"/>
    <dgm:cxn modelId="{6A9F5A07-C3C1-4736-9862-ED558CA6A04D}" type="presParOf" srcId="{C877197C-51CB-4D70-9273-AD2D9817EDC2}" destId="{B794A34C-A5A5-432F-A8F8-4B91E3B6FBA9}" srcOrd="0" destOrd="0" presId="urn:microsoft.com/office/officeart/2008/layout/HorizontalMultiLevelHierarchy"/>
    <dgm:cxn modelId="{E0D71E24-70AC-4144-8A68-2E57C6512948}" type="presParOf" srcId="{2C4B4B19-8050-43D6-97EE-71A924CA5DBB}" destId="{A658B027-C6C9-4EEB-8573-C48437BF1F98}" srcOrd="3" destOrd="0" presId="urn:microsoft.com/office/officeart/2008/layout/HorizontalMultiLevelHierarchy"/>
    <dgm:cxn modelId="{B5C8A66D-2686-42DE-BA97-9ABEE4C4A5C9}" type="presParOf" srcId="{A658B027-C6C9-4EEB-8573-C48437BF1F98}" destId="{D75E94E7-B14C-4B16-B517-D25D7F6E6CE5}" srcOrd="0" destOrd="0" presId="urn:microsoft.com/office/officeart/2008/layout/HorizontalMultiLevelHierarchy"/>
    <dgm:cxn modelId="{2EA78BFC-2D36-4A21-93B1-83324D773264}" type="presParOf" srcId="{A658B027-C6C9-4EEB-8573-C48437BF1F98}" destId="{B544BFB3-91C1-4D16-8561-2B5476FA6AD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dirty="0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dirty="0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72A35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io mensile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dirty="0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dirty="0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72A35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io mensile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 dirty="0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D414C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dirty="0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dirty="0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72A35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io mensile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 dirty="0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D414C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 rotWithShape="1">
          <a:blip xmlns:r="http://schemas.openxmlformats.org/officeDocument/2006/relationships" r:embed="rId1">
            <a:duotone>
              <a:prstClr val="black"/>
              <a:srgbClr val="156082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 dirty="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 dirty="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72A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sz="2400" kern="1200" dirty="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D41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rgbClr val="156082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 sz="2400" kern="1200" dirty="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D4596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CALCOLO DI METRICHE DI PERFORMANCE</a:t>
          </a:r>
          <a:endParaRPr lang="en-US" sz="2400" kern="1200" dirty="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48988-A4AF-494F-8431-DA4036DF1A06}">
      <dsp:nvSpPr>
        <dsp:cNvPr id="0" name=""/>
        <dsp:cNvSpPr/>
      </dsp:nvSpPr>
      <dsp:spPr>
        <a:xfrm>
          <a:off x="0" y="45914"/>
          <a:ext cx="7340600" cy="1200419"/>
        </a:xfrm>
        <a:prstGeom prst="roundRect">
          <a:avLst/>
        </a:prstGeom>
        <a:solidFill>
          <a:srgbClr val="C1121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rgbClr val="FDF0D5"/>
              </a:solidFill>
              <a:latin typeface="Georgia" panose="02040502050405020303" pitchFamily="18" charset="0"/>
            </a:rPr>
            <a:t>ITERIAMO SULLE SORGENTI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 dirty="0">
            <a:solidFill>
              <a:srgbClr val="FDF0D5"/>
            </a:solidFill>
            <a:latin typeface="Georgia" panose="02040502050405020303" pitchFamily="18" charset="0"/>
          </a:endParaRPr>
        </a:p>
      </dsp:txBody>
      <dsp:txXfrm>
        <a:off x="58600" y="104514"/>
        <a:ext cx="7223400" cy="1083219"/>
      </dsp:txXfrm>
    </dsp:sp>
    <dsp:sp modelId="{9EB310F3-FFC6-4348-AE3A-F6927E4A9CA3}">
      <dsp:nvSpPr>
        <dsp:cNvPr id="0" name=""/>
        <dsp:cNvSpPr/>
      </dsp:nvSpPr>
      <dsp:spPr>
        <a:xfrm>
          <a:off x="0" y="1246334"/>
          <a:ext cx="7340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 dirty="0">
              <a:solidFill>
                <a:srgbClr val="0070C0"/>
              </a:solidFill>
            </a:rPr>
            <a:t>  </a:t>
          </a:r>
          <a:r>
            <a:rPr lang="it-IT" sz="1600" kern="1200" dirty="0">
              <a:solidFill>
                <a:srgbClr val="0070C0"/>
              </a:solidFill>
              <a:latin typeface="Georgia Pro Cond Light" panose="02040306050405020303" pitchFamily="18" charset="0"/>
            </a:rPr>
            <a:t>Estraiamo: </a:t>
          </a:r>
          <a:r>
            <a:rPr lang="it-IT" sz="1600" b="1" i="1" u="sng" kern="1200" dirty="0">
              <a:solidFill>
                <a:srgbClr val="0070C0"/>
              </a:solidFill>
              <a:latin typeface="Georgia Pro Cond Light" panose="02040306050405020303" pitchFamily="18" charset="0"/>
            </a:rPr>
            <a:t>NOME SORGENTE</a:t>
          </a:r>
          <a:r>
            <a:rPr lang="it-IT" sz="1600" kern="1200" dirty="0">
              <a:solidFill>
                <a:srgbClr val="0070C0"/>
              </a:solidFill>
              <a:latin typeface="Georgia Pro Cond Light" panose="02040306050405020303" pitchFamily="18" charset="0"/>
            </a:rPr>
            <a:t>, </a:t>
          </a:r>
          <a:r>
            <a:rPr lang="it-IT" sz="1600" b="1" i="1" u="sng" kern="1200" dirty="0">
              <a:solidFill>
                <a:srgbClr val="0070C0"/>
              </a:solidFill>
              <a:latin typeface="Georgia Pro Cond Light" panose="02040306050405020303" pitchFamily="18" charset="0"/>
            </a:rPr>
            <a:t>ATTRIBUTI</a:t>
          </a:r>
          <a:r>
            <a:rPr lang="it-IT" sz="1600" kern="1200" dirty="0">
              <a:solidFill>
                <a:srgbClr val="0070C0"/>
              </a:solidFill>
              <a:latin typeface="Georgia Pro Cond Light" panose="02040306050405020303" pitchFamily="18" charset="0"/>
            </a:rPr>
            <a:t>, </a:t>
          </a:r>
          <a:r>
            <a:rPr lang="it-IT" sz="1600" b="1" i="1" u="sng" kern="1200" dirty="0">
              <a:solidFill>
                <a:srgbClr val="0070C0"/>
              </a:solidFill>
              <a:latin typeface="Georgia Pro Cond Light" panose="02040306050405020303" pitchFamily="18" charset="0"/>
            </a:rPr>
            <a:t>PORZIONE DI VALORI</a:t>
          </a:r>
          <a:r>
            <a:rPr lang="it-IT" sz="1600" kern="1200" dirty="0">
              <a:solidFill>
                <a:srgbClr val="0070C0"/>
              </a:solidFill>
              <a:latin typeface="Georgia Pro Cond Light" panose="02040306050405020303" pitchFamily="18" charset="0"/>
            </a:rPr>
            <a:t>;</a:t>
          </a:r>
        </a:p>
      </dsp:txBody>
      <dsp:txXfrm>
        <a:off x="0" y="1246334"/>
        <a:ext cx="7340600" cy="596160"/>
      </dsp:txXfrm>
    </dsp:sp>
    <dsp:sp modelId="{68A17BF9-D8D8-427E-BCC4-7EA299CEC7D5}">
      <dsp:nvSpPr>
        <dsp:cNvPr id="0" name=""/>
        <dsp:cNvSpPr/>
      </dsp:nvSpPr>
      <dsp:spPr>
        <a:xfrm>
          <a:off x="0" y="1842494"/>
          <a:ext cx="7340600" cy="1200419"/>
        </a:xfrm>
        <a:prstGeom prst="roundRect">
          <a:avLst/>
        </a:prstGeom>
        <a:solidFill>
          <a:srgbClr val="CD414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rgbClr val="FDF0D5"/>
              </a:solidFill>
              <a:latin typeface="Georgia" panose="02040502050405020303" pitchFamily="18" charset="0"/>
            </a:rPr>
            <a:t>INVIAMO LE INFORMAZIONI ESTRATTE AL MODELLO</a:t>
          </a:r>
        </a:p>
      </dsp:txBody>
      <dsp:txXfrm>
        <a:off x="58600" y="1901094"/>
        <a:ext cx="7223400" cy="1083219"/>
      </dsp:txXfrm>
    </dsp:sp>
    <dsp:sp modelId="{F3EB3D4F-BA81-40CB-82F0-6527FD8136B2}">
      <dsp:nvSpPr>
        <dsp:cNvPr id="0" name=""/>
        <dsp:cNvSpPr/>
      </dsp:nvSpPr>
      <dsp:spPr>
        <a:xfrm>
          <a:off x="0" y="3042914"/>
          <a:ext cx="7340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2800" kern="1200" dirty="0">
            <a:solidFill>
              <a:srgbClr val="0070C0"/>
            </a:solidFill>
            <a:latin typeface="Georgia Pro Cond Light" panose="02040306050405020303" pitchFamily="18" charset="0"/>
          </a:endParaRPr>
        </a:p>
      </dsp:txBody>
      <dsp:txXfrm>
        <a:off x="0" y="3042914"/>
        <a:ext cx="7340600" cy="596160"/>
      </dsp:txXfrm>
    </dsp:sp>
    <dsp:sp modelId="{60363C1E-2C9E-41F3-AA56-72F19E0A12E2}">
      <dsp:nvSpPr>
        <dsp:cNvPr id="0" name=""/>
        <dsp:cNvSpPr/>
      </dsp:nvSpPr>
      <dsp:spPr>
        <a:xfrm>
          <a:off x="0" y="3639074"/>
          <a:ext cx="7340600" cy="1200419"/>
        </a:xfrm>
        <a:prstGeom prst="roundRect">
          <a:avLst/>
        </a:prstGeom>
        <a:solidFill>
          <a:srgbClr val="D4596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rgbClr val="FDF0D5"/>
              </a:solidFill>
              <a:latin typeface="Georgia" panose="02040502050405020303" pitchFamily="18" charset="0"/>
            </a:rPr>
            <a:t>MEMORIZZIAMO LE RISPOSTE DEL MODELLO IN UN FILE JSON</a:t>
          </a:r>
        </a:p>
      </dsp:txBody>
      <dsp:txXfrm>
        <a:off x="58600" y="3697674"/>
        <a:ext cx="7223400" cy="1083219"/>
      </dsp:txXfrm>
    </dsp:sp>
    <dsp:sp modelId="{97D8133F-EC27-4F19-A6EB-D31A1E6F1BEE}">
      <dsp:nvSpPr>
        <dsp:cNvPr id="0" name=""/>
        <dsp:cNvSpPr/>
      </dsp:nvSpPr>
      <dsp:spPr>
        <a:xfrm>
          <a:off x="0" y="4839494"/>
          <a:ext cx="7340600" cy="905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2000" kern="1200" dirty="0">
            <a:solidFill>
              <a:srgbClr val="FDF0D5"/>
            </a:solidFill>
            <a:latin typeface="Georgia Pro Cond Light" panose="02040306050405020303" pitchFamily="18" charset="0"/>
          </a:endParaRPr>
        </a:p>
      </dsp:txBody>
      <dsp:txXfrm>
        <a:off x="0" y="4839494"/>
        <a:ext cx="7340600" cy="9054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331DF-6C1F-4C00-BEC5-0343C4236C1C}">
      <dsp:nvSpPr>
        <dsp:cNvPr id="0" name=""/>
        <dsp:cNvSpPr/>
      </dsp:nvSpPr>
      <dsp:spPr>
        <a:xfrm>
          <a:off x="0" y="343490"/>
          <a:ext cx="6936719" cy="2774687"/>
        </a:xfrm>
        <a:prstGeom prst="chevron">
          <a:avLst/>
        </a:prstGeom>
        <a:gradFill rotWithShape="0">
          <a:gsLst>
            <a:gs pos="0">
              <a:srgbClr val="C1121F"/>
            </a:gs>
            <a:gs pos="50000">
              <a:srgbClr val="C72A35"/>
            </a:gs>
            <a:gs pos="100000">
              <a:srgbClr val="CD414C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kern="1200" dirty="0">
              <a:solidFill>
                <a:srgbClr val="FDF0D5"/>
              </a:solidFill>
              <a:latin typeface="Georgia" panose="02040502050405020303" pitchFamily="18" charset="0"/>
            </a:rPr>
            <a:t>RIPASSIAMO IL JSON OTTENUTO AL MODELLO CON UN NUOVO </a:t>
          </a:r>
          <a:r>
            <a:rPr lang="it-IT" sz="3700" b="1" u="none" kern="1200" dirty="0">
              <a:solidFill>
                <a:srgbClr val="002060"/>
              </a:solidFill>
              <a:latin typeface="Georgia" panose="02040502050405020303" pitchFamily="18" charset="0"/>
            </a:rPr>
            <a:t>PROMPT</a:t>
          </a:r>
        </a:p>
      </dsp:txBody>
      <dsp:txXfrm>
        <a:off x="1387344" y="343490"/>
        <a:ext cx="4162032" cy="27746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331DF-6C1F-4C00-BEC5-0343C4236C1C}">
      <dsp:nvSpPr>
        <dsp:cNvPr id="0" name=""/>
        <dsp:cNvSpPr/>
      </dsp:nvSpPr>
      <dsp:spPr>
        <a:xfrm>
          <a:off x="12129" y="1654976"/>
          <a:ext cx="5215149" cy="2086059"/>
        </a:xfrm>
        <a:prstGeom prst="chevron">
          <a:avLst/>
        </a:prstGeom>
        <a:gradFill rotWithShape="0">
          <a:gsLst>
            <a:gs pos="0">
              <a:srgbClr val="C1121F"/>
            </a:gs>
            <a:gs pos="50000">
              <a:srgbClr val="C72A35"/>
            </a:gs>
            <a:gs pos="100000">
              <a:srgbClr val="CD414C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rgbClr val="FDF0D5"/>
              </a:solidFill>
              <a:latin typeface="Georgia" panose="02040502050405020303" pitchFamily="18" charset="0"/>
            </a:rPr>
            <a:t>RIPASSIAMO IL JSON OTTENUTO AL MODELLO CON UN NUOVO </a:t>
          </a:r>
          <a:r>
            <a:rPr lang="it-IT" sz="2800" b="1" u="none" kern="1200" dirty="0">
              <a:solidFill>
                <a:srgbClr val="002060"/>
              </a:solidFill>
              <a:latin typeface="Georgia" panose="02040502050405020303" pitchFamily="18" charset="0"/>
            </a:rPr>
            <a:t>PROMPT</a:t>
          </a:r>
        </a:p>
      </dsp:txBody>
      <dsp:txXfrm>
        <a:off x="1055159" y="1654976"/>
        <a:ext cx="3129090" cy="2086059"/>
      </dsp:txXfrm>
    </dsp:sp>
    <dsp:sp modelId="{406AF15B-3998-48EF-A8BB-321CF7BFFB1D}">
      <dsp:nvSpPr>
        <dsp:cNvPr id="0" name=""/>
        <dsp:cNvSpPr/>
      </dsp:nvSpPr>
      <dsp:spPr>
        <a:xfrm>
          <a:off x="4702359" y="1666303"/>
          <a:ext cx="5215149" cy="2086059"/>
        </a:xfrm>
        <a:prstGeom prst="chevron">
          <a:avLst/>
        </a:prstGeom>
        <a:gradFill rotWithShape="0">
          <a:gsLst>
            <a:gs pos="0">
              <a:srgbClr val="CD414C"/>
            </a:gs>
            <a:gs pos="50000">
              <a:srgbClr val="D45962"/>
            </a:gs>
            <a:gs pos="100000">
              <a:srgbClr val="D45962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rgbClr val="FDF0D5"/>
              </a:solidFill>
              <a:latin typeface="Georgia" panose="02040502050405020303" pitchFamily="18" charset="0"/>
            </a:rPr>
            <a:t>IL MODELLO RESTITUISCE UNO </a:t>
          </a:r>
          <a:r>
            <a:rPr lang="it-IT" sz="2800" b="1" u="none" kern="1200" dirty="0">
              <a:solidFill>
                <a:srgbClr val="002060"/>
              </a:solidFill>
              <a:latin typeface="Georgia" panose="02040502050405020303" pitchFamily="18" charset="0"/>
            </a:rPr>
            <a:t>SCHEMA MAPPING </a:t>
          </a:r>
          <a:r>
            <a:rPr lang="it-IT" sz="2800" kern="1200" dirty="0">
              <a:solidFill>
                <a:srgbClr val="FDF0D5"/>
              </a:solidFill>
              <a:latin typeface="Georgia" panose="02040502050405020303" pitchFamily="18" charset="0"/>
            </a:rPr>
            <a:t>COME RISPOSTA</a:t>
          </a:r>
        </a:p>
      </dsp:txBody>
      <dsp:txXfrm>
        <a:off x="5745389" y="1666303"/>
        <a:ext cx="3129090" cy="208605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79DE9-BB29-48F1-9683-412CC7C6E3D4}">
      <dsp:nvSpPr>
        <dsp:cNvPr id="0" name=""/>
        <dsp:cNvSpPr/>
      </dsp:nvSpPr>
      <dsp:spPr>
        <a:xfrm rot="4396374">
          <a:off x="1323438" y="453146"/>
          <a:ext cx="1965819" cy="137091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A4BE-2BE1-4B79-983B-01B4794BD1DF}">
      <dsp:nvSpPr>
        <dsp:cNvPr id="0" name=""/>
        <dsp:cNvSpPr/>
      </dsp:nvSpPr>
      <dsp:spPr>
        <a:xfrm>
          <a:off x="2059840" y="632152"/>
          <a:ext cx="49643" cy="49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262C7-65E6-45FD-9BE3-42D5F6070388}">
      <dsp:nvSpPr>
        <dsp:cNvPr id="0" name=""/>
        <dsp:cNvSpPr/>
      </dsp:nvSpPr>
      <dsp:spPr>
        <a:xfrm>
          <a:off x="2399758" y="906327"/>
          <a:ext cx="49643" cy="49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A0AEF-D226-4FB3-8A1A-0225AEABA1D0}">
      <dsp:nvSpPr>
        <dsp:cNvPr id="0" name=""/>
        <dsp:cNvSpPr/>
      </dsp:nvSpPr>
      <dsp:spPr>
        <a:xfrm>
          <a:off x="2654509" y="1226958"/>
          <a:ext cx="49643" cy="49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D9EF1-5AF7-4DB8-A239-2ED10C7DC394}">
      <dsp:nvSpPr>
        <dsp:cNvPr id="0" name=""/>
        <dsp:cNvSpPr/>
      </dsp:nvSpPr>
      <dsp:spPr>
        <a:xfrm>
          <a:off x="1023492" y="0"/>
          <a:ext cx="1263148" cy="36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rgbClr val="003049"/>
              </a:solidFill>
              <a:latin typeface="Georgia Pro Cond Light" panose="02040306050405020303" pitchFamily="18" charset="0"/>
            </a:rPr>
            <a:t>Rimosse parole tra parentesi</a:t>
          </a:r>
        </a:p>
      </dsp:txBody>
      <dsp:txXfrm>
        <a:off x="1023492" y="0"/>
        <a:ext cx="1263148" cy="364352"/>
      </dsp:txXfrm>
    </dsp:sp>
    <dsp:sp modelId="{2B6358A9-399F-48E1-B34D-B2BD8450FD1E}">
      <dsp:nvSpPr>
        <dsp:cNvPr id="0" name=""/>
        <dsp:cNvSpPr/>
      </dsp:nvSpPr>
      <dsp:spPr>
        <a:xfrm>
          <a:off x="2242830" y="309197"/>
          <a:ext cx="1697088" cy="53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rgbClr val="003049"/>
              </a:solidFill>
              <a:latin typeface="Georgia Pro Cond Light" panose="02040306050405020303" pitchFamily="18" charset="0"/>
            </a:rPr>
            <a:t>Sostituito trattini con spazi e rimossi caratteri speciali</a:t>
          </a:r>
        </a:p>
      </dsp:txBody>
      <dsp:txXfrm>
        <a:off x="2242830" y="309197"/>
        <a:ext cx="1697088" cy="539056"/>
      </dsp:txXfrm>
    </dsp:sp>
    <dsp:sp modelId="{2A22C14C-5D29-4321-A52C-F945B535333E}">
      <dsp:nvSpPr>
        <dsp:cNvPr id="0" name=""/>
        <dsp:cNvSpPr/>
      </dsp:nvSpPr>
      <dsp:spPr>
        <a:xfrm>
          <a:off x="1052502" y="840414"/>
          <a:ext cx="1314773" cy="36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rgbClr val="003049"/>
              </a:solidFill>
              <a:latin typeface="Georgia Pro Cond Light" panose="02040306050405020303" pitchFamily="18" charset="0"/>
            </a:rPr>
            <a:t>Diviso il testo scritto in </a:t>
          </a:r>
          <a:r>
            <a:rPr lang="it-IT" sz="1400" kern="1200" dirty="0" err="1">
              <a:solidFill>
                <a:srgbClr val="003049"/>
              </a:solidFill>
              <a:latin typeface="Georgia Pro Cond Light" panose="02040306050405020303" pitchFamily="18" charset="0"/>
            </a:rPr>
            <a:t>PascalCase</a:t>
          </a:r>
          <a:endParaRPr lang="it-IT" sz="1400" kern="1200" dirty="0">
            <a:solidFill>
              <a:srgbClr val="003049"/>
            </a:solidFill>
            <a:latin typeface="Georgia Pro Cond Light" panose="02040306050405020303" pitchFamily="18" charset="0"/>
          </a:endParaRPr>
        </a:p>
      </dsp:txBody>
      <dsp:txXfrm>
        <a:off x="1052502" y="840414"/>
        <a:ext cx="1314773" cy="364352"/>
      </dsp:txXfrm>
    </dsp:sp>
    <dsp:sp modelId="{C92BD883-D03F-45D1-92FB-57F348B503E7}">
      <dsp:nvSpPr>
        <dsp:cNvPr id="0" name=""/>
        <dsp:cNvSpPr/>
      </dsp:nvSpPr>
      <dsp:spPr>
        <a:xfrm>
          <a:off x="2896110" y="1079765"/>
          <a:ext cx="1444875" cy="36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rgbClr val="003049"/>
              </a:solidFill>
              <a:latin typeface="Georgia Pro Cond Light" panose="02040306050405020303" pitchFamily="18" charset="0"/>
            </a:rPr>
            <a:t>Convertito tutto in minuscolo</a:t>
          </a:r>
        </a:p>
      </dsp:txBody>
      <dsp:txXfrm>
        <a:off x="2896110" y="1079765"/>
        <a:ext cx="1444875" cy="364352"/>
      </dsp:txXfrm>
    </dsp:sp>
    <dsp:sp modelId="{1CF65714-70A2-4D42-A49A-279FF1E05EB9}">
      <dsp:nvSpPr>
        <dsp:cNvPr id="0" name=""/>
        <dsp:cNvSpPr/>
      </dsp:nvSpPr>
      <dsp:spPr>
        <a:xfrm>
          <a:off x="2444118" y="1912853"/>
          <a:ext cx="1252463" cy="36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rgbClr val="003049"/>
              </a:solidFill>
              <a:latin typeface="Georgia Pro Cond Light" panose="02040306050405020303" pitchFamily="18" charset="0"/>
            </a:rPr>
            <a:t>Rimosse le NOISE WORDS</a:t>
          </a:r>
        </a:p>
      </dsp:txBody>
      <dsp:txXfrm>
        <a:off x="2444118" y="1912853"/>
        <a:ext cx="1252463" cy="36435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7197C-51CB-4D70-9273-AD2D9817EDC2}">
      <dsp:nvSpPr>
        <dsp:cNvPr id="0" name=""/>
        <dsp:cNvSpPr/>
      </dsp:nvSpPr>
      <dsp:spPr>
        <a:xfrm>
          <a:off x="1562346" y="2064204"/>
          <a:ext cx="1173009" cy="164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504" y="0"/>
              </a:lnTo>
              <a:lnTo>
                <a:pt x="586504" y="1647313"/>
              </a:lnTo>
              <a:lnTo>
                <a:pt x="1173009" y="16473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/>
        </a:p>
      </dsp:txBody>
      <dsp:txXfrm>
        <a:off x="2098294" y="2837304"/>
        <a:ext cx="101113" cy="101113"/>
      </dsp:txXfrm>
    </dsp:sp>
    <dsp:sp modelId="{54F4EE17-2D95-44D6-8E30-CFC74D5894C8}">
      <dsp:nvSpPr>
        <dsp:cNvPr id="0" name=""/>
        <dsp:cNvSpPr/>
      </dsp:nvSpPr>
      <dsp:spPr>
        <a:xfrm>
          <a:off x="1562346" y="598878"/>
          <a:ext cx="1183185" cy="1465326"/>
        </a:xfrm>
        <a:custGeom>
          <a:avLst/>
          <a:gdLst/>
          <a:ahLst/>
          <a:cxnLst/>
          <a:rect l="0" t="0" r="0" b="0"/>
          <a:pathLst>
            <a:path>
              <a:moveTo>
                <a:pt x="0" y="1465326"/>
              </a:moveTo>
              <a:lnTo>
                <a:pt x="591592" y="1465326"/>
              </a:lnTo>
              <a:lnTo>
                <a:pt x="591592" y="0"/>
              </a:lnTo>
              <a:lnTo>
                <a:pt x="1183185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/>
        </a:p>
      </dsp:txBody>
      <dsp:txXfrm>
        <a:off x="2106854" y="1284457"/>
        <a:ext cx="94168" cy="94168"/>
      </dsp:txXfrm>
    </dsp:sp>
    <dsp:sp modelId="{67D902F9-5AB0-4C94-B51E-8B3737256E02}">
      <dsp:nvSpPr>
        <dsp:cNvPr id="0" name=""/>
        <dsp:cNvSpPr/>
      </dsp:nvSpPr>
      <dsp:spPr>
        <a:xfrm>
          <a:off x="475216" y="1763089"/>
          <a:ext cx="1572028" cy="602231"/>
        </a:xfrm>
        <a:prstGeom prst="rect">
          <a:avLst/>
        </a:prstGeom>
        <a:solidFill>
          <a:srgbClr val="0070C0"/>
        </a:solidFill>
        <a:ln w="1905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FDF0D5"/>
              </a:solidFill>
              <a:latin typeface="Georgia" panose="02040502050405020303" pitchFamily="18" charset="0"/>
            </a:rPr>
            <a:t>2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FDF0D5"/>
              </a:solidFill>
              <a:latin typeface="Georgia" panose="02040502050405020303" pitchFamily="18" charset="0"/>
            </a:rPr>
            <a:t>STRATEGIE</a:t>
          </a:r>
        </a:p>
      </dsp:txBody>
      <dsp:txXfrm>
        <a:off x="475216" y="1763089"/>
        <a:ext cx="1572028" cy="602231"/>
      </dsp:txXfrm>
    </dsp:sp>
    <dsp:sp modelId="{71864299-E423-4483-B58D-BC2AB129B950}">
      <dsp:nvSpPr>
        <dsp:cNvPr id="0" name=""/>
        <dsp:cNvSpPr/>
      </dsp:nvSpPr>
      <dsp:spPr>
        <a:xfrm>
          <a:off x="2745531" y="208163"/>
          <a:ext cx="2563085" cy="781428"/>
        </a:xfrm>
        <a:prstGeom prst="rect">
          <a:avLst/>
        </a:prstGeom>
        <a:solidFill>
          <a:srgbClr val="C1121F"/>
        </a:solidFill>
        <a:ln w="1905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FDF0D5"/>
              </a:solidFill>
              <a:latin typeface="Georgia Pro Cond Light" panose="02040306050405020303" pitchFamily="18" charset="0"/>
            </a:rPr>
            <a:t>RECORD LINKAGE TOOLKIT</a:t>
          </a:r>
        </a:p>
      </dsp:txBody>
      <dsp:txXfrm>
        <a:off x="2745531" y="208163"/>
        <a:ext cx="2563085" cy="781428"/>
      </dsp:txXfrm>
    </dsp:sp>
    <dsp:sp modelId="{D75E94E7-B14C-4B16-B517-D25D7F6E6CE5}">
      <dsp:nvSpPr>
        <dsp:cNvPr id="0" name=""/>
        <dsp:cNvSpPr/>
      </dsp:nvSpPr>
      <dsp:spPr>
        <a:xfrm>
          <a:off x="2735356" y="3320804"/>
          <a:ext cx="2563085" cy="781428"/>
        </a:xfrm>
        <a:prstGeom prst="rect">
          <a:avLst/>
        </a:prstGeom>
        <a:solidFill>
          <a:srgbClr val="C1121F"/>
        </a:solidFill>
        <a:ln w="19050" cap="flat" cmpd="sng" algn="ctr">
          <a:solidFill>
            <a:srgbClr val="C1121F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rgbClr val="FDF0D5"/>
              </a:solidFill>
              <a:latin typeface="Georgia Pro Cond Light" panose="02040306050405020303" pitchFamily="18" charset="0"/>
            </a:rPr>
            <a:t>DITTO</a:t>
          </a:r>
        </a:p>
      </dsp:txBody>
      <dsp:txXfrm>
        <a:off x="2735356" y="3320804"/>
        <a:ext cx="2563085" cy="781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 dirty="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72A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sz="2400" kern="1200" dirty="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 dirty="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72A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sz="2400" kern="1200" dirty="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D41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 sz="2400" kern="1200" dirty="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 dirty="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72A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sz="2400" kern="1200" dirty="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D41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rgbClr val="156082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 dirty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 sz="2400" kern="1200" dirty="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A7ACA-BA29-D2F1-59AF-7578E25F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BF2AB7-AA95-9509-D15C-9063E3BA8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FED060-7014-9F9E-6529-526DB3C7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96685F-BCC1-EFF7-7242-DD21A61E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B042C9-9879-CC07-6FA0-8D38F21D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9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5D710-FE98-DEB9-4CEF-55D404A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FCB0A9-C5C4-A0C5-5883-1935FE18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A4514C-F499-E6FB-6800-2E84B749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ED4150-8330-2414-341D-1BF8179E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623EE7-F5F4-EC63-5023-3C0A6665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9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504390-47DB-B33F-6EC7-185619C9A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7BF02C-9A58-7522-0D26-4C1DA925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3EE33D-8F5F-6855-ADA6-C09C01AA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ECF46C-1E9F-6B18-310C-9526FD0F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15E02-E449-6038-AFA4-F47CB6DC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0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44F6E-385F-F177-ACB6-66D859D8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3544C2-13A4-35FE-876D-3F849B75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E6DF8-5299-E1F0-E0E1-AADD9696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39ACE-B270-263C-316E-C587C9EB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939F2-13A7-915E-310E-7BCD52C8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8BE7B8-B401-85BA-3869-186E53FF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D10EAE-30A9-3153-18BF-A1C23A34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4D36A7-44E0-C344-0EDC-6ED19D1A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B4DB7-0B33-4A09-81E6-48659036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5C34A5-15B1-7A9F-FBD1-6EE6BAD6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32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F7210-8B46-EC71-5838-454F6C63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31B97-D4A8-D424-755D-A9247CE1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2A9F54-E1C0-3A15-069F-695D7790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2F7766-675C-17A1-F63A-DA9AA55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5CF0-248B-F53F-BFFC-8190E03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BA9D86-48ED-21D2-7394-E537F5C4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30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EEA93-F34C-7468-E637-D30E670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825B41-8E62-8C86-B355-F390486E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62F5F1-187A-8977-EB30-0213F5021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E5D60A-C717-9993-63DA-134CA82F3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CEC848F-908A-6230-5DB2-9622F0DAD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A1731D-1DA2-D497-0746-3E195926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C827C8-DA02-533B-9178-5D69F54D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403D66-4740-6B77-1B99-59893E79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14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E493F-50A4-570E-61D4-AAA0BAE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F32FD6-DA46-35FD-FA1D-E6758124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23676B-9AA6-27E9-E062-6D4A3B5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FBFD0C-E05F-62F8-1AC5-17E785CA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CE2F36-77AD-54F8-30E8-9B2626A1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C4C25F-9CD6-75AB-6309-7B53E52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9524C-6EEC-EC12-C23B-6DDA434F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5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1A5D1-EFF4-647E-208A-E1E0E771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FB0DB-7ABD-ADB9-1B30-D05923EB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5ED1E-690D-E744-43DB-7A18AE95B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93B408-CD6A-5FFF-4D69-C73B87C0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F9628E-F43F-B5BF-EF1C-F1A49BA7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17426E-EA1C-1C19-5CD3-7AAB964B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6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D0E55-5ADC-E746-A851-92B78384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7B76AE-2F8A-6535-C06C-E00FF5BB1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A02F44-8907-2F9B-41C5-A80D41AA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465C29-DE05-D8F1-4F71-9A9007EF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A07E21-7DD2-6FC3-3C82-071766E8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A9E825-1A4F-1D25-7001-E45C34FE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52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74047-8A46-1F66-3DE5-F5DC74FC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0237E9-C26B-5CB8-DA6F-FE2A64D2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4AB17C-1A82-4FD4-964B-619984D66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04223-31CD-4313-9339-0D85255C02FF}" type="datetimeFigureOut">
              <a:rPr lang="it-IT" smtClean="0"/>
              <a:t>18/02/2025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3818A2-2D27-FA20-35C1-07F624D9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A47214-DC42-6F2F-77F4-6AC4E57E6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C2B2E-B4CC-4F89-B95C-853514688E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8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image" Target="../media/image2.png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2.png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E303A-E304-AD36-A589-D4DE9AE6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71AB6A-5CFE-5889-A1CA-3A49FA9E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10EA3A-FF1F-3738-353D-BEACDB07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rosso, schermata, Policromia, Bordeaux&#10;&#10;Il contenuto generato dall'IA potrebbe non essere corretto.">
            <a:extLst>
              <a:ext uri="{FF2B5EF4-FFF2-40B4-BE49-F238E27FC236}">
                <a16:creationId xmlns:a16="http://schemas.microsoft.com/office/drawing/2014/main" id="{63C4C02A-4B10-ED6A-487D-0FBD960FC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0"/>
            <a:ext cx="12188951" cy="68580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121DF51-622D-CF79-A589-61153CA1A7CD}"/>
              </a:ext>
            </a:extLst>
          </p:cNvPr>
          <p:cNvSpPr/>
          <p:nvPr/>
        </p:nvSpPr>
        <p:spPr>
          <a:xfrm>
            <a:off x="2023363" y="947414"/>
            <a:ext cx="8142223" cy="4963149"/>
          </a:xfrm>
          <a:prstGeom prst="rect">
            <a:avLst/>
          </a:prstGeom>
          <a:solidFill>
            <a:srgbClr val="003049">
              <a:alpha val="77000"/>
            </a:srgbClr>
          </a:solidFill>
          <a:ln w="38100">
            <a:solidFill>
              <a:srgbClr val="FDF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7274C1-CB1E-0E97-2813-A615ADD26D71}"/>
              </a:ext>
            </a:extLst>
          </p:cNvPr>
          <p:cNvSpPr txBox="1"/>
          <p:nvPr/>
        </p:nvSpPr>
        <p:spPr>
          <a:xfrm>
            <a:off x="2660395" y="947405"/>
            <a:ext cx="6868160" cy="18811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rgbClr val="FDF0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DATA INTEGRATION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B1B2E-76F3-B680-E3D6-B38566D4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C4C00E-2293-EA90-00EB-C09694BC0111}"/>
              </a:ext>
            </a:extLst>
          </p:cNvPr>
          <p:cNvSpPr txBox="1"/>
          <p:nvPr/>
        </p:nvSpPr>
        <p:spPr>
          <a:xfrm>
            <a:off x="4577080" y="3452785"/>
            <a:ext cx="303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DF0D5"/>
                </a:solidFill>
                <a:latin typeface="Georgia" panose="02040502050405020303" pitchFamily="18" charset="0"/>
              </a:rPr>
              <a:t>INGEGNERIA DEI DATI:</a:t>
            </a:r>
          </a:p>
          <a:p>
            <a:pPr algn="ctr"/>
            <a:r>
              <a:rPr lang="it-IT" dirty="0">
                <a:solidFill>
                  <a:srgbClr val="FDF0D5"/>
                </a:solidFill>
                <a:latin typeface="Georgia" panose="02040502050405020303" pitchFamily="18" charset="0"/>
              </a:rPr>
              <a:t>HOMEWORK 5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315DDF6-9361-712F-3853-AE7DC837B0FA}"/>
              </a:ext>
            </a:extLst>
          </p:cNvPr>
          <p:cNvSpPr txBox="1"/>
          <p:nvPr/>
        </p:nvSpPr>
        <p:spPr>
          <a:xfrm>
            <a:off x="2150366" y="5052815"/>
            <a:ext cx="303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DF0D5"/>
                </a:solidFill>
                <a:latin typeface="Georgia" panose="02040502050405020303" pitchFamily="18" charset="0"/>
              </a:rPr>
              <a:t>LANZA ANTONIO</a:t>
            </a:r>
          </a:p>
          <a:p>
            <a:pPr algn="ctr"/>
            <a:r>
              <a:rPr lang="it-IT" dirty="0">
                <a:solidFill>
                  <a:srgbClr val="FDF0D5"/>
                </a:solidFill>
                <a:latin typeface="Georgia" panose="02040502050405020303" pitchFamily="18" charset="0"/>
              </a:rPr>
              <a:t>546969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02AA01-B88E-3010-406C-1DA6F4E8A167}"/>
              </a:ext>
            </a:extLst>
          </p:cNvPr>
          <p:cNvSpPr txBox="1"/>
          <p:nvPr/>
        </p:nvSpPr>
        <p:spPr>
          <a:xfrm>
            <a:off x="6988554" y="5052815"/>
            <a:ext cx="303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DF0D5"/>
                </a:solidFill>
                <a:latin typeface="Georgia" panose="02040502050405020303" pitchFamily="18" charset="0"/>
              </a:rPr>
              <a:t>LUCA DANIEL:</a:t>
            </a:r>
          </a:p>
          <a:p>
            <a:pPr algn="ctr"/>
            <a:r>
              <a:rPr lang="it-IT" dirty="0">
                <a:solidFill>
                  <a:srgbClr val="FDF0D5"/>
                </a:solidFill>
                <a:latin typeface="Georgia" panose="02040502050405020303" pitchFamily="18" charset="0"/>
              </a:rPr>
              <a:t>546357</a:t>
            </a:r>
          </a:p>
        </p:txBody>
      </p:sp>
      <p:pic>
        <p:nvPicPr>
          <p:cNvPr id="18" name="Immagine 1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524521E-7788-535F-9A8A-EBE9B497B6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55" y="5106743"/>
            <a:ext cx="1126657" cy="59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73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5D78C-7BE6-A6B9-9FF4-D06ACA50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E9031-33CD-BB19-BEB2-EF4D8DB2F9B6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2 – MAPPING DEGLI ATTRIBUTI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8FC9A55D-4E0A-FF1C-61CE-49C191E2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65FB8D-DA08-ECF7-B348-4F629689DB44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0EA3DD86-3A18-4FAC-D113-6CBD6F8F8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542985"/>
              </p:ext>
            </p:extLst>
          </p:nvPr>
        </p:nvGraphicFramePr>
        <p:xfrm>
          <a:off x="2627640" y="1683099"/>
          <a:ext cx="6936719" cy="349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1F72A6-6398-C6B5-A33A-B983ADEF69B7}"/>
              </a:ext>
            </a:extLst>
          </p:cNvPr>
          <p:cNvSpPr txBox="1"/>
          <p:nvPr/>
        </p:nvSpPr>
        <p:spPr>
          <a:xfrm>
            <a:off x="4328160" y="5276800"/>
            <a:ext cx="3535680" cy="1323439"/>
          </a:xfrm>
          <a:prstGeom prst="rect">
            <a:avLst/>
          </a:prstGeom>
          <a:noFill/>
          <a:ln w="19050">
            <a:solidFill>
              <a:srgbClr val="C112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IL NUOVO PROMPT IMPONE AL MODELLO DI RAGRUPPARE, SOTTO UNO STESSO NOME, TUTTI GLI ATTRIBUTI CHE DESCRIVONO LA STESSA CARATTERISTICA </a:t>
            </a:r>
          </a:p>
        </p:txBody>
      </p:sp>
    </p:spTree>
    <p:extLst>
      <p:ext uri="{BB962C8B-B14F-4D97-AF65-F5344CB8AC3E}">
        <p14:creationId xmlns:p14="http://schemas.microsoft.com/office/powerpoint/2010/main" val="192778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9CFFFB-233A-1400-2C21-87C5815FA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862EDD-5145-A1C5-4009-F7A502425326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2 – MAPPING DEGLI ATTRIBUTI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E95B2FF-CB76-E4F1-A9DE-989E7A84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C6C5E4-1DA1-2DFB-04BE-16992F26BC4C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F643AF73-4EFD-CF13-3865-B90E475413D6}"/>
              </a:ext>
            </a:extLst>
          </p:cNvPr>
          <p:cNvGraphicFramePr/>
          <p:nvPr/>
        </p:nvGraphicFramePr>
        <p:xfrm>
          <a:off x="1132883" y="731000"/>
          <a:ext cx="992623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6CA08-E9A0-9E73-A09F-87A83980ABE7}"/>
              </a:ext>
            </a:extLst>
          </p:cNvPr>
          <p:cNvSpPr txBox="1"/>
          <p:nvPr/>
        </p:nvSpPr>
        <p:spPr>
          <a:xfrm>
            <a:off x="1691595" y="5022799"/>
            <a:ext cx="3535680" cy="1323439"/>
          </a:xfrm>
          <a:prstGeom prst="rect">
            <a:avLst/>
          </a:prstGeom>
          <a:noFill/>
          <a:ln w="19050">
            <a:solidFill>
              <a:srgbClr val="C112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IL NUOVO PROMPT IMPONE AL MODELLO DI RAGRUPPARE, SOTTO UNO STESSO NOME, TUTTI GLI ATTRIBUTI CHE DESCRIVONO LA STESSA CARATTERISTICA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DBE45F-6B8D-CB82-9E1D-C3E4D3172E33}"/>
              </a:ext>
            </a:extLst>
          </p:cNvPr>
          <p:cNvSpPr txBox="1"/>
          <p:nvPr/>
        </p:nvSpPr>
        <p:spPr>
          <a:xfrm>
            <a:off x="6360159" y="4807024"/>
            <a:ext cx="4175761" cy="1815882"/>
          </a:xfrm>
          <a:prstGeom prst="rect">
            <a:avLst/>
          </a:prstGeom>
          <a:noFill/>
          <a:ln w="19050">
            <a:solidFill>
              <a:srgbClr val="C112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LA RISPOSTA RESTITUITA E’ UN JSON CONTENENTE UN ELENCO DI ATTRIBUTI DOVE, AD OGNI ATTRIBUTO, E’ ASSOCIATA LA LISTA DEGLI ATTRIBUTI DELLE TABELLE SORGENTI CORRISPONDENTI A QUELL’ATTRIBUTO DELLO SCHEMA MAPPING CONSIDERATO</a:t>
            </a:r>
          </a:p>
        </p:txBody>
      </p:sp>
    </p:spTree>
    <p:extLst>
      <p:ext uri="{BB962C8B-B14F-4D97-AF65-F5344CB8AC3E}">
        <p14:creationId xmlns:p14="http://schemas.microsoft.com/office/powerpoint/2010/main" val="158997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596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5530C-28BD-88EA-2E72-57B5FE114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CBB8BD-9706-599C-D7B9-27A24B0170F4}"/>
              </a:ext>
            </a:extLst>
          </p:cNvPr>
          <p:cNvSpPr txBox="1"/>
          <p:nvPr/>
        </p:nvSpPr>
        <p:spPr>
          <a:xfrm>
            <a:off x="0" y="1921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u="sng" dirty="0">
                <a:solidFill>
                  <a:srgbClr val="003049"/>
                </a:solidFill>
                <a:latin typeface="Georgia Pro Cond Light" panose="02040306050405020303" pitchFamily="18" charset="0"/>
              </a:rPr>
              <a:t>ESEMPIO</a:t>
            </a:r>
          </a:p>
          <a:p>
            <a:pPr algn="ctr"/>
            <a:r>
              <a:rPr lang="it-IT" sz="3600" u="sng" dirty="0">
                <a:solidFill>
                  <a:srgbClr val="003049"/>
                </a:solidFill>
                <a:latin typeface="Georgia Pro Cond Light" panose="02040306050405020303" pitchFamily="18" charset="0"/>
              </a:rPr>
              <a:t>SCHEMA MAPPING </a:t>
            </a:r>
            <a:r>
              <a:rPr lang="it-IT" sz="4400" dirty="0">
                <a:solidFill>
                  <a:srgbClr val="003049"/>
                </a:solidFill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90810A3D-6593-FC31-0C3E-6363771EDA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D287D8-0748-9A27-AE7E-DE9320470DB8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5CF6B7-04E1-6FC8-88C7-628AD7C5F4F8}"/>
              </a:ext>
            </a:extLst>
          </p:cNvPr>
          <p:cNvSpPr txBox="1"/>
          <p:nvPr/>
        </p:nvSpPr>
        <p:spPr>
          <a:xfrm>
            <a:off x="1620563" y="1731765"/>
            <a:ext cx="9799574" cy="476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"name": {</a:t>
            </a:r>
          </a:p>
          <a:p>
            <a:pPr algn="just">
              <a:lnSpc>
                <a:spcPts val="1425"/>
              </a:lnSpc>
            </a:pPr>
            <a:endParaRPr lang="it-IT" sz="1600" b="0" dirty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"The official or 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commonly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known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 business name of the company.",</a:t>
            </a:r>
          </a:p>
          <a:p>
            <a:pPr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"sources": [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AmbitionBox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campaignindia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"BRAND NAME"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companiesMarketCap_dataset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company_social_urls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"Company"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"DDD-cbinsight.com",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dirty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    ]</a:t>
            </a:r>
          </a:p>
          <a:p>
            <a:pPr algn="just">
              <a:lnSpc>
                <a:spcPts val="1425"/>
              </a:lnSpc>
            </a:pPr>
            <a:r>
              <a:rPr lang="it-IT" sz="1600" b="0" dirty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08281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4CCDE-2AC7-053C-8A47-9D4E1414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142D01-D144-74DE-E452-4F5EA1B7A0E5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3 – SCHEMA MEDIATO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DBB5FDB-AE0F-67EA-A89A-58AEED3E7F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3F064F-0D99-A88B-6D4D-C0A22ACF5B9C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A0B4A2-0198-28F0-5719-1C9F6565E8D5}"/>
              </a:ext>
            </a:extLst>
          </p:cNvPr>
          <p:cNvSpPr txBox="1"/>
          <p:nvPr/>
        </p:nvSpPr>
        <p:spPr>
          <a:xfrm>
            <a:off x="2331720" y="2066761"/>
            <a:ext cx="7528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0070C0"/>
                </a:solidFill>
                <a:latin typeface="Georgia" panose="02040502050405020303" pitchFamily="18" charset="0"/>
              </a:rPr>
              <a:t>Selezione manuale degli attributi dallo schema mapping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C9AD26-B2EE-C8F0-0DA0-262AFD8E568F}"/>
              </a:ext>
            </a:extLst>
          </p:cNvPr>
          <p:cNvSpPr txBox="1"/>
          <p:nvPr/>
        </p:nvSpPr>
        <p:spPr>
          <a:xfrm>
            <a:off x="2331720" y="4183538"/>
            <a:ext cx="693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0070C0"/>
                </a:solidFill>
                <a:latin typeface="Georgia" panose="02040502050405020303" pitchFamily="18" charset="0"/>
              </a:rPr>
              <a:t>Script per inserirli in un file csv</a:t>
            </a:r>
          </a:p>
        </p:txBody>
      </p:sp>
    </p:spTree>
    <p:extLst>
      <p:ext uri="{BB962C8B-B14F-4D97-AF65-F5344CB8AC3E}">
        <p14:creationId xmlns:p14="http://schemas.microsoft.com/office/powerpoint/2010/main" val="343496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9DD83-D7A0-5FC6-EAC3-4277745C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9F540C-1179-1567-5715-F0BC19ED913C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solidFill>
                  <a:srgbClr val="FDF0D5"/>
                </a:solidFill>
                <a:latin typeface="Georgia Pro Cond Light" panose="02040306050405020303" pitchFamily="18" charset="0"/>
              </a:rPr>
              <a:t> 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9C8305-3C2B-B3FD-B381-B42DDBAA2BA7}"/>
              </a:ext>
            </a:extLst>
          </p:cNvPr>
          <p:cNvSpPr txBox="1"/>
          <p:nvPr/>
        </p:nvSpPr>
        <p:spPr>
          <a:xfrm>
            <a:off x="1579880" y="1941520"/>
            <a:ext cx="9032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>
                <a:solidFill>
                  <a:srgbClr val="FDF0D5"/>
                </a:solidFill>
                <a:latin typeface="Georgia" panose="02040502050405020303" pitchFamily="18" charset="0"/>
              </a:rPr>
              <a:t>POPOLAMENTO DELLO SCHEMA MEDIATO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647DF85-816B-523A-825D-F317B49B95C4}"/>
              </a:ext>
            </a:extLst>
          </p:cNvPr>
          <p:cNvSpPr/>
          <p:nvPr/>
        </p:nvSpPr>
        <p:spPr>
          <a:xfrm>
            <a:off x="4959866" y="825589"/>
            <a:ext cx="788908" cy="781705"/>
          </a:xfrm>
          <a:prstGeom prst="ellipse">
            <a:avLst/>
          </a:prstGeom>
          <a:solidFill>
            <a:srgbClr val="C1121F"/>
          </a:solidFill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4B8DB7EF-07A2-8A91-BDC1-976A0D7FF3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4933D4-02A7-3E42-A26C-40B9F39C0C19}"/>
              </a:ext>
            </a:extLst>
          </p:cNvPr>
          <p:cNvSpPr txBox="1"/>
          <p:nvPr/>
        </p:nvSpPr>
        <p:spPr>
          <a:xfrm>
            <a:off x="6076783" y="530663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rgbClr val="C1121F"/>
                </a:solidFill>
                <a:latin typeface="Georgia" panose="02040502050405020303" pitchFamily="18" charset="0"/>
              </a:rPr>
              <a:t>- 2</a:t>
            </a:r>
          </a:p>
        </p:txBody>
      </p:sp>
      <p:sp>
        <p:nvSpPr>
          <p:cNvPr id="2" name="Rettangolo 1" descr="Calendario mensile con riempimento a tinta unita">
            <a:extLst>
              <a:ext uri="{FF2B5EF4-FFF2-40B4-BE49-F238E27FC236}">
                <a16:creationId xmlns:a16="http://schemas.microsoft.com/office/drawing/2014/main" id="{D5ABFB73-95D8-0C6C-FD61-EA198F0DADE7}"/>
              </a:ext>
            </a:extLst>
          </p:cNvPr>
          <p:cNvSpPr/>
          <p:nvPr/>
        </p:nvSpPr>
        <p:spPr>
          <a:xfrm>
            <a:off x="5048593" y="962594"/>
            <a:ext cx="576124" cy="507693"/>
          </a:xfrm>
          <a:prstGeom prst="rect">
            <a:avLst/>
          </a:pr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595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3B133-949A-DBCA-353F-1FD78E2A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AA785DA-1682-E33E-A86D-1A2B3F609F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B8F1FA-97B6-D640-FC3A-C097B80A312A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4A5005-17AF-AD17-8ECF-F23A6D2E9608}"/>
              </a:ext>
            </a:extLst>
          </p:cNvPr>
          <p:cNvSpPr txBox="1"/>
          <p:nvPr/>
        </p:nvSpPr>
        <p:spPr>
          <a:xfrm>
            <a:off x="417154" y="1387616"/>
            <a:ext cx="11693565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"name": {</a:t>
            </a:r>
          </a:p>
          <a:p>
            <a:pPr algn="just">
              <a:lnSpc>
                <a:spcPts val="1425"/>
              </a:lnSpc>
            </a:pPr>
            <a:endParaRPr lang="it-IT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"The official or 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commonly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known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business name of the company.",</a:t>
            </a:r>
          </a:p>
          <a:p>
            <a:pPr algn="just">
              <a:lnSpc>
                <a:spcPts val="1425"/>
              </a:lnSpc>
            </a:pPr>
            <a:endParaRPr lang="it-IT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"sources": [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AmbitionBox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campaignindia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"BRAND NAME"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companiesMarketCap_dataset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company_social_urls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"Company"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"DDD-cbinsight.com",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    ]</a:t>
            </a:r>
          </a:p>
          <a:p>
            <a:pPr algn="just">
              <a:lnSpc>
                <a:spcPts val="1425"/>
              </a:lnSpc>
            </a:pPr>
            <a:r>
              <a:rPr lang="it-IT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5B6F0F1-F174-3F31-21DD-8E2B88E98A9D}"/>
              </a:ext>
            </a:extLst>
          </p:cNvPr>
          <p:cNvSpPr/>
          <p:nvPr/>
        </p:nvSpPr>
        <p:spPr>
          <a:xfrm>
            <a:off x="467360" y="1300480"/>
            <a:ext cx="954532" cy="416560"/>
          </a:xfrm>
          <a:prstGeom prst="rect">
            <a:avLst/>
          </a:prstGeom>
          <a:solidFill>
            <a:srgbClr val="C1121F">
              <a:alpha val="59000"/>
            </a:srgbClr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E808FDA-9B48-A927-539D-952C75079C67}"/>
              </a:ext>
            </a:extLst>
          </p:cNvPr>
          <p:cNvSpPr/>
          <p:nvPr/>
        </p:nvSpPr>
        <p:spPr>
          <a:xfrm>
            <a:off x="3738880" y="2448560"/>
            <a:ext cx="3870960" cy="416560"/>
          </a:xfrm>
          <a:prstGeom prst="rect">
            <a:avLst/>
          </a:prstGeom>
          <a:solidFill>
            <a:srgbClr val="C1121F">
              <a:alpha val="59000"/>
            </a:srgbClr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37A2182-E3C5-255D-7634-53DD91BAAFFA}"/>
              </a:ext>
            </a:extLst>
          </p:cNvPr>
          <p:cNvSpPr/>
          <p:nvPr/>
        </p:nvSpPr>
        <p:spPr>
          <a:xfrm>
            <a:off x="3850640" y="3129280"/>
            <a:ext cx="4175760" cy="508000"/>
          </a:xfrm>
          <a:prstGeom prst="rect">
            <a:avLst/>
          </a:prstGeom>
          <a:solidFill>
            <a:srgbClr val="C1121F">
              <a:alpha val="59000"/>
            </a:srgbClr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7B42E38-8450-B84C-BD5C-A20213B72E43}"/>
              </a:ext>
            </a:extLst>
          </p:cNvPr>
          <p:cNvSpPr/>
          <p:nvPr/>
        </p:nvSpPr>
        <p:spPr>
          <a:xfrm>
            <a:off x="3850640" y="3810000"/>
            <a:ext cx="5577840" cy="508000"/>
          </a:xfrm>
          <a:prstGeom prst="rect">
            <a:avLst/>
          </a:prstGeom>
          <a:solidFill>
            <a:srgbClr val="C1121F">
              <a:alpha val="59000"/>
            </a:srgbClr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56099AA-0402-DDCF-3C2F-734E9E2D34DC}"/>
              </a:ext>
            </a:extLst>
          </p:cNvPr>
          <p:cNvSpPr/>
          <p:nvPr/>
        </p:nvSpPr>
        <p:spPr>
          <a:xfrm>
            <a:off x="3850640" y="4561503"/>
            <a:ext cx="4734560" cy="512305"/>
          </a:xfrm>
          <a:prstGeom prst="rect">
            <a:avLst/>
          </a:prstGeom>
          <a:solidFill>
            <a:srgbClr val="C1121F">
              <a:alpha val="59000"/>
            </a:srgbClr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230742E-8B7B-E19E-3865-73F40B840105}"/>
              </a:ext>
            </a:extLst>
          </p:cNvPr>
          <p:cNvSpPr/>
          <p:nvPr/>
        </p:nvSpPr>
        <p:spPr>
          <a:xfrm>
            <a:off x="3850640" y="5287504"/>
            <a:ext cx="4734560" cy="420360"/>
          </a:xfrm>
          <a:prstGeom prst="rect">
            <a:avLst/>
          </a:prstGeom>
          <a:solidFill>
            <a:srgbClr val="C1121F">
              <a:alpha val="59000"/>
            </a:srgbClr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595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D0AA6-A0E5-D18C-40A7-C4CA1D77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53CB2C-5BC4-6399-9DA2-BB42299438E3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solidFill>
                  <a:srgbClr val="FDF0D5"/>
                </a:solidFill>
                <a:latin typeface="Georgia Pro Cond Light" panose="02040306050405020303" pitchFamily="18" charset="0"/>
              </a:rPr>
              <a:t> 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DA9EB7-A723-B403-3FEC-5E8C16004471}"/>
              </a:ext>
            </a:extLst>
          </p:cNvPr>
          <p:cNvSpPr txBox="1"/>
          <p:nvPr/>
        </p:nvSpPr>
        <p:spPr>
          <a:xfrm>
            <a:off x="1579880" y="1941520"/>
            <a:ext cx="9616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>
                <a:solidFill>
                  <a:srgbClr val="FDF0D5"/>
                </a:solidFill>
                <a:latin typeface="Georgia" panose="02040502050405020303" pitchFamily="18" charset="0"/>
              </a:rPr>
              <a:t>RECORD LINKAGE SULLO SCHEMA MEDIATO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9554706-3F61-21F6-3451-796FE717B885}"/>
              </a:ext>
            </a:extLst>
          </p:cNvPr>
          <p:cNvSpPr/>
          <p:nvPr/>
        </p:nvSpPr>
        <p:spPr>
          <a:xfrm>
            <a:off x="4959866" y="825589"/>
            <a:ext cx="788908" cy="781705"/>
          </a:xfrm>
          <a:prstGeom prst="ellipse">
            <a:avLst/>
          </a:prstGeom>
          <a:solidFill>
            <a:srgbClr val="C1121F"/>
          </a:solidFill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FFAFFDB5-F21F-E105-CC2E-6EAFCA2563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27F9E5-F390-CDD1-CE25-99A6A6DDC1A6}"/>
              </a:ext>
            </a:extLst>
          </p:cNvPr>
          <p:cNvSpPr txBox="1"/>
          <p:nvPr/>
        </p:nvSpPr>
        <p:spPr>
          <a:xfrm>
            <a:off x="6076783" y="530663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rgbClr val="C1121F"/>
                </a:solidFill>
                <a:latin typeface="Georgia" panose="02040502050405020303" pitchFamily="18" charset="0"/>
              </a:rPr>
              <a:t>- 3</a:t>
            </a:r>
          </a:p>
        </p:txBody>
      </p:sp>
      <p:sp>
        <p:nvSpPr>
          <p:cNvPr id="2" name="Rettangolo 1" descr="Database">
            <a:extLst>
              <a:ext uri="{FF2B5EF4-FFF2-40B4-BE49-F238E27FC236}">
                <a16:creationId xmlns:a16="http://schemas.microsoft.com/office/drawing/2014/main" id="{0092E98E-44C5-BE42-6FE3-70FF49E4BF06}"/>
              </a:ext>
            </a:extLst>
          </p:cNvPr>
          <p:cNvSpPr/>
          <p:nvPr/>
        </p:nvSpPr>
        <p:spPr>
          <a:xfrm>
            <a:off x="5009773" y="877395"/>
            <a:ext cx="689094" cy="678091"/>
          </a:xfrm>
          <a:prstGeom prst="rect">
            <a:avLst/>
          </a:prstGeom>
          <a:blipFill rotWithShape="1">
            <a:blip r:embed="rId3">
              <a:duotone>
                <a:prstClr val="black"/>
                <a:srgbClr val="156082">
                  <a:tint val="45000"/>
                  <a:satMod val="400000"/>
                </a:srgb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303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27E866-A734-8338-7736-E1C1C6BD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D778C1-F63E-892B-9BD7-7EF4613B0565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1 – PULIZIA DEI NOMI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2756986-D9A7-9BAD-BA79-483D26DE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5B3947-A755-68A2-32D0-8D5995801014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185285E-BE2E-E628-C6BA-27BD57E3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33129"/>
              </p:ext>
            </p:extLst>
          </p:nvPr>
        </p:nvGraphicFramePr>
        <p:xfrm>
          <a:off x="295235" y="1530120"/>
          <a:ext cx="5800766" cy="18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383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2900383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4CFF036-A169-E07F-1501-BCFA2D0838E2}"/>
              </a:ext>
            </a:extLst>
          </p:cNvPr>
          <p:cNvSpPr txBox="1"/>
          <p:nvPr/>
        </p:nvSpPr>
        <p:spPr>
          <a:xfrm>
            <a:off x="2103120" y="1160788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  <a:latin typeface="Georgia" panose="02040502050405020303" pitchFamily="18" charset="0"/>
              </a:rPr>
              <a:t>SCHEMA MEDIATO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A4ED7470-5B9A-93DE-BA66-00D52FD43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36119"/>
              </p:ext>
            </p:extLst>
          </p:nvPr>
        </p:nvGraphicFramePr>
        <p:xfrm>
          <a:off x="5201920" y="1898554"/>
          <a:ext cx="5029200" cy="227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D1CEC658-F5E2-EFF3-8173-060EF38FF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31588"/>
              </p:ext>
            </p:extLst>
          </p:nvPr>
        </p:nvGraphicFramePr>
        <p:xfrm>
          <a:off x="5201920" y="4447545"/>
          <a:ext cx="5800767" cy="18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89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933589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933589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…</a:t>
                      </a:r>
                      <a:endParaRPr lang="it-IT" dirty="0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39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220B3-CED2-AA5C-B01F-25FF05F1D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027C34-D21E-60D8-7E44-E9B46F55DFE1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1 – PULIZIA DEI NOMI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0DF81C27-F016-09A0-4196-4767002096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7A1375-6D89-C8B2-B0E2-B53C00DD3758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C54CB59-081D-5800-3DF6-82D5E550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20925"/>
              </p:ext>
            </p:extLst>
          </p:nvPr>
        </p:nvGraphicFramePr>
        <p:xfrm>
          <a:off x="2905578" y="1277625"/>
          <a:ext cx="6380844" cy="18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948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2126948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2126948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 marL="100584" marR="100584"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 dirty="0">
                        <a:latin typeface="Georgia" panose="02040502050405020303" pitchFamily="18" charset="0"/>
                      </a:endParaRPr>
                    </a:p>
                  </a:txBody>
                  <a:tcPr marL="100584" marR="100584"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…</a:t>
                      </a:r>
                      <a:endParaRPr lang="it-IT" dirty="0"/>
                    </a:p>
                  </a:txBody>
                  <a:tcPr marL="100584" marR="100584"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Clean_Name_1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Clean_Name_2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Clean_Name_3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  <p:sp>
        <p:nvSpPr>
          <p:cNvPr id="5" name="Freccia circolare in su 4">
            <a:extLst>
              <a:ext uri="{FF2B5EF4-FFF2-40B4-BE49-F238E27FC236}">
                <a16:creationId xmlns:a16="http://schemas.microsoft.com/office/drawing/2014/main" id="{778B7243-5236-2D45-5A82-AD03B073DDAD}"/>
              </a:ext>
            </a:extLst>
          </p:cNvPr>
          <p:cNvSpPr/>
          <p:nvPr/>
        </p:nvSpPr>
        <p:spPr>
          <a:xfrm>
            <a:off x="6424042" y="2976880"/>
            <a:ext cx="3928997" cy="729496"/>
          </a:xfrm>
          <a:prstGeom prst="curvedUpArrow">
            <a:avLst/>
          </a:prstGeom>
          <a:solidFill>
            <a:srgbClr val="0070C0"/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2B9F31-0D77-36CC-21A1-E848AB20CE65}"/>
              </a:ext>
            </a:extLst>
          </p:cNvPr>
          <p:cNvSpPr txBox="1"/>
          <p:nvPr/>
        </p:nvSpPr>
        <p:spPr>
          <a:xfrm>
            <a:off x="9302988" y="1776551"/>
            <a:ext cx="251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070C0"/>
                </a:solidFill>
                <a:latin typeface="Georgia" panose="02040502050405020303" pitchFamily="18" charset="0"/>
              </a:rPr>
              <a:t>Ogni </a:t>
            </a:r>
            <a:r>
              <a:rPr lang="it-IT" dirty="0">
                <a:solidFill>
                  <a:srgbClr val="C1121F"/>
                </a:solidFill>
                <a:latin typeface="Georgia" panose="02040502050405020303" pitchFamily="18" charset="0"/>
              </a:rPr>
              <a:t>ACRONIMO</a:t>
            </a:r>
            <a:r>
              <a:rPr lang="it-IT" dirty="0">
                <a:solidFill>
                  <a:srgbClr val="0070C0"/>
                </a:solidFill>
                <a:latin typeface="Georgia" panose="02040502050405020303" pitchFamily="18" charset="0"/>
              </a:rPr>
              <a:t> in questa colonna lo sostituiamo con il nome completo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E17D0444-0B65-AD2F-F577-C3281470F4B2}"/>
              </a:ext>
            </a:extLst>
          </p:cNvPr>
          <p:cNvSpPr/>
          <p:nvPr/>
        </p:nvSpPr>
        <p:spPr>
          <a:xfrm>
            <a:off x="3542939" y="3211610"/>
            <a:ext cx="938810" cy="1608286"/>
          </a:xfrm>
          <a:prstGeom prst="downArrow">
            <a:avLst/>
          </a:prstGeom>
          <a:solidFill>
            <a:srgbClr val="0070C0"/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189257E6-DEA4-8DF7-22F9-B4B2329DDB7F}"/>
              </a:ext>
            </a:extLst>
          </p:cNvPr>
          <p:cNvSpPr/>
          <p:nvPr/>
        </p:nvSpPr>
        <p:spPr>
          <a:xfrm>
            <a:off x="7710253" y="3211610"/>
            <a:ext cx="938810" cy="1608286"/>
          </a:xfrm>
          <a:prstGeom prst="downArrow">
            <a:avLst/>
          </a:prstGeom>
          <a:solidFill>
            <a:srgbClr val="0070C0"/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F3D958E-5EB5-1131-2821-AFEBE71F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88400"/>
              </p:ext>
            </p:extLst>
          </p:nvPr>
        </p:nvGraphicFramePr>
        <p:xfrm>
          <a:off x="2232807" y="4850880"/>
          <a:ext cx="7726384" cy="18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596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423608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Hashing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…</a:t>
                      </a:r>
                      <a:endParaRPr lang="it-IT" dirty="0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Hash_Name_2</a:t>
                      </a:r>
                      <a:endParaRPr lang="it-IT" dirty="0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Hash_Name_3</a:t>
                      </a:r>
                      <a:endParaRPr lang="it-IT" dirty="0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B9C2DBB-8BCB-8682-C8FF-585964639609}"/>
              </a:ext>
            </a:extLst>
          </p:cNvPr>
          <p:cNvSpPr txBox="1"/>
          <p:nvPr/>
        </p:nvSpPr>
        <p:spPr>
          <a:xfrm>
            <a:off x="23687" y="3322895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C1121F"/>
                </a:solidFill>
                <a:latin typeface="Georgia" panose="02040502050405020303" pitchFamily="18" charset="0"/>
              </a:rPr>
              <a:t>LOCALITY SENSITIVE HASHING:</a:t>
            </a:r>
          </a:p>
          <a:p>
            <a:pPr algn="ctr"/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Dividiamo i vari </a:t>
            </a:r>
            <a:r>
              <a:rPr lang="it-IT" dirty="0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 name per parole e calcoliamo un </a:t>
            </a:r>
            <a:r>
              <a:rPr lang="it-IT" dirty="0" err="1">
                <a:solidFill>
                  <a:srgbClr val="0070C0"/>
                </a:solidFill>
                <a:latin typeface="Georgia Pro Cond Light" panose="02040306050405020303" pitchFamily="18" charset="0"/>
              </a:rPr>
              <a:t>MinHashing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 del </a:t>
            </a:r>
            <a:r>
              <a:rPr lang="it-IT" dirty="0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clean_name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 basato sulle parole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1CC387C-D0E5-ADAD-790D-D90C677A1FED}"/>
              </a:ext>
            </a:extLst>
          </p:cNvPr>
          <p:cNvSpPr txBox="1"/>
          <p:nvPr/>
        </p:nvSpPr>
        <p:spPr>
          <a:xfrm>
            <a:off x="8388540" y="3352362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C1121F"/>
                </a:solidFill>
                <a:latin typeface="Georgia" panose="02040502050405020303" pitchFamily="18" charset="0"/>
              </a:rPr>
              <a:t>TRIGRAM HASHING:</a:t>
            </a:r>
          </a:p>
          <a:p>
            <a:pPr algn="ctr"/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Dividiamo i vari </a:t>
            </a:r>
            <a:r>
              <a:rPr lang="it-IT" dirty="0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 name per trigrammi e calcoliamo un </a:t>
            </a:r>
            <a:r>
              <a:rPr lang="it-IT" dirty="0" err="1">
                <a:solidFill>
                  <a:srgbClr val="0070C0"/>
                </a:solidFill>
                <a:latin typeface="Georgia Pro Cond Light" panose="02040306050405020303" pitchFamily="18" charset="0"/>
              </a:rPr>
              <a:t>MinHashing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 del </a:t>
            </a:r>
            <a:r>
              <a:rPr lang="it-IT" dirty="0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clean_name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 basato sui trigrammi</a:t>
            </a:r>
          </a:p>
        </p:txBody>
      </p:sp>
    </p:spTree>
    <p:extLst>
      <p:ext uri="{BB962C8B-B14F-4D97-AF65-F5344CB8AC3E}">
        <p14:creationId xmlns:p14="http://schemas.microsoft.com/office/powerpoint/2010/main" val="3713324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10" grpId="0" animBg="1"/>
      <p:bldP spid="12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6D4EAB-5E75-B807-3BBE-8BB3D35E9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9C712A-C73D-A43E-D906-8F282B7FEF58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2 – BLOCKING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28A9472-D86C-47C1-A221-DD385C211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21805A-836C-EE7C-1E35-700B1273BC8F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602747-0608-D36A-E2DD-91D7C87CD88B}"/>
              </a:ext>
            </a:extLst>
          </p:cNvPr>
          <p:cNvSpPr txBox="1"/>
          <p:nvPr/>
        </p:nvSpPr>
        <p:spPr>
          <a:xfrm>
            <a:off x="711200" y="1066595"/>
            <a:ext cx="110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solidFill>
                  <a:srgbClr val="0070C0"/>
                </a:solidFill>
                <a:latin typeface="Georgia" panose="02040502050405020303" pitchFamily="18" charset="0"/>
              </a:rPr>
              <a:t>Per entrambe le strategie sono state inserite nello stesso blocco le aziende il cui nome aveva stesso Hash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A20D78B-91CB-8CC3-A531-48D7F63C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65766"/>
              </p:ext>
            </p:extLst>
          </p:nvPr>
        </p:nvGraphicFramePr>
        <p:xfrm>
          <a:off x="674130" y="2306317"/>
          <a:ext cx="480807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19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202019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202019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  <a:gridCol w="1202019">
                  <a:extLst>
                    <a:ext uri="{9D8B030D-6E8A-4147-A177-3AD203B41FA5}">
                      <a16:colId xmlns:a16="http://schemas.microsoft.com/office/drawing/2014/main" val="423608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Hashing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…</a:t>
                      </a:r>
                      <a:endParaRPr lang="it-IT" dirty="0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Hash_Name_1</a:t>
                      </a:r>
                      <a:endParaRPr lang="it-IT" dirty="0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Hash_Name_1</a:t>
                      </a:r>
                      <a:endParaRPr lang="it-IT" dirty="0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6F509EE-927C-9BC1-9410-FBA864B6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40001"/>
              </p:ext>
            </p:extLst>
          </p:nvPr>
        </p:nvGraphicFramePr>
        <p:xfrm>
          <a:off x="2232808" y="5443039"/>
          <a:ext cx="7726384" cy="11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596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4236089708"/>
                    </a:ext>
                  </a:extLst>
                </a:gridCol>
              </a:tblGrid>
              <a:tr h="39572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Hashing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…</a:t>
                      </a:r>
                      <a:endParaRPr lang="it-IT" dirty="0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Nome_azienda_7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Clean_Name_7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Nome_azienda_8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Clean_Name_8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Hash_Name_3</a:t>
                      </a:r>
                      <a:endParaRPr lang="it-IT" dirty="0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0F7B951A-B5AD-62D6-93CE-913B0169A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77003"/>
              </p:ext>
            </p:extLst>
          </p:nvPr>
        </p:nvGraphicFramePr>
        <p:xfrm>
          <a:off x="6336028" y="2306317"/>
          <a:ext cx="539877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693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4236089708"/>
                    </a:ext>
                  </a:extLst>
                </a:gridCol>
              </a:tblGrid>
              <a:tr h="32566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Hashing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Georgia" panose="02040502050405020303" pitchFamily="18" charset="0"/>
                        </a:rPr>
                        <a:t>…</a:t>
                      </a:r>
                      <a:endParaRPr lang="it-IT" dirty="0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Nome_azienda_4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Clean_Name_4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43053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Nome_azienda_5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Clean_Name_5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Hash_Name_2</a:t>
                      </a:r>
                      <a:endParaRPr lang="it-IT" dirty="0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Nome_azienda_6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Clean_Name_6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Hash_Name_2</a:t>
                      </a:r>
                      <a:endParaRPr lang="it-IT" dirty="0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 dirty="0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46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8E6C8E-D0F8-64E1-6274-1C0CBD8A3E41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E89421D7-B327-FD13-93AC-87E4D3E0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5E3ECE-0571-B250-5E7C-EEFEC32021EE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11808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7F28C-C053-3AE6-8B2A-33BEF87A6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5E9900-FD8A-25E7-D7EB-19E1D88E7FA7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3 – PAIRWISE MATCHING: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CA7C2AA-E6EF-7DC3-80B5-89C3AA3E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C7F6E-EC46-EDAA-F600-825C3E95D849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3264A931-438B-0E3B-BB1A-0551B568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240198"/>
              </p:ext>
            </p:extLst>
          </p:nvPr>
        </p:nvGraphicFramePr>
        <p:xfrm>
          <a:off x="2616200" y="1973002"/>
          <a:ext cx="6959600" cy="4112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C00A06-DA17-AB33-58CD-08CA1B6485FF}"/>
              </a:ext>
            </a:extLst>
          </p:cNvPr>
          <p:cNvSpPr txBox="1"/>
          <p:nvPr/>
        </p:nvSpPr>
        <p:spPr>
          <a:xfrm>
            <a:off x="0" y="114777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Gli elementi di uno stesso blocco vengono confrontati a coppie in base al valore del</a:t>
            </a:r>
          </a:p>
          <a:p>
            <a:pPr algn="ctr"/>
            <a:r>
              <a:rPr lang="it-IT" sz="2800" b="1" u="sng" dirty="0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Clean_name</a:t>
            </a:r>
            <a:endParaRPr lang="it-IT" sz="2800" b="1" u="sng" dirty="0">
              <a:solidFill>
                <a:srgbClr val="0070C0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81A9FE-C953-C18D-5363-F20963DE360E}"/>
              </a:ext>
            </a:extLst>
          </p:cNvPr>
          <p:cNvSpPr txBox="1"/>
          <p:nvPr/>
        </p:nvSpPr>
        <p:spPr>
          <a:xfrm>
            <a:off x="8453120" y="4910463"/>
            <a:ext cx="255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Addestrato su </a:t>
            </a:r>
          </a:p>
          <a:p>
            <a:pPr algn="ctr"/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TRAINING SET costruito manualmente ed eseguito sui blocchi creati precedentemente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7DED14-06C4-2DB2-6FC3-B46A19F56CD0}"/>
              </a:ext>
            </a:extLst>
          </p:cNvPr>
          <p:cNvSpPr txBox="1"/>
          <p:nvPr/>
        </p:nvSpPr>
        <p:spPr>
          <a:xfrm>
            <a:off x="8453120" y="1993322"/>
            <a:ext cx="255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Ha un metodo preimpostato per eseguire i confronti a coppie.</a:t>
            </a:r>
          </a:p>
          <a:p>
            <a:endParaRPr lang="it-IT" dirty="0">
              <a:solidFill>
                <a:srgbClr val="C1121F"/>
              </a:solidFill>
              <a:latin typeface="Georgia Pro Cond Light" panose="02040306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Si è scelto JARO-WINKLER come metrica per il confronto</a:t>
            </a:r>
          </a:p>
        </p:txBody>
      </p:sp>
    </p:spTree>
    <p:extLst>
      <p:ext uri="{BB962C8B-B14F-4D97-AF65-F5344CB8AC3E}">
        <p14:creationId xmlns:p14="http://schemas.microsoft.com/office/powerpoint/2010/main" val="377932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D902F9-5AB0-4C94-B51E-8B3737256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7D902F9-5AB0-4C94-B51E-8B3737256E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F4EE17-2D95-44D6-8E30-CFC74D589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54F4EE17-2D95-44D6-8E30-CFC74D589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864299-E423-4483-B58D-BC2AB129B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1864299-E423-4483-B58D-BC2AB129B9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77197C-51CB-4D70-9273-AD2D9817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C877197C-51CB-4D70-9273-AD2D9817ED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5E94E7-B14C-4B16-B517-D25D7F6E6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D75E94E7-B14C-4B16-B517-D25D7F6E6C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0F79D-8C01-29C7-7FB8-F86B4B8F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73228A-538C-A10A-A53B-FD3B479BF8BE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4 – TEMPI DI ESECUZIONE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FEEA58C1-1289-DCDC-18D8-7CB28360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4CBE33-C69E-86B6-12B6-01696E9943E7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30" name="Tabella 29">
            <a:extLst>
              <a:ext uri="{FF2B5EF4-FFF2-40B4-BE49-F238E27FC236}">
                <a16:creationId xmlns:a16="http://schemas.microsoft.com/office/drawing/2014/main" id="{FB3FE971-71EE-6C71-E135-C49EFEE6B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86589"/>
              </p:ext>
            </p:extLst>
          </p:nvPr>
        </p:nvGraphicFramePr>
        <p:xfrm>
          <a:off x="2021839" y="1603692"/>
          <a:ext cx="8148321" cy="4282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107">
                  <a:extLst>
                    <a:ext uri="{9D8B030D-6E8A-4147-A177-3AD203B41FA5}">
                      <a16:colId xmlns:a16="http://schemas.microsoft.com/office/drawing/2014/main" val="587573663"/>
                    </a:ext>
                  </a:extLst>
                </a:gridCol>
                <a:gridCol w="2716107">
                  <a:extLst>
                    <a:ext uri="{9D8B030D-6E8A-4147-A177-3AD203B41FA5}">
                      <a16:colId xmlns:a16="http://schemas.microsoft.com/office/drawing/2014/main" val="379470904"/>
                    </a:ext>
                  </a:extLst>
                </a:gridCol>
                <a:gridCol w="2716107">
                  <a:extLst>
                    <a:ext uri="{9D8B030D-6E8A-4147-A177-3AD203B41FA5}">
                      <a16:colId xmlns:a16="http://schemas.microsoft.com/office/drawing/2014/main" val="3840801043"/>
                    </a:ext>
                  </a:extLst>
                </a:gridCol>
              </a:tblGrid>
              <a:tr h="540068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FD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Execution</a:t>
                      </a:r>
                      <a:r>
                        <a:rPr lang="it-IT" sz="2400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time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32218"/>
                  </a:ext>
                </a:extLst>
              </a:tr>
              <a:tr h="957011">
                <a:tc rowSpan="2">
                  <a:txBody>
                    <a:bodyPr/>
                    <a:lstStyle/>
                    <a:p>
                      <a:pPr algn="ctr"/>
                      <a:endParaRPr lang="it-IT" sz="2000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sz="2400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LOCALITY SENSITIVE HASHING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Jaro</a:t>
                      </a:r>
                      <a:r>
                        <a:rPr lang="it-IT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– Winkler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Georgia Pro Cond Light" panose="02040306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3 min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38365"/>
                  </a:ext>
                </a:extLst>
              </a:tr>
              <a:tr h="95701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Ditto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17 min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23296"/>
                  </a:ext>
                </a:extLst>
              </a:tr>
              <a:tr h="765609">
                <a:tc rowSpan="2">
                  <a:txBody>
                    <a:bodyPr/>
                    <a:lstStyle/>
                    <a:p>
                      <a:pPr algn="ctr"/>
                      <a:endParaRPr lang="it-IT" sz="2400" dirty="0"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sz="2400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TRI-GRAM HASHING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Jaro</a:t>
                      </a:r>
                      <a:r>
                        <a:rPr lang="it-IT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– Winkler</a:t>
                      </a:r>
                    </a:p>
                    <a:p>
                      <a:endParaRPr lang="it-IT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3,14 min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78764"/>
                  </a:ext>
                </a:extLst>
              </a:tr>
              <a:tr h="76560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Ditto</a:t>
                      </a:r>
                    </a:p>
                    <a:p>
                      <a:endParaRPr lang="it-IT" dirty="0"/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18 min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9382"/>
                  </a:ext>
                </a:extLst>
              </a:tr>
            </a:tbl>
          </a:graphicData>
        </a:graphic>
      </p:graphicFrame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AC63EB9F-CA75-BA72-EFBE-8BB05CE9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6333"/>
              </p:ext>
            </p:extLst>
          </p:nvPr>
        </p:nvGraphicFramePr>
        <p:xfrm>
          <a:off x="7487920" y="1605280"/>
          <a:ext cx="2672080" cy="508000"/>
        </p:xfrm>
        <a:graphic>
          <a:graphicData uri="http://schemas.openxmlformats.org/drawingml/2006/table">
            <a:tbl>
              <a:tblPr/>
              <a:tblGrid>
                <a:gridCol w="2672080">
                  <a:extLst>
                    <a:ext uri="{9D8B030D-6E8A-4147-A177-3AD203B41FA5}">
                      <a16:colId xmlns:a16="http://schemas.microsoft.com/office/drawing/2014/main" val="398805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56026"/>
                  </a:ext>
                </a:extLst>
              </a:tr>
            </a:tbl>
          </a:graphicData>
        </a:graphic>
      </p:graphicFrame>
      <p:graphicFrame>
        <p:nvGraphicFramePr>
          <p:cNvPr id="32" name="Tabella 31">
            <a:extLst>
              <a:ext uri="{FF2B5EF4-FFF2-40B4-BE49-F238E27FC236}">
                <a16:creationId xmlns:a16="http://schemas.microsoft.com/office/drawing/2014/main" id="{1942BE35-124D-DC1E-7B40-C1CD037A2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75314"/>
              </p:ext>
            </p:extLst>
          </p:nvPr>
        </p:nvGraphicFramePr>
        <p:xfrm>
          <a:off x="2011680" y="2153920"/>
          <a:ext cx="2733040" cy="3732662"/>
        </p:xfrm>
        <a:graphic>
          <a:graphicData uri="http://schemas.openxmlformats.org/drawingml/2006/table">
            <a:tbl>
              <a:tblPr/>
              <a:tblGrid>
                <a:gridCol w="2733040">
                  <a:extLst>
                    <a:ext uri="{9D8B030D-6E8A-4147-A177-3AD203B41FA5}">
                      <a16:colId xmlns:a16="http://schemas.microsoft.com/office/drawing/2014/main" val="3095347914"/>
                    </a:ext>
                  </a:extLst>
                </a:gridCol>
              </a:tblGrid>
              <a:tr h="373266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7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3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3CA71A-44B4-95CE-A56C-D0BDA14F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870B4-F8A6-67D7-EE0C-5A2799C815ED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solidFill>
                  <a:srgbClr val="FDF0D5"/>
                </a:solidFill>
                <a:latin typeface="Georgia Pro Cond Light" panose="02040306050405020303" pitchFamily="18" charset="0"/>
              </a:rPr>
              <a:t> 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56ABA8-EC12-5D72-AD7F-83CAF93EB43F}"/>
              </a:ext>
            </a:extLst>
          </p:cNvPr>
          <p:cNvSpPr txBox="1"/>
          <p:nvPr/>
        </p:nvSpPr>
        <p:spPr>
          <a:xfrm>
            <a:off x="1579880" y="1941520"/>
            <a:ext cx="9032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>
                <a:solidFill>
                  <a:srgbClr val="FDF0D5"/>
                </a:solidFill>
                <a:latin typeface="Georgia" panose="02040502050405020303" pitchFamily="18" charset="0"/>
              </a:rPr>
              <a:t>CALCOLO METRICHE DI PERFORMANCE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6AC5CD3-013A-EC0D-97D3-2EBA6DAA5570}"/>
              </a:ext>
            </a:extLst>
          </p:cNvPr>
          <p:cNvSpPr/>
          <p:nvPr/>
        </p:nvSpPr>
        <p:spPr>
          <a:xfrm>
            <a:off x="4959866" y="825589"/>
            <a:ext cx="788908" cy="781705"/>
          </a:xfrm>
          <a:prstGeom prst="ellipse">
            <a:avLst/>
          </a:prstGeom>
          <a:solidFill>
            <a:srgbClr val="C1121F"/>
          </a:solidFill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C439FAE5-7F4D-C25C-0B6C-6D899B54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EF62FB-CA39-7199-C14E-2051522599BE}"/>
              </a:ext>
            </a:extLst>
          </p:cNvPr>
          <p:cNvSpPr txBox="1"/>
          <p:nvPr/>
        </p:nvSpPr>
        <p:spPr>
          <a:xfrm>
            <a:off x="6076783" y="530663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rgbClr val="C1121F"/>
                </a:solidFill>
                <a:latin typeface="Georgia" panose="02040502050405020303" pitchFamily="18" charset="0"/>
              </a:rPr>
              <a:t>- 4</a:t>
            </a:r>
          </a:p>
        </p:txBody>
      </p:sp>
      <p:sp>
        <p:nvSpPr>
          <p:cNvPr id="2" name="Rettangolo 1" descr="Squadra con riempimento a tinta unita">
            <a:extLst>
              <a:ext uri="{FF2B5EF4-FFF2-40B4-BE49-F238E27FC236}">
                <a16:creationId xmlns:a16="http://schemas.microsoft.com/office/drawing/2014/main" id="{044A5CC1-8715-FF6A-9C08-FB3AE65A4AA6}"/>
              </a:ext>
            </a:extLst>
          </p:cNvPr>
          <p:cNvSpPr/>
          <p:nvPr/>
        </p:nvSpPr>
        <p:spPr>
          <a:xfrm>
            <a:off x="5199735" y="890271"/>
            <a:ext cx="465281" cy="481112"/>
          </a:xfrm>
          <a:prstGeom prst="rect">
            <a:avLst/>
          </a:pr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785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4C92B5-D85B-B41C-ADF0-59FDAAFFA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EFB171-B5E0-7B36-2178-F0B56712D186}"/>
              </a:ext>
            </a:extLst>
          </p:cNvPr>
          <p:cNvSpPr txBox="1"/>
          <p:nvPr/>
        </p:nvSpPr>
        <p:spPr>
          <a:xfrm>
            <a:off x="1421892" y="257761"/>
            <a:ext cx="10770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CALCOLO DELLE METRICHE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038380ED-9581-DE9B-06FA-21A48D3E13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6BC206-016F-6F9A-959A-E5E06AD7E02F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CE7B4B-6D64-B141-6289-EE17999D1204}"/>
              </a:ext>
            </a:extLst>
          </p:cNvPr>
          <p:cNvSpPr txBox="1"/>
          <p:nvPr/>
        </p:nvSpPr>
        <p:spPr>
          <a:xfrm>
            <a:off x="1605280" y="1558761"/>
            <a:ext cx="9367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0070C0"/>
                </a:solidFill>
                <a:latin typeface="Georgia" panose="02040502050405020303" pitchFamily="18" charset="0"/>
              </a:rPr>
              <a:t>Creazione manuale di una </a:t>
            </a:r>
            <a:r>
              <a:rPr lang="it-IT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GROUND TRUTH</a:t>
            </a:r>
            <a:r>
              <a:rPr lang="it-IT" sz="3200" dirty="0">
                <a:solidFill>
                  <a:srgbClr val="0070C0"/>
                </a:solidFill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C1121F"/>
                </a:solidFill>
                <a:latin typeface="Georgia" panose="02040502050405020303" pitchFamily="18" charset="0"/>
              </a:rPr>
              <a:t>Costituita da 150 coppie in matching</a:t>
            </a:r>
          </a:p>
          <a:p>
            <a:pPr lvl="1"/>
            <a:endParaRPr lang="it-IT" sz="32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0070C0"/>
                </a:solidFill>
                <a:latin typeface="Georgia" panose="02040502050405020303" pitchFamily="18" charset="0"/>
              </a:rPr>
              <a:t>Creazione di uno </a:t>
            </a:r>
            <a:r>
              <a:rPr lang="it-IT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SCHEMA MEDIATO </a:t>
            </a:r>
            <a:r>
              <a:rPr lang="it-IT" sz="3200" dirty="0">
                <a:solidFill>
                  <a:srgbClr val="0070C0"/>
                </a:solidFill>
                <a:latin typeface="Georgia" panose="02040502050405020303" pitchFamily="18" charset="0"/>
              </a:rPr>
              <a:t>contenente le sole righe della </a:t>
            </a:r>
            <a:r>
              <a:rPr lang="it-IT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GROUND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rgbClr val="0070C0"/>
                </a:solidFill>
                <a:latin typeface="Georgia" panose="02040502050405020303" pitchFamily="18" charset="0"/>
              </a:rPr>
              <a:t>Rieseguite le strategie su questo nuovo </a:t>
            </a:r>
            <a:r>
              <a:rPr lang="it-IT" sz="3200" b="1" dirty="0">
                <a:solidFill>
                  <a:srgbClr val="0070C0"/>
                </a:solidFill>
                <a:latin typeface="Georgia" panose="02040502050405020303" pitchFamily="18" charset="0"/>
              </a:rPr>
              <a:t>SCHEMA MEDIATO</a:t>
            </a:r>
          </a:p>
        </p:txBody>
      </p:sp>
    </p:spTree>
    <p:extLst>
      <p:ext uri="{BB962C8B-B14F-4D97-AF65-F5344CB8AC3E}">
        <p14:creationId xmlns:p14="http://schemas.microsoft.com/office/powerpoint/2010/main" val="503507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6CACE-0B34-0154-0F87-7818EF5E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14A01E-741B-47C9-6723-32B73FF27FE4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METRICHE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91312D76-BE73-9041-5B85-0BBB1014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1444B0-02DC-4BAF-06D8-A5E5297E9DE7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30" name="Tabella 29">
            <a:extLst>
              <a:ext uri="{FF2B5EF4-FFF2-40B4-BE49-F238E27FC236}">
                <a16:creationId xmlns:a16="http://schemas.microsoft.com/office/drawing/2014/main" id="{BC2FDE64-22B3-88A6-457F-FA770E9F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25989"/>
              </p:ext>
            </p:extLst>
          </p:nvPr>
        </p:nvGraphicFramePr>
        <p:xfrm>
          <a:off x="1213865" y="1614422"/>
          <a:ext cx="9764270" cy="4565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775">
                  <a:extLst>
                    <a:ext uri="{9D8B030D-6E8A-4147-A177-3AD203B41FA5}">
                      <a16:colId xmlns:a16="http://schemas.microsoft.com/office/drawing/2014/main" val="587573663"/>
                    </a:ext>
                  </a:extLst>
                </a:gridCol>
                <a:gridCol w="1776933">
                  <a:extLst>
                    <a:ext uri="{9D8B030D-6E8A-4147-A177-3AD203B41FA5}">
                      <a16:colId xmlns:a16="http://schemas.microsoft.com/office/drawing/2014/main" val="379470904"/>
                    </a:ext>
                  </a:extLst>
                </a:gridCol>
                <a:gridCol w="2073707">
                  <a:extLst>
                    <a:ext uri="{9D8B030D-6E8A-4147-A177-3AD203B41FA5}">
                      <a16:colId xmlns:a16="http://schemas.microsoft.com/office/drawing/2014/main" val="3840801043"/>
                    </a:ext>
                  </a:extLst>
                </a:gridCol>
                <a:gridCol w="1832001">
                  <a:extLst>
                    <a:ext uri="{9D8B030D-6E8A-4147-A177-3AD203B41FA5}">
                      <a16:colId xmlns:a16="http://schemas.microsoft.com/office/drawing/2014/main" val="2476157240"/>
                    </a:ext>
                  </a:extLst>
                </a:gridCol>
                <a:gridCol w="1952854">
                  <a:extLst>
                    <a:ext uri="{9D8B030D-6E8A-4147-A177-3AD203B41FA5}">
                      <a16:colId xmlns:a16="http://schemas.microsoft.com/office/drawing/2014/main" val="1365903743"/>
                    </a:ext>
                  </a:extLst>
                </a:gridCol>
              </a:tblGrid>
              <a:tr h="540068">
                <a:tc gridSpan="2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T w="12700" cmpd="sng">
                      <a:noFill/>
                    </a:lnT>
                    <a:solidFill>
                      <a:srgbClr val="FD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F-MEASURE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32218"/>
                  </a:ext>
                </a:extLst>
              </a:tr>
              <a:tr h="957011">
                <a:tc rowSpan="2">
                  <a:txBody>
                    <a:bodyPr/>
                    <a:lstStyle/>
                    <a:p>
                      <a:pPr algn="ctr"/>
                      <a:endParaRPr lang="it-IT" sz="2000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sz="2400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LOCALITY SENSITIVE HASHING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dirty="0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Jaro</a:t>
                      </a:r>
                      <a:r>
                        <a:rPr lang="it-IT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– Winkler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  <a:p>
                      <a:pPr algn="ctr"/>
                      <a:endParaRPr lang="it-IT" dirty="0">
                        <a:latin typeface="Georgia Pro Cond Light" panose="02040306050405020303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0,74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0,85</a:t>
                      </a:r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38365"/>
                  </a:ext>
                </a:extLst>
              </a:tr>
              <a:tr h="95701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Ditto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0,84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0,91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23296"/>
                  </a:ext>
                </a:extLst>
              </a:tr>
              <a:tr h="765609">
                <a:tc rowSpan="2">
                  <a:txBody>
                    <a:bodyPr/>
                    <a:lstStyle/>
                    <a:p>
                      <a:pPr algn="ctr"/>
                      <a:endParaRPr lang="it-IT" sz="2400" dirty="0"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sz="2400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TRI-GRAM HASHING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Jaro</a:t>
                      </a:r>
                      <a:r>
                        <a:rPr lang="it-IT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– Winkler</a:t>
                      </a:r>
                    </a:p>
                    <a:p>
                      <a:endParaRPr lang="it-IT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0,76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0,86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78764"/>
                  </a:ext>
                </a:extLst>
              </a:tr>
              <a:tr h="76560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Ditto</a:t>
                      </a:r>
                    </a:p>
                    <a:p>
                      <a:endParaRPr lang="it-IT" dirty="0"/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0,87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 dirty="0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 dirty="0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39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B4693-8DFB-AF1B-3E94-9E66170E3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DC7E64-75B7-5EC5-7984-5A328B31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3D6CF3-0B73-CACC-A04D-DB1BD7C02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rosso, schermata, Policromia, Bordeaux&#10;&#10;Il contenuto generato dall'IA potrebbe non essere corretto.">
            <a:extLst>
              <a:ext uri="{FF2B5EF4-FFF2-40B4-BE49-F238E27FC236}">
                <a16:creationId xmlns:a16="http://schemas.microsoft.com/office/drawing/2014/main" id="{9548F054-EAB5-32DA-B886-452ED7AB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0"/>
            <a:ext cx="12188951" cy="68580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7027393-B4D0-A7D9-81EE-D2A63A5E4177}"/>
              </a:ext>
            </a:extLst>
          </p:cNvPr>
          <p:cNvSpPr/>
          <p:nvPr/>
        </p:nvSpPr>
        <p:spPr>
          <a:xfrm>
            <a:off x="2023363" y="947414"/>
            <a:ext cx="8142223" cy="4963149"/>
          </a:xfrm>
          <a:prstGeom prst="rect">
            <a:avLst/>
          </a:prstGeom>
          <a:solidFill>
            <a:srgbClr val="003049">
              <a:alpha val="77000"/>
            </a:srgbClr>
          </a:solidFill>
          <a:ln w="38100">
            <a:solidFill>
              <a:srgbClr val="FDF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63B985-2546-1CFD-EBE2-87E90C8272DA}"/>
              </a:ext>
            </a:extLst>
          </p:cNvPr>
          <p:cNvSpPr txBox="1"/>
          <p:nvPr/>
        </p:nvSpPr>
        <p:spPr>
          <a:xfrm>
            <a:off x="2620560" y="2488429"/>
            <a:ext cx="6981445" cy="18811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solidFill>
                  <a:srgbClr val="FDF0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GRAZIE PER L’ATTENZIONE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256D00-0471-7316-7AD1-E28536837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CF8B4A93-76AA-B510-6FBA-73B6849F20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55" y="5106743"/>
            <a:ext cx="1126657" cy="59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942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4EC92-9B10-3E07-3D33-474BA1D1F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egnaposto contenuto 2">
            <a:extLst>
              <a:ext uri="{FF2B5EF4-FFF2-40B4-BE49-F238E27FC236}">
                <a16:creationId xmlns:a16="http://schemas.microsoft.com/office/drawing/2014/main" id="{AF34C362-D8FF-BD4F-78D2-B20496D58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942243"/>
              </p:ext>
            </p:extLst>
          </p:nvPr>
        </p:nvGraphicFramePr>
        <p:xfrm>
          <a:off x="933450" y="67744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DD2FFC-830D-18FE-4F84-14627C269969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50CF26CD-4522-84B4-B480-B6F9ECE6E2C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D7B7C5-A7A7-4F25-CF34-A70998C2EFB9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802917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1A3D3-DDF8-047A-8A1E-78DE52EC7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F1DFE51-6F13-969B-1EF3-8DDEB6D867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242209"/>
              </p:ext>
            </p:extLst>
          </p:nvPr>
        </p:nvGraphicFramePr>
        <p:xfrm>
          <a:off x="-1789430" y="549189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37847066-980B-6A66-4533-38BB677AF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650204"/>
              </p:ext>
            </p:extLst>
          </p:nvPr>
        </p:nvGraphicFramePr>
        <p:xfrm>
          <a:off x="4184650" y="549190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636F08-3087-C101-D50A-0EC87F9A3FC8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8" name="Immagine 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ABAAC2B-E362-2236-1EDD-C4BE85B8B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13DE24-7CE8-A855-8860-5D3E5F9C1671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13540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22797-3881-0724-E376-842CBD143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B1E4F149-6D32-9E7B-C5E6-0AEFF71B9303}"/>
              </a:ext>
            </a:extLst>
          </p:cNvPr>
          <p:cNvGraphicFramePr>
            <a:graphicFrameLocks/>
          </p:cNvGraphicFramePr>
          <p:nvPr/>
        </p:nvGraphicFramePr>
        <p:xfrm>
          <a:off x="-1789430" y="549189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8C077293-4E55-7A14-69F2-E8FFFD7AEBD7}"/>
              </a:ext>
            </a:extLst>
          </p:cNvPr>
          <p:cNvGraphicFramePr>
            <a:graphicFrameLocks/>
          </p:cNvGraphicFramePr>
          <p:nvPr/>
        </p:nvGraphicFramePr>
        <p:xfrm>
          <a:off x="4184650" y="549190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Segnaposto contenuto 2">
            <a:extLst>
              <a:ext uri="{FF2B5EF4-FFF2-40B4-BE49-F238E27FC236}">
                <a16:creationId xmlns:a16="http://schemas.microsoft.com/office/drawing/2014/main" id="{4F8C4DE0-2416-35FB-87F5-9E9A1BC85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941909"/>
              </p:ext>
            </p:extLst>
          </p:nvPr>
        </p:nvGraphicFramePr>
        <p:xfrm>
          <a:off x="1356537" y="3344797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FF3899-8944-DCEB-FCFA-4000448871FD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1D6EEFB6-7788-0B40-DEA8-63F0B0B613B9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BE4873-8903-ED4D-83AC-9126B4F88814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01574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833D3-D654-C6A4-6FD4-824A8CA86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D1716CC3-EED4-B8B2-5050-370C139C9834}"/>
              </a:ext>
            </a:extLst>
          </p:cNvPr>
          <p:cNvGraphicFramePr>
            <a:graphicFrameLocks/>
          </p:cNvGraphicFramePr>
          <p:nvPr/>
        </p:nvGraphicFramePr>
        <p:xfrm>
          <a:off x="-1789430" y="549189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1A0296CC-BA92-FAA3-24C1-D8CCF325E71E}"/>
              </a:ext>
            </a:extLst>
          </p:cNvPr>
          <p:cNvGraphicFramePr>
            <a:graphicFrameLocks/>
          </p:cNvGraphicFramePr>
          <p:nvPr/>
        </p:nvGraphicFramePr>
        <p:xfrm>
          <a:off x="4184650" y="549190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Segnaposto contenuto 2">
            <a:extLst>
              <a:ext uri="{FF2B5EF4-FFF2-40B4-BE49-F238E27FC236}">
                <a16:creationId xmlns:a16="http://schemas.microsoft.com/office/drawing/2014/main" id="{EC359A14-08EA-ADEF-1C6A-61609716F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355545"/>
              </p:ext>
            </p:extLst>
          </p:nvPr>
        </p:nvGraphicFramePr>
        <p:xfrm>
          <a:off x="-1789430" y="333555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43ADA5-FD0B-AFB2-E343-66AB0B9941C0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8" name="Immagine 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2712EEC-8A85-660C-BA9E-6FD5052BD137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EEB127-A0E4-618A-98F5-CA993699FED7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02822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70359-55CD-F5DF-1580-7104C1129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1F2C84AE-000B-DB8B-E959-CCF0D0DCF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885759"/>
              </p:ext>
            </p:extLst>
          </p:nvPr>
        </p:nvGraphicFramePr>
        <p:xfrm>
          <a:off x="-1789430" y="549189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8595183E-53B2-3C32-9739-F4C58151DD08}"/>
              </a:ext>
            </a:extLst>
          </p:cNvPr>
          <p:cNvGraphicFramePr>
            <a:graphicFrameLocks/>
          </p:cNvGraphicFramePr>
          <p:nvPr/>
        </p:nvGraphicFramePr>
        <p:xfrm>
          <a:off x="4184650" y="549190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Segnaposto contenuto 2">
            <a:extLst>
              <a:ext uri="{FF2B5EF4-FFF2-40B4-BE49-F238E27FC236}">
                <a16:creationId xmlns:a16="http://schemas.microsoft.com/office/drawing/2014/main" id="{65163175-663F-B4F1-3CB8-EC2E09E1E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545389"/>
              </p:ext>
            </p:extLst>
          </p:nvPr>
        </p:nvGraphicFramePr>
        <p:xfrm>
          <a:off x="-1789430" y="333555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7B8CF18-EBFD-C37F-8CE4-AE8E10016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211874"/>
              </p:ext>
            </p:extLst>
          </p:nvPr>
        </p:nvGraphicFramePr>
        <p:xfrm>
          <a:off x="4184650" y="3413051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EC0253-8F1A-E3B3-139B-D9C837054FC6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dirty="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8" name="Immagine 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F79FC1A9-E121-D4B3-9064-6861C0B2C8FB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4E50D9-285C-DD48-DDF6-48FAF2F5D821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69626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EC3221-75BA-5EE9-9BE5-96126F30210F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solidFill>
                  <a:srgbClr val="FDF0D5"/>
                </a:solidFill>
                <a:latin typeface="Georgia Pro Cond Light" panose="02040306050405020303" pitchFamily="18" charset="0"/>
              </a:rPr>
              <a:t> 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655BA3-6113-B094-1D1E-D86315DA84ED}"/>
              </a:ext>
            </a:extLst>
          </p:cNvPr>
          <p:cNvSpPr txBox="1"/>
          <p:nvPr/>
        </p:nvSpPr>
        <p:spPr>
          <a:xfrm>
            <a:off x="1579880" y="1941520"/>
            <a:ext cx="9032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 dirty="0">
                <a:solidFill>
                  <a:srgbClr val="FDF0D5"/>
                </a:solidFill>
                <a:latin typeface="Georgia" panose="02040502050405020303" pitchFamily="18" charset="0"/>
              </a:rPr>
              <a:t>DEFINIZIONE DI UNO SCHEMA MEDIATO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9E2A9E-AC26-2A2B-5BCF-14FB6327B2E1}"/>
              </a:ext>
            </a:extLst>
          </p:cNvPr>
          <p:cNvSpPr/>
          <p:nvPr/>
        </p:nvSpPr>
        <p:spPr>
          <a:xfrm>
            <a:off x="4959866" y="825589"/>
            <a:ext cx="788908" cy="781705"/>
          </a:xfrm>
          <a:prstGeom prst="ellipse">
            <a:avLst/>
          </a:prstGeom>
          <a:solidFill>
            <a:srgbClr val="C1121F"/>
          </a:solidFill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 dirty="0"/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1437A11C-A467-200F-AFFF-3AD5D4EC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9DDD8A7-A712-FC78-A9CE-B5571D59B2B5}"/>
              </a:ext>
            </a:extLst>
          </p:cNvPr>
          <p:cNvSpPr/>
          <p:nvPr/>
        </p:nvSpPr>
        <p:spPr>
          <a:xfrm>
            <a:off x="5025434" y="916461"/>
            <a:ext cx="657772" cy="599960"/>
          </a:xfrm>
          <a:prstGeom prst="rect">
            <a:avLst/>
          </a:prstGeom>
          <a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933BFE-7894-C8CA-0A1D-25C6CE2A40CA}"/>
              </a:ext>
            </a:extLst>
          </p:cNvPr>
          <p:cNvSpPr txBox="1"/>
          <p:nvPr/>
        </p:nvSpPr>
        <p:spPr>
          <a:xfrm>
            <a:off x="6076783" y="530663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 dirty="0">
                <a:solidFill>
                  <a:srgbClr val="C1121F"/>
                </a:solidFill>
                <a:latin typeface="Georgia" panose="02040502050405020303" pitchFamily="18" charset="0"/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1905341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D32F0-7E1D-C8DE-5735-3D605D5F3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D973EB-23D8-53F9-AC91-3BDC7D6E62F9}"/>
              </a:ext>
            </a:extLst>
          </p:cNvPr>
          <p:cNvSpPr txBox="1"/>
          <p:nvPr/>
        </p:nvSpPr>
        <p:spPr>
          <a:xfrm>
            <a:off x="0" y="7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1- GENERAZIONE DELLE </a:t>
            </a:r>
          </a:p>
          <a:p>
            <a:pPr algn="ctr"/>
            <a:r>
              <a:rPr lang="it-IT" sz="4400" dirty="0">
                <a:solidFill>
                  <a:srgbClr val="C1121F"/>
                </a:solidFill>
                <a:latin typeface="Georgia" panose="02040502050405020303" pitchFamily="18" charset="0"/>
              </a:rPr>
              <a:t>DESCRIZIONI DEGLI ATTRIBUTI: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C8A016E7-8CCE-F2D1-CA76-C63AE27C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B9E0DA-5C2B-9B96-7983-861A63A32557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 dirty="0">
                <a:latin typeface="Georgia Pro Cond Light" panose="02040306050405020303" pitchFamily="18" charset="0"/>
              </a:rPr>
              <a:t> </a:t>
            </a:r>
            <a:r>
              <a:rPr lang="it-IT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DF410F42-463D-61C6-D32B-65CCF66F5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381710"/>
              </p:ext>
            </p:extLst>
          </p:nvPr>
        </p:nvGraphicFramePr>
        <p:xfrm>
          <a:off x="2410460" y="1615614"/>
          <a:ext cx="7340600" cy="579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338EAB-89C2-2DEE-E1C0-4B32C9AFB007}"/>
              </a:ext>
            </a:extLst>
          </p:cNvPr>
          <p:cNvSpPr txBox="1"/>
          <p:nvPr/>
        </p:nvSpPr>
        <p:spPr>
          <a:xfrm>
            <a:off x="4737239" y="4719166"/>
            <a:ext cx="248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i="1" u="sng" dirty="0">
                <a:solidFill>
                  <a:srgbClr val="0070C0"/>
                </a:solidFill>
                <a:latin typeface="Georgia Pro Cond Light" panose="02040306050405020303" pitchFamily="18" charset="0"/>
              </a:rPr>
              <a:t>N.B. = Come modello si è scelto Gemini-Flash-Thinking</a:t>
            </a:r>
          </a:p>
        </p:txBody>
      </p:sp>
      <p:pic>
        <p:nvPicPr>
          <p:cNvPr id="6" name="Elemento grafico 5" descr="Calendario giornaliero con riempimento a tinta unita">
            <a:extLst>
              <a:ext uri="{FF2B5EF4-FFF2-40B4-BE49-F238E27FC236}">
                <a16:creationId xmlns:a16="http://schemas.microsoft.com/office/drawing/2014/main" id="{E2D7D61F-278F-0F96-5649-E2159027B6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6546" y="1976192"/>
            <a:ext cx="914400" cy="914400"/>
          </a:xfrm>
          <a:prstGeom prst="rect">
            <a:avLst/>
          </a:prstGeom>
        </p:spPr>
      </p:pic>
      <p:pic>
        <p:nvPicPr>
          <p:cNvPr id="9" name="Elemento grafico 8" descr="Calendario giornaliero con riempimento a tinta unita">
            <a:extLst>
              <a:ext uri="{FF2B5EF4-FFF2-40B4-BE49-F238E27FC236}">
                <a16:creationId xmlns:a16="http://schemas.microsoft.com/office/drawing/2014/main" id="{5F1A1099-6945-9E8D-2FFF-AA3D2D5A3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23360" y="1976192"/>
            <a:ext cx="914400" cy="914400"/>
          </a:xfrm>
          <a:prstGeom prst="rect">
            <a:avLst/>
          </a:prstGeom>
        </p:spPr>
      </p:pic>
      <p:pic>
        <p:nvPicPr>
          <p:cNvPr id="10" name="Elemento grafico 9" descr="Calendario giornaliero con riempimento a tinta unita">
            <a:extLst>
              <a:ext uri="{FF2B5EF4-FFF2-40B4-BE49-F238E27FC236}">
                <a16:creationId xmlns:a16="http://schemas.microsoft.com/office/drawing/2014/main" id="{BD99F9E6-54F3-327A-9E0E-21906D749A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0600" y="1986280"/>
            <a:ext cx="914400" cy="914400"/>
          </a:xfrm>
          <a:prstGeom prst="rect">
            <a:avLst/>
          </a:prstGeom>
        </p:spPr>
      </p:pic>
      <p:pic>
        <p:nvPicPr>
          <p:cNvPr id="11" name="Elemento grafico 10" descr="Calendario giornaliero con riempimento a tinta unita">
            <a:extLst>
              <a:ext uri="{FF2B5EF4-FFF2-40B4-BE49-F238E27FC236}">
                <a16:creationId xmlns:a16="http://schemas.microsoft.com/office/drawing/2014/main" id="{0A72F214-2449-6BA0-114F-45CE61CE05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74654" y="19862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8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848988-A4AF-494F-8431-DA4036DF1A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1848988-A4AF-494F-8431-DA4036DF1A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310F3-FFC6-4348-AE3A-F6927E4A9C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9EB310F3-FFC6-4348-AE3A-F6927E4A9C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A17BF9-D8D8-427E-BCC4-7EA299CEC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68A17BF9-D8D8-427E-BCC4-7EA299CEC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3EB3D4F-BA81-40CB-82F0-6527FD813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F3EB3D4F-BA81-40CB-82F0-6527FD813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0363C1E-2C9E-41F3-AA56-72F19E0A1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60363C1E-2C9E-41F3-AA56-72F19E0A12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D8133F-EC27-4F19-A6EB-D31A1E6F1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97D8133F-EC27-4F19-A6EB-D31A1E6F1B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3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1248</Words>
  <Application>Microsoft Office PowerPoint</Application>
  <PresentationFormat>Widescreen</PresentationFormat>
  <Paragraphs>337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Georgia</vt:lpstr>
      <vt:lpstr>Georgia Pro Cond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LANZA</dc:creator>
  <cp:lastModifiedBy>ANTONIO LANZA</cp:lastModifiedBy>
  <cp:revision>1</cp:revision>
  <dcterms:created xsi:type="dcterms:W3CDTF">2025-02-17T20:58:09Z</dcterms:created>
  <dcterms:modified xsi:type="dcterms:W3CDTF">2025-02-18T20:15:15Z</dcterms:modified>
</cp:coreProperties>
</file>