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8F49B-CCE5-4384-9CD2-EA7E8CFD8B86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66F26-AD76-4888-8969-DA361E3C3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6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66F26-AD76-4888-8969-DA361E3C34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59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6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3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0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9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3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2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6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4F87-A7D8-4A39-ACA8-1E53162686C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FF4A-EC30-4F4E-B92A-4B9143DD0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4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150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i="1" dirty="0"/>
              <a:t>Show, Control and Tell</a:t>
            </a:r>
            <a:r>
              <a:rPr lang="en-US" altLang="zh-CN" b="1" dirty="0"/>
              <a:t>:</a:t>
            </a:r>
            <a:br>
              <a:rPr lang="en-US" altLang="zh-CN" b="1" dirty="0"/>
            </a:br>
            <a:r>
              <a:rPr lang="en-US" altLang="zh-CN" b="1" dirty="0"/>
              <a:t>A Framework for Generating Controllable and Grounded Captions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094773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2019 </a:t>
            </a:r>
            <a:r>
              <a:rPr lang="en-US" altLang="zh-CN" dirty="0" err="1" smtClean="0"/>
              <a:t>cvpr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81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318" y="2022963"/>
            <a:ext cx="94202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Sorting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37" y="1358412"/>
            <a:ext cx="47339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1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</Words>
  <Application>Microsoft Office PowerPoint</Application>
  <PresentationFormat>宽屏</PresentationFormat>
  <Paragraphs>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Show, Control and Tell: A Framework for Generating Controllable and Grounded Captions </vt:lpstr>
      <vt:lpstr>architecture</vt:lpstr>
      <vt:lpstr>Sorting network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Show, Control and Tell: A Framework for Generating Controllable and Grounded Captions </dc:title>
  <dc:creator>Antonio</dc:creator>
  <cp:lastModifiedBy>Antonio</cp:lastModifiedBy>
  <cp:revision>7</cp:revision>
  <dcterms:created xsi:type="dcterms:W3CDTF">2019-03-29T05:18:04Z</dcterms:created>
  <dcterms:modified xsi:type="dcterms:W3CDTF">2019-03-29T08:55:54Z</dcterms:modified>
</cp:coreProperties>
</file>