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72" r:id="rId3"/>
    <p:sldId id="273" r:id="rId4"/>
    <p:sldId id="282" r:id="rId5"/>
    <p:sldId id="283" r:id="rId6"/>
    <p:sldId id="257" r:id="rId7"/>
    <p:sldId id="258" r:id="rId8"/>
    <p:sldId id="274" r:id="rId9"/>
    <p:sldId id="275" r:id="rId10"/>
    <p:sldId id="280" r:id="rId11"/>
    <p:sldId id="259" r:id="rId12"/>
    <p:sldId id="260" r:id="rId13"/>
    <p:sldId id="262" r:id="rId14"/>
    <p:sldId id="261" r:id="rId15"/>
    <p:sldId id="263" r:id="rId16"/>
    <p:sldId id="264" r:id="rId17"/>
    <p:sldId id="265" r:id="rId18"/>
    <p:sldId id="266" r:id="rId19"/>
    <p:sldId id="268" r:id="rId20"/>
    <p:sldId id="269" r:id="rId21"/>
    <p:sldId id="278" r:id="rId22"/>
    <p:sldId id="281" r:id="rId23"/>
    <p:sldId id="270" r:id="rId24"/>
    <p:sldId id="277" r:id="rId25"/>
    <p:sldId id="276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E594E-1D44-40DF-8DD0-8335663C2E73}" v="2207" dt="2021-02-10T23:54:49.460"/>
    <p1510:client id="{24EB5ED6-20C1-4A75-8BF6-CE24FBD27033}" v="1895" dt="2021-02-11T14:51:16.565"/>
    <p1510:client id="{EE23B6BC-8AB4-07BB-9FF4-03B89C9E1322}" v="273" dt="2021-02-11T00:03:34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RO NEGRI" userId="S::p.negri4@studenti.unisa.it::9658cdf8-3945-4316-a7a3-2ae22faf9a48" providerId="AD" clId="Web-{24EB5ED6-20C1-4A75-8BF6-CE24FBD27033}"/>
    <pc:docChg chg="addSld delSld modSld sldOrd">
      <pc:chgData name="PIETRO NEGRI" userId="S::p.negri4@studenti.unisa.it::9658cdf8-3945-4316-a7a3-2ae22faf9a48" providerId="AD" clId="Web-{24EB5ED6-20C1-4A75-8BF6-CE24FBD27033}" dt="2021-02-11T14:51:16.565" v="985"/>
      <pc:docMkLst>
        <pc:docMk/>
      </pc:docMkLst>
      <pc:sldChg chg="ord">
        <pc:chgData name="PIETRO NEGRI" userId="S::p.negri4@studenti.unisa.it::9658cdf8-3945-4316-a7a3-2ae22faf9a48" providerId="AD" clId="Web-{24EB5ED6-20C1-4A75-8BF6-CE24FBD27033}" dt="2021-02-11T14:49:38.751" v="978"/>
        <pc:sldMkLst>
          <pc:docMk/>
          <pc:sldMk cId="1481512546" sldId="258"/>
        </pc:sldMkLst>
      </pc:sldChg>
      <pc:sldChg chg="ord">
        <pc:chgData name="PIETRO NEGRI" userId="S::p.negri4@studenti.unisa.it::9658cdf8-3945-4316-a7a3-2ae22faf9a48" providerId="AD" clId="Web-{24EB5ED6-20C1-4A75-8BF6-CE24FBD27033}" dt="2021-02-11T14:49:25.610" v="975"/>
        <pc:sldMkLst>
          <pc:docMk/>
          <pc:sldMk cId="410401101" sldId="259"/>
        </pc:sldMkLst>
      </pc:sldChg>
      <pc:sldChg chg="del">
        <pc:chgData name="PIETRO NEGRI" userId="S::p.negri4@studenti.unisa.it::9658cdf8-3945-4316-a7a3-2ae22faf9a48" providerId="AD" clId="Web-{24EB5ED6-20C1-4A75-8BF6-CE24FBD27033}" dt="2021-02-11T14:33:51.187" v="781"/>
        <pc:sldMkLst>
          <pc:docMk/>
          <pc:sldMk cId="468389083" sldId="267"/>
        </pc:sldMkLst>
      </pc:sldChg>
      <pc:sldChg chg="addSp delSp modSp new mod ord setBg modClrScheme chgLayout">
        <pc:chgData name="PIETRO NEGRI" userId="S::p.negri4@studenti.unisa.it::9658cdf8-3945-4316-a7a3-2ae22faf9a48" providerId="AD" clId="Web-{24EB5ED6-20C1-4A75-8BF6-CE24FBD27033}" dt="2021-02-11T14:19:33.500" v="34"/>
        <pc:sldMkLst>
          <pc:docMk/>
          <pc:sldMk cId="3186177055" sldId="271"/>
        </pc:sldMkLst>
        <pc:spChg chg="mod ord">
          <ac:chgData name="PIETRO NEGRI" userId="S::p.negri4@studenti.unisa.it::9658cdf8-3945-4316-a7a3-2ae22faf9a48" providerId="AD" clId="Web-{24EB5ED6-20C1-4A75-8BF6-CE24FBD27033}" dt="2021-02-11T14:19:33.500" v="34"/>
          <ac:spMkLst>
            <pc:docMk/>
            <pc:sldMk cId="3186177055" sldId="271"/>
            <ac:spMk id="2" creationId="{8C8C2F6D-4772-4DD4-8D3C-E238CE20C0AB}"/>
          </ac:spMkLst>
        </pc:spChg>
        <pc:spChg chg="mod ord">
          <ac:chgData name="PIETRO NEGRI" userId="S::p.negri4@studenti.unisa.it::9658cdf8-3945-4316-a7a3-2ae22faf9a48" providerId="AD" clId="Web-{24EB5ED6-20C1-4A75-8BF6-CE24FBD27033}" dt="2021-02-11T14:19:33.500" v="34"/>
          <ac:spMkLst>
            <pc:docMk/>
            <pc:sldMk cId="3186177055" sldId="271"/>
            <ac:spMk id="3" creationId="{E845FDF6-0A27-404A-88D1-828804D4F53F}"/>
          </ac:spMkLst>
        </pc:spChg>
        <pc:spChg chg="add">
          <ac:chgData name="PIETRO NEGRI" userId="S::p.negri4@studenti.unisa.it::9658cdf8-3945-4316-a7a3-2ae22faf9a48" providerId="AD" clId="Web-{24EB5ED6-20C1-4A75-8BF6-CE24FBD27033}" dt="2021-02-11T14:19:33.500" v="34"/>
          <ac:spMkLst>
            <pc:docMk/>
            <pc:sldMk cId="3186177055" sldId="271"/>
            <ac:spMk id="10" creationId="{5535DAA1-B7FB-41AB-BA45-ECFC99D82749}"/>
          </ac:spMkLst>
        </pc:spChg>
        <pc:spChg chg="add">
          <ac:chgData name="PIETRO NEGRI" userId="S::p.negri4@studenti.unisa.it::9658cdf8-3945-4316-a7a3-2ae22faf9a48" providerId="AD" clId="Web-{24EB5ED6-20C1-4A75-8BF6-CE24FBD27033}" dt="2021-02-11T14:19:33.500" v="34"/>
          <ac:spMkLst>
            <pc:docMk/>
            <pc:sldMk cId="3186177055" sldId="271"/>
            <ac:spMk id="12" creationId="{6D225CEC-19E5-40D0-B1CE-4E884C9C17D2}"/>
          </ac:spMkLst>
        </pc:spChg>
        <pc:spChg chg="add">
          <ac:chgData name="PIETRO NEGRI" userId="S::p.negri4@studenti.unisa.it::9658cdf8-3945-4316-a7a3-2ae22faf9a48" providerId="AD" clId="Web-{24EB5ED6-20C1-4A75-8BF6-CE24FBD27033}" dt="2021-02-11T14:19:33.500" v="34"/>
          <ac:spMkLst>
            <pc:docMk/>
            <pc:sldMk cId="3186177055" sldId="271"/>
            <ac:spMk id="14" creationId="{BEF873D1-568B-4D8E-AF50-0382A711402F}"/>
          </ac:spMkLst>
        </pc:spChg>
        <pc:spChg chg="add">
          <ac:chgData name="PIETRO NEGRI" userId="S::p.negri4@studenti.unisa.it::9658cdf8-3945-4316-a7a3-2ae22faf9a48" providerId="AD" clId="Web-{24EB5ED6-20C1-4A75-8BF6-CE24FBD27033}" dt="2021-02-11T14:19:33.500" v="34"/>
          <ac:spMkLst>
            <pc:docMk/>
            <pc:sldMk cId="3186177055" sldId="271"/>
            <ac:spMk id="16" creationId="{9E51D150-D0BE-47A3-AA5B-3F71488E554E}"/>
          </ac:spMkLst>
        </pc:spChg>
        <pc:spChg chg="add">
          <ac:chgData name="PIETRO NEGRI" userId="S::p.negri4@studenti.unisa.it::9658cdf8-3945-4316-a7a3-2ae22faf9a48" providerId="AD" clId="Web-{24EB5ED6-20C1-4A75-8BF6-CE24FBD27033}" dt="2021-02-11T14:19:33.500" v="34"/>
          <ac:spMkLst>
            <pc:docMk/>
            <pc:sldMk cId="3186177055" sldId="271"/>
            <ac:spMk id="18" creationId="{A3EC344B-E4D2-4F05-86FF-A2109058CFF9}"/>
          </ac:spMkLst>
        </pc:spChg>
        <pc:picChg chg="add del mod">
          <ac:chgData name="PIETRO NEGRI" userId="S::p.negri4@studenti.unisa.it::9658cdf8-3945-4316-a7a3-2ae22faf9a48" providerId="AD" clId="Web-{24EB5ED6-20C1-4A75-8BF6-CE24FBD27033}" dt="2021-02-11T14:17:41.857" v="26"/>
          <ac:picMkLst>
            <pc:docMk/>
            <pc:sldMk cId="3186177055" sldId="271"/>
            <ac:picMk id="4" creationId="{47676238-9D1C-430C-A51D-6FF9ABF2C5C3}"/>
          </ac:picMkLst>
        </pc:picChg>
        <pc:picChg chg="add mod">
          <ac:chgData name="PIETRO NEGRI" userId="S::p.negri4@studenti.unisa.it::9658cdf8-3945-4316-a7a3-2ae22faf9a48" providerId="AD" clId="Web-{24EB5ED6-20C1-4A75-8BF6-CE24FBD27033}" dt="2021-02-11T14:19:33.500" v="34"/>
          <ac:picMkLst>
            <pc:docMk/>
            <pc:sldMk cId="3186177055" sldId="271"/>
            <ac:picMk id="5" creationId="{75514273-52B9-4590-8BD7-BE9D5A5E6979}"/>
          </ac:picMkLst>
        </pc:picChg>
      </pc:sldChg>
      <pc:sldChg chg="modSp new">
        <pc:chgData name="PIETRO NEGRI" userId="S::p.negri4@studenti.unisa.it::9658cdf8-3945-4316-a7a3-2ae22faf9a48" providerId="AD" clId="Web-{24EB5ED6-20C1-4A75-8BF6-CE24FBD27033}" dt="2021-02-11T14:22:12.878" v="278" actId="20577"/>
        <pc:sldMkLst>
          <pc:docMk/>
          <pc:sldMk cId="770583470" sldId="272"/>
        </pc:sldMkLst>
        <pc:spChg chg="mod">
          <ac:chgData name="PIETRO NEGRI" userId="S::p.negri4@studenti.unisa.it::9658cdf8-3945-4316-a7a3-2ae22faf9a48" providerId="AD" clId="Web-{24EB5ED6-20C1-4A75-8BF6-CE24FBD27033}" dt="2021-02-11T14:19:51.110" v="39" actId="20577"/>
          <ac:spMkLst>
            <pc:docMk/>
            <pc:sldMk cId="770583470" sldId="272"/>
            <ac:spMk id="2" creationId="{37F7CF4E-F290-451A-B9A4-5FD903F3206C}"/>
          </ac:spMkLst>
        </pc:spChg>
        <pc:spChg chg="mod">
          <ac:chgData name="PIETRO NEGRI" userId="S::p.negri4@studenti.unisa.it::9658cdf8-3945-4316-a7a3-2ae22faf9a48" providerId="AD" clId="Web-{24EB5ED6-20C1-4A75-8BF6-CE24FBD27033}" dt="2021-02-11T14:22:12.878" v="278" actId="20577"/>
          <ac:spMkLst>
            <pc:docMk/>
            <pc:sldMk cId="770583470" sldId="272"/>
            <ac:spMk id="3" creationId="{E91DC536-596E-483C-97DA-29FC71BC8BF4}"/>
          </ac:spMkLst>
        </pc:spChg>
      </pc:sldChg>
      <pc:sldChg chg="new del">
        <pc:chgData name="PIETRO NEGRI" userId="S::p.negri4@studenti.unisa.it::9658cdf8-3945-4316-a7a3-2ae22faf9a48" providerId="AD" clId="Web-{24EB5ED6-20C1-4A75-8BF6-CE24FBD27033}" dt="2021-02-11T14:16:14.590" v="6"/>
        <pc:sldMkLst>
          <pc:docMk/>
          <pc:sldMk cId="1422221445" sldId="272"/>
        </pc:sldMkLst>
      </pc:sldChg>
      <pc:sldChg chg="addSp delSp modSp new mod setBg setClrOvrMap">
        <pc:chgData name="PIETRO NEGRI" userId="S::p.negri4@studenti.unisa.it::9658cdf8-3945-4316-a7a3-2ae22faf9a48" providerId="AD" clId="Web-{24EB5ED6-20C1-4A75-8BF6-CE24FBD27033}" dt="2021-02-11T14:27:59.900" v="691" actId="20577"/>
        <pc:sldMkLst>
          <pc:docMk/>
          <pc:sldMk cId="3563559401" sldId="273"/>
        </pc:sldMkLst>
        <pc:spChg chg="mod">
          <ac:chgData name="PIETRO NEGRI" userId="S::p.negri4@studenti.unisa.it::9658cdf8-3945-4316-a7a3-2ae22faf9a48" providerId="AD" clId="Web-{24EB5ED6-20C1-4A75-8BF6-CE24FBD27033}" dt="2021-02-11T14:27:01.867" v="614"/>
          <ac:spMkLst>
            <pc:docMk/>
            <pc:sldMk cId="3563559401" sldId="273"/>
            <ac:spMk id="2" creationId="{CFEBDA6C-5B71-4859-8146-C4A5AED719CD}"/>
          </ac:spMkLst>
        </pc:spChg>
        <pc:spChg chg="add del mod">
          <ac:chgData name="PIETRO NEGRI" userId="S::p.negri4@studenti.unisa.it::9658cdf8-3945-4316-a7a3-2ae22faf9a48" providerId="AD" clId="Web-{24EB5ED6-20C1-4A75-8BF6-CE24FBD27033}" dt="2021-02-11T14:27:01.867" v="614"/>
          <ac:spMkLst>
            <pc:docMk/>
            <pc:sldMk cId="3563559401" sldId="273"/>
            <ac:spMk id="3" creationId="{D3E63B4B-3220-4ADD-8E50-6073FA753A3D}"/>
          </ac:spMkLst>
        </pc:spChg>
        <pc:spChg chg="add">
          <ac:chgData name="PIETRO NEGRI" userId="S::p.negri4@studenti.unisa.it::9658cdf8-3945-4316-a7a3-2ae22faf9a48" providerId="AD" clId="Web-{24EB5ED6-20C1-4A75-8BF6-CE24FBD27033}" dt="2021-02-11T14:27:01.867" v="614"/>
          <ac:spMkLst>
            <pc:docMk/>
            <pc:sldMk cId="3563559401" sldId="273"/>
            <ac:spMk id="9" creationId="{75F28DDD-9641-43BA-944D-79B0687051F1}"/>
          </ac:spMkLst>
        </pc:spChg>
        <pc:spChg chg="add">
          <ac:chgData name="PIETRO NEGRI" userId="S::p.negri4@studenti.unisa.it::9658cdf8-3945-4316-a7a3-2ae22faf9a48" providerId="AD" clId="Web-{24EB5ED6-20C1-4A75-8BF6-CE24FBD27033}" dt="2021-02-11T14:27:01.867" v="614"/>
          <ac:spMkLst>
            <pc:docMk/>
            <pc:sldMk cId="3563559401" sldId="273"/>
            <ac:spMk id="11" creationId="{32AA2954-062E-4B72-A97B-0B066FB156D8}"/>
          </ac:spMkLst>
        </pc:spChg>
        <pc:spChg chg="add">
          <ac:chgData name="PIETRO NEGRI" userId="S::p.negri4@studenti.unisa.it::9658cdf8-3945-4316-a7a3-2ae22faf9a48" providerId="AD" clId="Web-{24EB5ED6-20C1-4A75-8BF6-CE24FBD27033}" dt="2021-02-11T14:27:01.867" v="614"/>
          <ac:spMkLst>
            <pc:docMk/>
            <pc:sldMk cId="3563559401" sldId="273"/>
            <ac:spMk id="13" creationId="{10CA29A6-E0B1-40CD-ADF7-7B8E932A3222}"/>
          </ac:spMkLst>
        </pc:spChg>
        <pc:spChg chg="add">
          <ac:chgData name="PIETRO NEGRI" userId="S::p.negri4@studenti.unisa.it::9658cdf8-3945-4316-a7a3-2ae22faf9a48" providerId="AD" clId="Web-{24EB5ED6-20C1-4A75-8BF6-CE24FBD27033}" dt="2021-02-11T14:27:01.867" v="614"/>
          <ac:spMkLst>
            <pc:docMk/>
            <pc:sldMk cId="3563559401" sldId="273"/>
            <ac:spMk id="15" creationId="{8DD5F866-AD72-475A-B6C6-54E4577D4AAC}"/>
          </ac:spMkLst>
        </pc:spChg>
        <pc:spChg chg="add">
          <ac:chgData name="PIETRO NEGRI" userId="S::p.negri4@studenti.unisa.it::9658cdf8-3945-4316-a7a3-2ae22faf9a48" providerId="AD" clId="Web-{24EB5ED6-20C1-4A75-8BF6-CE24FBD27033}" dt="2021-02-11T14:27:01.867" v="614"/>
          <ac:spMkLst>
            <pc:docMk/>
            <pc:sldMk cId="3563559401" sldId="273"/>
            <ac:spMk id="17" creationId="{C02BAD4C-6EA9-4F10-92D4-A1C8C53DAEE4}"/>
          </ac:spMkLst>
        </pc:spChg>
        <pc:graphicFrameChg chg="add del">
          <ac:chgData name="PIETRO NEGRI" userId="S::p.negri4@studenti.unisa.it::9658cdf8-3945-4316-a7a3-2ae22faf9a48" providerId="AD" clId="Web-{24EB5ED6-20C1-4A75-8BF6-CE24FBD27033}" dt="2021-02-11T14:27:01.820" v="613"/>
          <ac:graphicFrameMkLst>
            <pc:docMk/>
            <pc:sldMk cId="3563559401" sldId="273"/>
            <ac:graphicFrameMk id="5" creationId="{F69A7AEC-8DD9-4058-88AE-1110AB7B8889}"/>
          </ac:graphicFrameMkLst>
        </pc:graphicFrameChg>
        <pc:graphicFrameChg chg="add modGraphic">
          <ac:chgData name="PIETRO NEGRI" userId="S::p.negri4@studenti.unisa.it::9658cdf8-3945-4316-a7a3-2ae22faf9a48" providerId="AD" clId="Web-{24EB5ED6-20C1-4A75-8BF6-CE24FBD27033}" dt="2021-02-11T14:27:59.900" v="691" actId="20577"/>
          <ac:graphicFrameMkLst>
            <pc:docMk/>
            <pc:sldMk cId="3563559401" sldId="273"/>
            <ac:graphicFrameMk id="6" creationId="{28312613-118E-4C91-80E3-B7064628ECDB}"/>
          </ac:graphicFrameMkLst>
        </pc:graphicFrameChg>
      </pc:sldChg>
      <pc:sldChg chg="modSp new ord">
        <pc:chgData name="PIETRO NEGRI" userId="S::p.negri4@studenti.unisa.it::9658cdf8-3945-4316-a7a3-2ae22faf9a48" providerId="AD" clId="Web-{24EB5ED6-20C1-4A75-8BF6-CE24FBD27033}" dt="2021-02-11T14:49:28.110" v="977"/>
        <pc:sldMkLst>
          <pc:docMk/>
          <pc:sldMk cId="3646065181" sldId="274"/>
        </pc:sldMkLst>
        <pc:spChg chg="mod">
          <ac:chgData name="PIETRO NEGRI" userId="S::p.negri4@studenti.unisa.it::9658cdf8-3945-4316-a7a3-2ae22faf9a48" providerId="AD" clId="Web-{24EB5ED6-20C1-4A75-8BF6-CE24FBD27033}" dt="2021-02-11T14:28:07.587" v="709" actId="20577"/>
          <ac:spMkLst>
            <pc:docMk/>
            <pc:sldMk cId="3646065181" sldId="274"/>
            <ac:spMk id="2" creationId="{B4A08833-AB78-4ED0-82E2-4819A41AD0DB}"/>
          </ac:spMkLst>
        </pc:spChg>
        <pc:spChg chg="mod">
          <ac:chgData name="PIETRO NEGRI" userId="S::p.negri4@studenti.unisa.it::9658cdf8-3945-4316-a7a3-2ae22faf9a48" providerId="AD" clId="Web-{24EB5ED6-20C1-4A75-8BF6-CE24FBD27033}" dt="2021-02-11T14:29:52.308" v="733" actId="20577"/>
          <ac:spMkLst>
            <pc:docMk/>
            <pc:sldMk cId="3646065181" sldId="274"/>
            <ac:spMk id="3" creationId="{24E8B3C2-529F-4BAC-A9FA-6D1D5F72E0A6}"/>
          </ac:spMkLst>
        </pc:spChg>
      </pc:sldChg>
      <pc:sldChg chg="modSp new ord">
        <pc:chgData name="PIETRO NEGRI" userId="S::p.negri4@studenti.unisa.it::9658cdf8-3945-4316-a7a3-2ae22faf9a48" providerId="AD" clId="Web-{24EB5ED6-20C1-4A75-8BF6-CE24FBD27033}" dt="2021-02-11T14:49:02.860" v="972"/>
        <pc:sldMkLst>
          <pc:docMk/>
          <pc:sldMk cId="831165329" sldId="275"/>
        </pc:sldMkLst>
        <pc:spChg chg="mod">
          <ac:chgData name="PIETRO NEGRI" userId="S::p.negri4@studenti.unisa.it::9658cdf8-3945-4316-a7a3-2ae22faf9a48" providerId="AD" clId="Web-{24EB5ED6-20C1-4A75-8BF6-CE24FBD27033}" dt="2021-02-11T14:30:18.074" v="756" actId="20577"/>
          <ac:spMkLst>
            <pc:docMk/>
            <pc:sldMk cId="831165329" sldId="275"/>
            <ac:spMk id="2" creationId="{F6EF8B28-2AC5-4C25-83C2-687F17A85041}"/>
          </ac:spMkLst>
        </pc:spChg>
        <pc:spChg chg="mod">
          <ac:chgData name="PIETRO NEGRI" userId="S::p.negri4@studenti.unisa.it::9658cdf8-3945-4316-a7a3-2ae22faf9a48" providerId="AD" clId="Web-{24EB5ED6-20C1-4A75-8BF6-CE24FBD27033}" dt="2021-02-11T14:30:54.528" v="780" actId="20577"/>
          <ac:spMkLst>
            <pc:docMk/>
            <pc:sldMk cId="831165329" sldId="275"/>
            <ac:spMk id="3" creationId="{12076644-C6B4-465A-AF80-50015EDD5C29}"/>
          </ac:spMkLst>
        </pc:spChg>
      </pc:sldChg>
      <pc:sldChg chg="addSp modSp new">
        <pc:chgData name="PIETRO NEGRI" userId="S::p.negri4@studenti.unisa.it::9658cdf8-3945-4316-a7a3-2ae22faf9a48" providerId="AD" clId="Web-{24EB5ED6-20C1-4A75-8BF6-CE24FBD27033}" dt="2021-02-11T14:38:06.363" v="846" actId="1076"/>
        <pc:sldMkLst>
          <pc:docMk/>
          <pc:sldMk cId="508099810" sldId="276"/>
        </pc:sldMkLst>
        <pc:spChg chg="mod">
          <ac:chgData name="PIETRO NEGRI" userId="S::p.negri4@studenti.unisa.it::9658cdf8-3945-4316-a7a3-2ae22faf9a48" providerId="AD" clId="Web-{24EB5ED6-20C1-4A75-8BF6-CE24FBD27033}" dt="2021-02-11T14:35:06.610" v="808" actId="20577"/>
          <ac:spMkLst>
            <pc:docMk/>
            <pc:sldMk cId="508099810" sldId="276"/>
            <ac:spMk id="2" creationId="{2D8D3C56-4A38-47CE-A84C-5CCEE825B75B}"/>
          </ac:spMkLst>
        </pc:spChg>
        <pc:picChg chg="add mod">
          <ac:chgData name="PIETRO NEGRI" userId="S::p.negri4@studenti.unisa.it::9658cdf8-3945-4316-a7a3-2ae22faf9a48" providerId="AD" clId="Web-{24EB5ED6-20C1-4A75-8BF6-CE24FBD27033}" dt="2021-02-11T14:38:06.363" v="846" actId="1076"/>
          <ac:picMkLst>
            <pc:docMk/>
            <pc:sldMk cId="508099810" sldId="276"/>
            <ac:picMk id="3" creationId="{ADF7D16D-7F11-4712-ADFB-2417C6C2323C}"/>
          </ac:picMkLst>
        </pc:picChg>
      </pc:sldChg>
      <pc:sldChg chg="addSp modSp new">
        <pc:chgData name="PIETRO NEGRI" userId="S::p.negri4@studenti.unisa.it::9658cdf8-3945-4316-a7a3-2ae22faf9a48" providerId="AD" clId="Web-{24EB5ED6-20C1-4A75-8BF6-CE24FBD27033}" dt="2021-02-11T14:38:24.223" v="848"/>
        <pc:sldMkLst>
          <pc:docMk/>
          <pc:sldMk cId="3305831124" sldId="277"/>
        </pc:sldMkLst>
        <pc:spChg chg="mod">
          <ac:chgData name="PIETRO NEGRI" userId="S::p.negri4@studenti.unisa.it::9658cdf8-3945-4316-a7a3-2ae22faf9a48" providerId="AD" clId="Web-{24EB5ED6-20C1-4A75-8BF6-CE24FBD27033}" dt="2021-02-11T14:37:42.035" v="839" actId="20577"/>
          <ac:spMkLst>
            <pc:docMk/>
            <pc:sldMk cId="3305831124" sldId="277"/>
            <ac:spMk id="2" creationId="{9CE2F8A8-01EA-478E-AF5E-219AFE75EB80}"/>
          </ac:spMkLst>
        </pc:spChg>
        <pc:picChg chg="add mod">
          <ac:chgData name="PIETRO NEGRI" userId="S::p.negri4@studenti.unisa.it::9658cdf8-3945-4316-a7a3-2ae22faf9a48" providerId="AD" clId="Web-{24EB5ED6-20C1-4A75-8BF6-CE24FBD27033}" dt="2021-02-11T14:38:24.223" v="848"/>
          <ac:picMkLst>
            <pc:docMk/>
            <pc:sldMk cId="3305831124" sldId="277"/>
            <ac:picMk id="3" creationId="{64F738E1-704A-4865-AE7B-99261EEB5332}"/>
          </ac:picMkLst>
        </pc:picChg>
      </pc:sldChg>
      <pc:sldChg chg="addSp delSp modSp new mod setBg modClrScheme chgLayout">
        <pc:chgData name="PIETRO NEGRI" userId="S::p.negri4@studenti.unisa.it::9658cdf8-3945-4316-a7a3-2ae22faf9a48" providerId="AD" clId="Web-{24EB5ED6-20C1-4A75-8BF6-CE24FBD27033}" dt="2021-02-11T14:42:36.759" v="942" actId="1076"/>
        <pc:sldMkLst>
          <pc:docMk/>
          <pc:sldMk cId="2134584683" sldId="278"/>
        </pc:sldMkLst>
        <pc:spChg chg="mod ord">
          <ac:chgData name="PIETRO NEGRI" userId="S::p.negri4@studenti.unisa.it::9658cdf8-3945-4316-a7a3-2ae22faf9a48" providerId="AD" clId="Web-{24EB5ED6-20C1-4A75-8BF6-CE24FBD27033}" dt="2021-02-11T14:41:34.633" v="930"/>
          <ac:spMkLst>
            <pc:docMk/>
            <pc:sldMk cId="2134584683" sldId="278"/>
            <ac:spMk id="2" creationId="{73F36380-32A6-4FE9-A665-6B904780029A}"/>
          </ac:spMkLst>
        </pc:spChg>
        <pc:spChg chg="add mod ord">
          <ac:chgData name="PIETRO NEGRI" userId="S::p.negri4@studenti.unisa.it::9658cdf8-3945-4316-a7a3-2ae22faf9a48" providerId="AD" clId="Web-{24EB5ED6-20C1-4A75-8BF6-CE24FBD27033}" dt="2021-02-11T14:41:34.633" v="930"/>
          <ac:spMkLst>
            <pc:docMk/>
            <pc:sldMk cId="2134584683" sldId="278"/>
            <ac:spMk id="3" creationId="{AA1F49B4-9354-4A6B-8AB8-132998FF0AC1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0:58.085" v="920"/>
          <ac:spMkLst>
            <pc:docMk/>
            <pc:sldMk cId="2134584683" sldId="278"/>
            <ac:spMk id="6" creationId="{2928117C-9446-4E7F-AE62-95E0F6DB5B27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0:58.085" v="920"/>
          <ac:spMkLst>
            <pc:docMk/>
            <pc:sldMk cId="2134584683" sldId="278"/>
            <ac:spMk id="7" creationId="{84D30AFB-4D71-48B0-AA00-28EE92363A5F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0:58.085" v="920"/>
          <ac:spMkLst>
            <pc:docMk/>
            <pc:sldMk cId="2134584683" sldId="278"/>
            <ac:spMk id="8" creationId="{96A0B76F-8010-4C62-B4B6-C5FC438C059E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0:53.538" v="918"/>
          <ac:spMkLst>
            <pc:docMk/>
            <pc:sldMk cId="2134584683" sldId="278"/>
            <ac:spMk id="9" creationId="{DB691D59-8F51-4DD8-AD41-D568D29B08F8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0:58.085" v="920"/>
          <ac:spMkLst>
            <pc:docMk/>
            <pc:sldMk cId="2134584683" sldId="278"/>
            <ac:spMk id="10" creationId="{9FC936C0-4624-438D-BDD0-6B296BD6409D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0:53.538" v="918"/>
          <ac:spMkLst>
            <pc:docMk/>
            <pc:sldMk cId="2134584683" sldId="278"/>
            <ac:spMk id="11" creationId="{204AEF18-0627-48F3-9B3D-F7E8F050B1D4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0:58.085" v="920"/>
          <ac:spMkLst>
            <pc:docMk/>
            <pc:sldMk cId="2134584683" sldId="278"/>
            <ac:spMk id="12" creationId="{E08D4B6A-8113-4DFB-B82E-B60CAC8E0A50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0:53.538" v="918"/>
          <ac:spMkLst>
            <pc:docMk/>
            <pc:sldMk cId="2134584683" sldId="278"/>
            <ac:spMk id="13" creationId="{CEAEE08A-C572-438F-9753-B0D527A515A7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0:58.085" v="920"/>
          <ac:spMkLst>
            <pc:docMk/>
            <pc:sldMk cId="2134584683" sldId="278"/>
            <ac:spMk id="14" creationId="{9822E561-F97C-4CBB-A9A6-A6BF6317BC84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0:53.538" v="918"/>
          <ac:spMkLst>
            <pc:docMk/>
            <pc:sldMk cId="2134584683" sldId="278"/>
            <ac:spMk id="15" creationId="{DB93146F-62ED-4C59-844C-0935D0FB5031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1:02.882" v="922"/>
          <ac:spMkLst>
            <pc:docMk/>
            <pc:sldMk cId="2134584683" sldId="278"/>
            <ac:spMk id="16" creationId="{FF48D04A-B18A-4669-86FA-1F7C104C46B5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0:53.538" v="918"/>
          <ac:spMkLst>
            <pc:docMk/>
            <pc:sldMk cId="2134584683" sldId="278"/>
            <ac:spMk id="17" creationId="{BF3D65BA-1C65-40FB-92EF-83951BDC1D7C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1:06.914" v="924"/>
          <ac:spMkLst>
            <pc:docMk/>
            <pc:sldMk cId="2134584683" sldId="278"/>
            <ac:spMk id="18" creationId="{2928117C-9446-4E7F-AE62-95E0F6DB5B27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0:53.538" v="918"/>
          <ac:spMkLst>
            <pc:docMk/>
            <pc:sldMk cId="2134584683" sldId="278"/>
            <ac:spMk id="19" creationId="{ADF52CCA-FCDD-49A0-BFFC-3BD41F1B827A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1:06.914" v="924"/>
          <ac:spMkLst>
            <pc:docMk/>
            <pc:sldMk cId="2134584683" sldId="278"/>
            <ac:spMk id="20" creationId="{84D30AFB-4D71-48B0-AA00-28EE92363A5F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0:58.085" v="920"/>
          <ac:spMkLst>
            <pc:docMk/>
            <pc:sldMk cId="2134584683" sldId="278"/>
            <ac:spMk id="21" creationId="{B01B0E58-A5C8-4CDA-A2E0-35DF94E59857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1:06.914" v="924"/>
          <ac:spMkLst>
            <pc:docMk/>
            <pc:sldMk cId="2134584683" sldId="278"/>
            <ac:spMk id="22" creationId="{96A0B76F-8010-4C62-B4B6-C5FC438C059E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1:10.320" v="926"/>
          <ac:spMkLst>
            <pc:docMk/>
            <pc:sldMk cId="2134584683" sldId="278"/>
            <ac:spMk id="24" creationId="{DB691D59-8F51-4DD8-AD41-D568D29B08F8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1:10.320" v="926"/>
          <ac:spMkLst>
            <pc:docMk/>
            <pc:sldMk cId="2134584683" sldId="278"/>
            <ac:spMk id="25" creationId="{204AEF18-0627-48F3-9B3D-F7E8F050B1D4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1:10.320" v="926"/>
          <ac:spMkLst>
            <pc:docMk/>
            <pc:sldMk cId="2134584683" sldId="278"/>
            <ac:spMk id="26" creationId="{CEAEE08A-C572-438F-9753-B0D527A515A7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1:06.914" v="924"/>
          <ac:spMkLst>
            <pc:docMk/>
            <pc:sldMk cId="2134584683" sldId="278"/>
            <ac:spMk id="27" creationId="{9FC936C0-4624-438D-BDD0-6B296BD6409D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1:06.914" v="924"/>
          <ac:spMkLst>
            <pc:docMk/>
            <pc:sldMk cId="2134584683" sldId="278"/>
            <ac:spMk id="28" creationId="{117586EA-60FD-42F2-88A3-EA438310DB22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1:06.914" v="924"/>
          <ac:spMkLst>
            <pc:docMk/>
            <pc:sldMk cId="2134584683" sldId="278"/>
            <ac:spMk id="29" creationId="{02CC9D39-BB06-4AD7-A8E2-764CAEC2A7C3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1:06.914" v="924"/>
          <ac:spMkLst>
            <pc:docMk/>
            <pc:sldMk cId="2134584683" sldId="278"/>
            <ac:spMk id="30" creationId="{C685FEC3-AC4E-4604-AAE1-BC317B8347D0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1:10.320" v="926"/>
          <ac:spMkLst>
            <pc:docMk/>
            <pc:sldMk cId="2134584683" sldId="278"/>
            <ac:spMk id="31" creationId="{DB93146F-62ED-4C59-844C-0935D0FB5031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1:10.320" v="926"/>
          <ac:spMkLst>
            <pc:docMk/>
            <pc:sldMk cId="2134584683" sldId="278"/>
            <ac:spMk id="32" creationId="{F9CD4BEB-C391-4F7E-9838-95411A832349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1:34.633" v="930"/>
          <ac:spMkLst>
            <pc:docMk/>
            <pc:sldMk cId="2134584683" sldId="278"/>
            <ac:spMk id="33" creationId="{2928117C-9446-4E7F-AE62-95E0F6DB5B27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1:34.633" v="930"/>
          <ac:spMkLst>
            <pc:docMk/>
            <pc:sldMk cId="2134584683" sldId="278"/>
            <ac:spMk id="34" creationId="{84D30AFB-4D71-48B0-AA00-28EE92363A5F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1:34.633" v="930"/>
          <ac:spMkLst>
            <pc:docMk/>
            <pc:sldMk cId="2134584683" sldId="278"/>
            <ac:spMk id="35" creationId="{96A0B76F-8010-4C62-B4B6-C5FC438C059E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1:34.633" v="930"/>
          <ac:spMkLst>
            <pc:docMk/>
            <pc:sldMk cId="2134584683" sldId="278"/>
            <ac:spMk id="36" creationId="{9FC936C0-4624-438D-BDD0-6B296BD6409D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1:34.633" v="930"/>
          <ac:spMkLst>
            <pc:docMk/>
            <pc:sldMk cId="2134584683" sldId="278"/>
            <ac:spMk id="37" creationId="{E08D4B6A-8113-4DFB-B82E-B60CAC8E0A50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1:34.633" v="930"/>
          <ac:spMkLst>
            <pc:docMk/>
            <pc:sldMk cId="2134584683" sldId="278"/>
            <ac:spMk id="38" creationId="{9822E561-F97C-4CBB-A9A6-A6BF6317BC84}"/>
          </ac:spMkLst>
        </pc:spChg>
        <pc:spChg chg="add del">
          <ac:chgData name="PIETRO NEGRI" userId="S::p.negri4@studenti.unisa.it::9658cdf8-3945-4316-a7a3-2ae22faf9a48" providerId="AD" clId="Web-{24EB5ED6-20C1-4A75-8BF6-CE24FBD27033}" dt="2021-02-11T14:41:34.633" v="930"/>
          <ac:spMkLst>
            <pc:docMk/>
            <pc:sldMk cId="2134584683" sldId="278"/>
            <ac:spMk id="39" creationId="{B01B0E58-A5C8-4CDA-A2E0-35DF94E59857}"/>
          </ac:spMkLst>
        </pc:spChg>
        <pc:spChg chg="add">
          <ac:chgData name="PIETRO NEGRI" userId="S::p.negri4@studenti.unisa.it::9658cdf8-3945-4316-a7a3-2ae22faf9a48" providerId="AD" clId="Web-{24EB5ED6-20C1-4A75-8BF6-CE24FBD27033}" dt="2021-02-11T14:41:34.633" v="930"/>
          <ac:spMkLst>
            <pc:docMk/>
            <pc:sldMk cId="2134584683" sldId="278"/>
            <ac:spMk id="44" creationId="{DB691D59-8F51-4DD8-AD41-D568D29B08F8}"/>
          </ac:spMkLst>
        </pc:spChg>
        <pc:spChg chg="add">
          <ac:chgData name="PIETRO NEGRI" userId="S::p.negri4@studenti.unisa.it::9658cdf8-3945-4316-a7a3-2ae22faf9a48" providerId="AD" clId="Web-{24EB5ED6-20C1-4A75-8BF6-CE24FBD27033}" dt="2021-02-11T14:41:34.633" v="930"/>
          <ac:spMkLst>
            <pc:docMk/>
            <pc:sldMk cId="2134584683" sldId="278"/>
            <ac:spMk id="46" creationId="{204AEF18-0627-48F3-9B3D-F7E8F050B1D4}"/>
          </ac:spMkLst>
        </pc:spChg>
        <pc:spChg chg="add">
          <ac:chgData name="PIETRO NEGRI" userId="S::p.negri4@studenti.unisa.it::9658cdf8-3945-4316-a7a3-2ae22faf9a48" providerId="AD" clId="Web-{24EB5ED6-20C1-4A75-8BF6-CE24FBD27033}" dt="2021-02-11T14:41:34.633" v="930"/>
          <ac:spMkLst>
            <pc:docMk/>
            <pc:sldMk cId="2134584683" sldId="278"/>
            <ac:spMk id="48" creationId="{CEAEE08A-C572-438F-9753-B0D527A515A7}"/>
          </ac:spMkLst>
        </pc:spChg>
        <pc:spChg chg="add">
          <ac:chgData name="PIETRO NEGRI" userId="S::p.negri4@studenti.unisa.it::9658cdf8-3945-4316-a7a3-2ae22faf9a48" providerId="AD" clId="Web-{24EB5ED6-20C1-4A75-8BF6-CE24FBD27033}" dt="2021-02-11T14:41:34.633" v="930"/>
          <ac:spMkLst>
            <pc:docMk/>
            <pc:sldMk cId="2134584683" sldId="278"/>
            <ac:spMk id="50" creationId="{DB93146F-62ED-4C59-844C-0935D0FB5031}"/>
          </ac:spMkLst>
        </pc:spChg>
        <pc:spChg chg="add">
          <ac:chgData name="PIETRO NEGRI" userId="S::p.negri4@studenti.unisa.it::9658cdf8-3945-4316-a7a3-2ae22faf9a48" providerId="AD" clId="Web-{24EB5ED6-20C1-4A75-8BF6-CE24FBD27033}" dt="2021-02-11T14:41:34.633" v="930"/>
          <ac:spMkLst>
            <pc:docMk/>
            <pc:sldMk cId="2134584683" sldId="278"/>
            <ac:spMk id="52" creationId="{BF3D65BA-1C65-40FB-92EF-83951BDC1D7C}"/>
          </ac:spMkLst>
        </pc:spChg>
        <pc:spChg chg="add">
          <ac:chgData name="PIETRO NEGRI" userId="S::p.negri4@studenti.unisa.it::9658cdf8-3945-4316-a7a3-2ae22faf9a48" providerId="AD" clId="Web-{24EB5ED6-20C1-4A75-8BF6-CE24FBD27033}" dt="2021-02-11T14:41:34.633" v="930"/>
          <ac:spMkLst>
            <pc:docMk/>
            <pc:sldMk cId="2134584683" sldId="278"/>
            <ac:spMk id="54" creationId="{ADF52CCA-FCDD-49A0-BFFC-3BD41F1B827A}"/>
          </ac:spMkLst>
        </pc:spChg>
        <pc:grpChg chg="add del">
          <ac:chgData name="PIETRO NEGRI" userId="S::p.negri4@studenti.unisa.it::9658cdf8-3945-4316-a7a3-2ae22faf9a48" providerId="AD" clId="Web-{24EB5ED6-20C1-4A75-8BF6-CE24FBD27033}" dt="2021-02-11T14:41:06.914" v="924"/>
          <ac:grpSpMkLst>
            <pc:docMk/>
            <pc:sldMk cId="2134584683" sldId="278"/>
            <ac:grpSpMk id="23" creationId="{42C8672C-C7ED-40AB-AF9B-4586C5F37F54}"/>
          </ac:grpSpMkLst>
        </pc:grpChg>
        <pc:picChg chg="add del mod ord">
          <ac:chgData name="PIETRO NEGRI" userId="S::p.negri4@studenti.unisa.it::9658cdf8-3945-4316-a7a3-2ae22faf9a48" providerId="AD" clId="Web-{24EB5ED6-20C1-4A75-8BF6-CE24FBD27033}" dt="2021-02-11T14:42:19.571" v="937"/>
          <ac:picMkLst>
            <pc:docMk/>
            <pc:sldMk cId="2134584683" sldId="278"/>
            <ac:picMk id="4" creationId="{93F12806-6A64-4527-9558-7BFE1600B59E}"/>
          </ac:picMkLst>
        </pc:picChg>
        <pc:picChg chg="add mod">
          <ac:chgData name="PIETRO NEGRI" userId="S::p.negri4@studenti.unisa.it::9658cdf8-3945-4316-a7a3-2ae22faf9a48" providerId="AD" clId="Web-{24EB5ED6-20C1-4A75-8BF6-CE24FBD27033}" dt="2021-02-11T14:42:36.759" v="942" actId="1076"/>
          <ac:picMkLst>
            <pc:docMk/>
            <pc:sldMk cId="2134584683" sldId="278"/>
            <ac:picMk id="5" creationId="{99358FEB-1E4B-41B7-BE4E-C4B336935A7B}"/>
          </ac:picMkLst>
        </pc:picChg>
      </pc:sldChg>
      <pc:sldChg chg="addSp modSp new">
        <pc:chgData name="PIETRO NEGRI" userId="S::p.negri4@studenti.unisa.it::9658cdf8-3945-4316-a7a3-2ae22faf9a48" providerId="AD" clId="Web-{24EB5ED6-20C1-4A75-8BF6-CE24FBD27033}" dt="2021-02-11T14:47:08.107" v="971" actId="1076"/>
        <pc:sldMkLst>
          <pc:docMk/>
          <pc:sldMk cId="1894704372" sldId="279"/>
        </pc:sldMkLst>
        <pc:spChg chg="mod">
          <ac:chgData name="PIETRO NEGRI" userId="S::p.negri4@studenti.unisa.it::9658cdf8-3945-4316-a7a3-2ae22faf9a48" providerId="AD" clId="Web-{24EB5ED6-20C1-4A75-8BF6-CE24FBD27033}" dt="2021-02-11T14:46:16.747" v="964" actId="20577"/>
          <ac:spMkLst>
            <pc:docMk/>
            <pc:sldMk cId="1894704372" sldId="279"/>
            <ac:spMk id="2" creationId="{97DFC576-DE98-4876-8656-4F16E2ADB89E}"/>
          </ac:spMkLst>
        </pc:spChg>
        <pc:picChg chg="add mod">
          <ac:chgData name="PIETRO NEGRI" userId="S::p.negri4@studenti.unisa.it::9658cdf8-3945-4316-a7a3-2ae22faf9a48" providerId="AD" clId="Web-{24EB5ED6-20C1-4A75-8BF6-CE24FBD27033}" dt="2021-02-11T14:47:08.107" v="971" actId="1076"/>
          <ac:picMkLst>
            <pc:docMk/>
            <pc:sldMk cId="1894704372" sldId="279"/>
            <ac:picMk id="3" creationId="{E4B1D9ED-B10F-43C2-A590-81183073AD91}"/>
          </ac:picMkLst>
        </pc:picChg>
      </pc:sldChg>
      <pc:sldChg chg="modSp new del">
        <pc:chgData name="PIETRO NEGRI" userId="S::p.negri4@studenti.unisa.it::9658cdf8-3945-4316-a7a3-2ae22faf9a48" providerId="AD" clId="Web-{24EB5ED6-20C1-4A75-8BF6-CE24FBD27033}" dt="2021-02-11T14:51:16.565" v="985"/>
        <pc:sldMkLst>
          <pc:docMk/>
          <pc:sldMk cId="4247493726" sldId="280"/>
        </pc:sldMkLst>
        <pc:spChg chg="mod">
          <ac:chgData name="PIETRO NEGRI" userId="S::p.negri4@studenti.unisa.it::9658cdf8-3945-4316-a7a3-2ae22faf9a48" providerId="AD" clId="Web-{24EB5ED6-20C1-4A75-8BF6-CE24FBD27033}" dt="2021-02-11T14:50:36.627" v="984" actId="20577"/>
          <ac:spMkLst>
            <pc:docMk/>
            <pc:sldMk cId="4247493726" sldId="280"/>
            <ac:spMk id="2" creationId="{3B6C4790-69B0-42D5-B945-D313A992E373}"/>
          </ac:spMkLst>
        </pc:spChg>
      </pc:sldChg>
    </pc:docChg>
  </pc:docChgLst>
  <pc:docChgLst>
    <pc:chgData name="Antonio Trovato" userId="03b65bb2af16876b" providerId="LiveId" clId="{6BDB3851-F611-4CB0-82CF-1E8A65A105AD}"/>
    <pc:docChg chg="undo custSel modSld">
      <pc:chgData name="Antonio Trovato" userId="03b65bb2af16876b" providerId="LiveId" clId="{6BDB3851-F611-4CB0-82CF-1E8A65A105AD}" dt="2021-02-11T21:10:01.464" v="606" actId="1076"/>
      <pc:docMkLst>
        <pc:docMk/>
      </pc:docMkLst>
      <pc:sldChg chg="modSp mod">
        <pc:chgData name="Antonio Trovato" userId="03b65bb2af16876b" providerId="LiveId" clId="{6BDB3851-F611-4CB0-82CF-1E8A65A105AD}" dt="2021-02-11T21:01:43.538" v="284" actId="20577"/>
        <pc:sldMkLst>
          <pc:docMk/>
          <pc:sldMk cId="2850919621" sldId="280"/>
        </pc:sldMkLst>
        <pc:spChg chg="mod">
          <ac:chgData name="Antonio Trovato" userId="03b65bb2af16876b" providerId="LiveId" clId="{6BDB3851-F611-4CB0-82CF-1E8A65A105AD}" dt="2021-02-11T20:51:38.705" v="15" actId="20577"/>
          <ac:spMkLst>
            <pc:docMk/>
            <pc:sldMk cId="2850919621" sldId="280"/>
            <ac:spMk id="2" creationId="{F6EF8B28-2AC5-4C25-83C2-687F17A85041}"/>
          </ac:spMkLst>
        </pc:spChg>
        <pc:spChg chg="mod">
          <ac:chgData name="Antonio Trovato" userId="03b65bb2af16876b" providerId="LiveId" clId="{6BDB3851-F611-4CB0-82CF-1E8A65A105AD}" dt="2021-02-11T21:01:43.538" v="284" actId="20577"/>
          <ac:spMkLst>
            <pc:docMk/>
            <pc:sldMk cId="2850919621" sldId="280"/>
            <ac:spMk id="3" creationId="{12076644-C6B4-465A-AF80-50015EDD5C29}"/>
          </ac:spMkLst>
        </pc:spChg>
      </pc:sldChg>
      <pc:sldChg chg="addSp delSp modSp mod">
        <pc:chgData name="Antonio Trovato" userId="03b65bb2af16876b" providerId="LiveId" clId="{6BDB3851-F611-4CB0-82CF-1E8A65A105AD}" dt="2021-02-11T21:10:01.464" v="606" actId="1076"/>
        <pc:sldMkLst>
          <pc:docMk/>
          <pc:sldMk cId="3665692915" sldId="281"/>
        </pc:sldMkLst>
        <pc:spChg chg="mod">
          <ac:chgData name="Antonio Trovato" userId="03b65bb2af16876b" providerId="LiveId" clId="{6BDB3851-F611-4CB0-82CF-1E8A65A105AD}" dt="2021-02-11T21:08:49.614" v="442" actId="20577"/>
          <ac:spMkLst>
            <pc:docMk/>
            <pc:sldMk cId="3665692915" sldId="281"/>
            <ac:spMk id="2" creationId="{73F36380-32A6-4FE9-A665-6B904780029A}"/>
          </ac:spMkLst>
        </pc:spChg>
        <pc:spChg chg="mod">
          <ac:chgData name="Antonio Trovato" userId="03b65bb2af16876b" providerId="LiveId" clId="{6BDB3851-F611-4CB0-82CF-1E8A65A105AD}" dt="2021-02-11T21:09:41.534" v="603" actId="20577"/>
          <ac:spMkLst>
            <pc:docMk/>
            <pc:sldMk cId="3665692915" sldId="281"/>
            <ac:spMk id="3" creationId="{AA1F49B4-9354-4A6B-8AB8-132998FF0AC1}"/>
          </ac:spMkLst>
        </pc:spChg>
        <pc:picChg chg="del">
          <ac:chgData name="Antonio Trovato" userId="03b65bb2af16876b" providerId="LiveId" clId="{6BDB3851-F611-4CB0-82CF-1E8A65A105AD}" dt="2021-02-11T21:08:06.432" v="423" actId="478"/>
          <ac:picMkLst>
            <pc:docMk/>
            <pc:sldMk cId="3665692915" sldId="281"/>
            <ac:picMk id="5" creationId="{99358FEB-1E4B-41B7-BE4E-C4B336935A7B}"/>
          </ac:picMkLst>
        </pc:picChg>
        <pc:picChg chg="add mod">
          <ac:chgData name="Antonio Trovato" userId="03b65bb2af16876b" providerId="LiveId" clId="{6BDB3851-F611-4CB0-82CF-1E8A65A105AD}" dt="2021-02-11T21:10:01.464" v="606" actId="1076"/>
          <ac:picMkLst>
            <pc:docMk/>
            <pc:sldMk cId="3665692915" sldId="281"/>
            <ac:picMk id="6" creationId="{E3E1FE6A-ED11-4E24-9F2C-651BADE0B461}"/>
          </ac:picMkLst>
        </pc:picChg>
        <pc:picChg chg="add mod">
          <ac:chgData name="Antonio Trovato" userId="03b65bb2af16876b" providerId="LiveId" clId="{6BDB3851-F611-4CB0-82CF-1E8A65A105AD}" dt="2021-02-11T21:09:48.264" v="605" actId="1076"/>
          <ac:picMkLst>
            <pc:docMk/>
            <pc:sldMk cId="3665692915" sldId="281"/>
            <ac:picMk id="8" creationId="{E4768DAB-FBAD-4D68-B894-AE74D8F8C96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2684D2-048A-409E-86E8-40AE700AA0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87E7BAA-C3A3-42E4-BB8D-135A9BDF2929}">
      <dgm:prSet/>
      <dgm:spPr/>
      <dgm:t>
        <a:bodyPr/>
        <a:lstStyle/>
        <a:p>
          <a:r>
            <a:rPr lang="it-IT" dirty="0"/>
            <a:t>In base alle richieste sono state individuate una serie di funzionalità core</a:t>
          </a:r>
          <a:endParaRPr lang="en-US" dirty="0"/>
        </a:p>
      </dgm:t>
    </dgm:pt>
    <dgm:pt modelId="{5BA2E8C8-B934-42AD-820A-E69862D6B294}" type="parTrans" cxnId="{488C5674-9337-48F4-8919-E879E84F1A33}">
      <dgm:prSet/>
      <dgm:spPr/>
      <dgm:t>
        <a:bodyPr/>
        <a:lstStyle/>
        <a:p>
          <a:endParaRPr lang="en-US"/>
        </a:p>
      </dgm:t>
    </dgm:pt>
    <dgm:pt modelId="{64FCBF4A-59EF-4944-81FA-4EEB4B3CC5A1}" type="sibTrans" cxnId="{488C5674-9337-48F4-8919-E879E84F1A33}">
      <dgm:prSet/>
      <dgm:spPr/>
      <dgm:t>
        <a:bodyPr/>
        <a:lstStyle/>
        <a:p>
          <a:endParaRPr lang="en-US"/>
        </a:p>
      </dgm:t>
    </dgm:pt>
    <dgm:pt modelId="{5CED076F-0B91-49C9-A5CF-C6A34EAEE0F7}">
      <dgm:prSet phldr="0"/>
      <dgm:spPr/>
      <dgm:t>
        <a:bodyPr/>
        <a:lstStyle/>
        <a:p>
          <a:pPr rtl="0"/>
          <a:r>
            <a:rPr lang="it-IT" dirty="0">
              <a:latin typeface="Gill Sans MT" panose="020B0502020104020203"/>
            </a:rPr>
            <a:t>Altre funzionalità sono state considerate non prioritarie e implementabili in successive iterazioni</a:t>
          </a:r>
          <a:endParaRPr lang="it-IT" dirty="0"/>
        </a:p>
      </dgm:t>
    </dgm:pt>
    <dgm:pt modelId="{0AD4E434-272A-473D-A749-A9D97B5502B0}" type="parTrans" cxnId="{95871726-B441-41DB-8EFF-F9F2157DAD37}">
      <dgm:prSet/>
      <dgm:spPr/>
      <dgm:t>
        <a:bodyPr/>
        <a:lstStyle/>
        <a:p>
          <a:endParaRPr lang="en-US"/>
        </a:p>
      </dgm:t>
    </dgm:pt>
    <dgm:pt modelId="{262DE57D-A043-4B45-A5A2-84F8EC814B76}" type="sibTrans" cxnId="{95871726-B441-41DB-8EFF-F9F2157DAD37}">
      <dgm:prSet/>
      <dgm:spPr/>
      <dgm:t>
        <a:bodyPr/>
        <a:lstStyle/>
        <a:p>
          <a:endParaRPr lang="en-US"/>
        </a:p>
      </dgm:t>
    </dgm:pt>
    <dgm:pt modelId="{0563F8C8-0816-4BC0-931D-CF362B4F3C23}" type="pres">
      <dgm:prSet presAssocID="{722684D2-048A-409E-86E8-40AE700AA009}" presName="root" presStyleCnt="0">
        <dgm:presLayoutVars>
          <dgm:dir/>
          <dgm:resizeHandles val="exact"/>
        </dgm:presLayoutVars>
      </dgm:prSet>
      <dgm:spPr/>
    </dgm:pt>
    <dgm:pt modelId="{EA668DC5-6E1F-4CEC-89B4-455042B0A447}" type="pres">
      <dgm:prSet presAssocID="{C87E7BAA-C3A3-42E4-BB8D-135A9BDF2929}" presName="compNode" presStyleCnt="0"/>
      <dgm:spPr/>
    </dgm:pt>
    <dgm:pt modelId="{3961A1CC-58B1-47FC-A83A-6A0CF51F08CA}" type="pres">
      <dgm:prSet presAssocID="{C87E7BAA-C3A3-42E4-BB8D-135A9BDF2929}" presName="bgRect" presStyleLbl="bgShp" presStyleIdx="0" presStyleCnt="2"/>
      <dgm:spPr/>
    </dgm:pt>
    <dgm:pt modelId="{643FB600-0AB6-43E0-BF84-8DE189FCE6E0}" type="pres">
      <dgm:prSet presAssocID="{C87E7BAA-C3A3-42E4-BB8D-135A9BDF292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B3C4099A-902C-4145-AA93-759FC5B65750}" type="pres">
      <dgm:prSet presAssocID="{C87E7BAA-C3A3-42E4-BB8D-135A9BDF2929}" presName="spaceRect" presStyleCnt="0"/>
      <dgm:spPr/>
    </dgm:pt>
    <dgm:pt modelId="{93EAC834-388E-486C-AB12-20C76D9554BD}" type="pres">
      <dgm:prSet presAssocID="{C87E7BAA-C3A3-42E4-BB8D-135A9BDF2929}" presName="parTx" presStyleLbl="revTx" presStyleIdx="0" presStyleCnt="2">
        <dgm:presLayoutVars>
          <dgm:chMax val="0"/>
          <dgm:chPref val="0"/>
        </dgm:presLayoutVars>
      </dgm:prSet>
      <dgm:spPr/>
    </dgm:pt>
    <dgm:pt modelId="{5B67A6E4-B5E6-4314-B97E-DE5D4433BF94}" type="pres">
      <dgm:prSet presAssocID="{64FCBF4A-59EF-4944-81FA-4EEB4B3CC5A1}" presName="sibTrans" presStyleCnt="0"/>
      <dgm:spPr/>
    </dgm:pt>
    <dgm:pt modelId="{9ED19F6A-719E-418A-9A5E-F5D8D73847A9}" type="pres">
      <dgm:prSet presAssocID="{5CED076F-0B91-49C9-A5CF-C6A34EAEE0F7}" presName="compNode" presStyleCnt="0"/>
      <dgm:spPr/>
    </dgm:pt>
    <dgm:pt modelId="{DD1CC9AA-6A80-4DA2-AB1F-174D39939866}" type="pres">
      <dgm:prSet presAssocID="{5CED076F-0B91-49C9-A5CF-C6A34EAEE0F7}" presName="bgRect" presStyleLbl="bgShp" presStyleIdx="1" presStyleCnt="2"/>
      <dgm:spPr/>
    </dgm:pt>
    <dgm:pt modelId="{2E5AD86B-937F-41D6-BF95-02117C1DDFFC}" type="pres">
      <dgm:prSet presAssocID="{5CED076F-0B91-49C9-A5CF-C6A34EAEE0F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diera"/>
        </a:ext>
      </dgm:extLst>
    </dgm:pt>
    <dgm:pt modelId="{0E56106D-44E7-4EE8-8032-3BB5F5B8807E}" type="pres">
      <dgm:prSet presAssocID="{5CED076F-0B91-49C9-A5CF-C6A34EAEE0F7}" presName="spaceRect" presStyleCnt="0"/>
      <dgm:spPr/>
    </dgm:pt>
    <dgm:pt modelId="{9DDC01AF-F4FE-4F59-9FD0-BBE85F7438E6}" type="pres">
      <dgm:prSet presAssocID="{5CED076F-0B91-49C9-A5CF-C6A34EAEE0F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5871726-B441-41DB-8EFF-F9F2157DAD37}" srcId="{722684D2-048A-409E-86E8-40AE700AA009}" destId="{5CED076F-0B91-49C9-A5CF-C6A34EAEE0F7}" srcOrd="1" destOrd="0" parTransId="{0AD4E434-272A-473D-A749-A9D97B5502B0}" sibTransId="{262DE57D-A043-4B45-A5A2-84F8EC814B76}"/>
    <dgm:cxn modelId="{488C5674-9337-48F4-8919-E879E84F1A33}" srcId="{722684D2-048A-409E-86E8-40AE700AA009}" destId="{C87E7BAA-C3A3-42E4-BB8D-135A9BDF2929}" srcOrd="0" destOrd="0" parTransId="{5BA2E8C8-B934-42AD-820A-E69862D6B294}" sibTransId="{64FCBF4A-59EF-4944-81FA-4EEB4B3CC5A1}"/>
    <dgm:cxn modelId="{884D41B9-CBDC-4380-9036-F0CE58257653}" type="presOf" srcId="{722684D2-048A-409E-86E8-40AE700AA009}" destId="{0563F8C8-0816-4BC0-931D-CF362B4F3C23}" srcOrd="0" destOrd="0" presId="urn:microsoft.com/office/officeart/2018/2/layout/IconVerticalSolidList"/>
    <dgm:cxn modelId="{399CE1C1-34FB-488B-AC85-15135E407D00}" type="presOf" srcId="{C87E7BAA-C3A3-42E4-BB8D-135A9BDF2929}" destId="{93EAC834-388E-486C-AB12-20C76D9554BD}" srcOrd="0" destOrd="0" presId="urn:microsoft.com/office/officeart/2018/2/layout/IconVerticalSolidList"/>
    <dgm:cxn modelId="{625A10F1-6667-416F-B74A-98D39B8ED570}" type="presOf" srcId="{5CED076F-0B91-49C9-A5CF-C6A34EAEE0F7}" destId="{9DDC01AF-F4FE-4F59-9FD0-BBE85F7438E6}" srcOrd="0" destOrd="0" presId="urn:microsoft.com/office/officeart/2018/2/layout/IconVerticalSolidList"/>
    <dgm:cxn modelId="{E70190E8-E41B-42FF-9A13-33DF16DA32A2}" type="presParOf" srcId="{0563F8C8-0816-4BC0-931D-CF362B4F3C23}" destId="{EA668DC5-6E1F-4CEC-89B4-455042B0A447}" srcOrd="0" destOrd="0" presId="urn:microsoft.com/office/officeart/2018/2/layout/IconVerticalSolidList"/>
    <dgm:cxn modelId="{E025BEB0-4197-4AF0-AA12-D890645F3572}" type="presParOf" srcId="{EA668DC5-6E1F-4CEC-89B4-455042B0A447}" destId="{3961A1CC-58B1-47FC-A83A-6A0CF51F08CA}" srcOrd="0" destOrd="0" presId="urn:microsoft.com/office/officeart/2018/2/layout/IconVerticalSolidList"/>
    <dgm:cxn modelId="{64C791AD-5315-47BA-8D18-0B026DC4A865}" type="presParOf" srcId="{EA668DC5-6E1F-4CEC-89B4-455042B0A447}" destId="{643FB600-0AB6-43E0-BF84-8DE189FCE6E0}" srcOrd="1" destOrd="0" presId="urn:microsoft.com/office/officeart/2018/2/layout/IconVerticalSolidList"/>
    <dgm:cxn modelId="{591C4D86-13A7-4D57-AAEA-C805A7414B3A}" type="presParOf" srcId="{EA668DC5-6E1F-4CEC-89B4-455042B0A447}" destId="{B3C4099A-902C-4145-AA93-759FC5B65750}" srcOrd="2" destOrd="0" presId="urn:microsoft.com/office/officeart/2018/2/layout/IconVerticalSolidList"/>
    <dgm:cxn modelId="{E0509A8D-0B2C-44A3-94D0-BA268907B880}" type="presParOf" srcId="{EA668DC5-6E1F-4CEC-89B4-455042B0A447}" destId="{93EAC834-388E-486C-AB12-20C76D9554BD}" srcOrd="3" destOrd="0" presId="urn:microsoft.com/office/officeart/2018/2/layout/IconVerticalSolidList"/>
    <dgm:cxn modelId="{F4B617B5-2889-47F0-A290-FEDA121F0D07}" type="presParOf" srcId="{0563F8C8-0816-4BC0-931D-CF362B4F3C23}" destId="{5B67A6E4-B5E6-4314-B97E-DE5D4433BF94}" srcOrd="1" destOrd="0" presId="urn:microsoft.com/office/officeart/2018/2/layout/IconVerticalSolidList"/>
    <dgm:cxn modelId="{028E4062-2723-44B3-B696-4E70CD45AE83}" type="presParOf" srcId="{0563F8C8-0816-4BC0-931D-CF362B4F3C23}" destId="{9ED19F6A-719E-418A-9A5E-F5D8D73847A9}" srcOrd="2" destOrd="0" presId="urn:microsoft.com/office/officeart/2018/2/layout/IconVerticalSolidList"/>
    <dgm:cxn modelId="{CF29B66A-83D8-47F8-A0FA-36BDC6ECC19A}" type="presParOf" srcId="{9ED19F6A-719E-418A-9A5E-F5D8D73847A9}" destId="{DD1CC9AA-6A80-4DA2-AB1F-174D39939866}" srcOrd="0" destOrd="0" presId="urn:microsoft.com/office/officeart/2018/2/layout/IconVerticalSolidList"/>
    <dgm:cxn modelId="{E295D7C6-4C3F-4BB0-862C-9860BBF31BD1}" type="presParOf" srcId="{9ED19F6A-719E-418A-9A5E-F5D8D73847A9}" destId="{2E5AD86B-937F-41D6-BF95-02117C1DDFFC}" srcOrd="1" destOrd="0" presId="urn:microsoft.com/office/officeart/2018/2/layout/IconVerticalSolidList"/>
    <dgm:cxn modelId="{4301EB66-47AF-4D68-BC39-C56B437C3EC0}" type="presParOf" srcId="{9ED19F6A-719E-418A-9A5E-F5D8D73847A9}" destId="{0E56106D-44E7-4EE8-8032-3BB5F5B8807E}" srcOrd="2" destOrd="0" presId="urn:microsoft.com/office/officeart/2018/2/layout/IconVerticalSolidList"/>
    <dgm:cxn modelId="{6932AF68-5E13-44ED-9A55-96742851653E}" type="presParOf" srcId="{9ED19F6A-719E-418A-9A5E-F5D8D73847A9}" destId="{9DDC01AF-F4FE-4F59-9FD0-BBE85F7438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1A1CC-58B1-47FC-A83A-6A0CF51F08CA}">
      <dsp:nvSpPr>
        <dsp:cNvPr id="0" name=""/>
        <dsp:cNvSpPr/>
      </dsp:nvSpPr>
      <dsp:spPr>
        <a:xfrm>
          <a:off x="0" y="765233"/>
          <a:ext cx="7012370" cy="14127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FB600-0AB6-43E0-BF84-8DE189FCE6E0}">
      <dsp:nvSpPr>
        <dsp:cNvPr id="0" name=""/>
        <dsp:cNvSpPr/>
      </dsp:nvSpPr>
      <dsp:spPr>
        <a:xfrm>
          <a:off x="427353" y="1083100"/>
          <a:ext cx="777006" cy="77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AC834-388E-486C-AB12-20C76D9554BD}">
      <dsp:nvSpPr>
        <dsp:cNvPr id="0" name=""/>
        <dsp:cNvSpPr/>
      </dsp:nvSpPr>
      <dsp:spPr>
        <a:xfrm>
          <a:off x="1631713" y="765233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In base alle richieste sono state individuate una serie di funzionalità core</a:t>
          </a:r>
          <a:endParaRPr lang="en-US" sz="2500" kern="1200" dirty="0"/>
        </a:p>
      </dsp:txBody>
      <dsp:txXfrm>
        <a:off x="1631713" y="765233"/>
        <a:ext cx="5380656" cy="1412739"/>
      </dsp:txXfrm>
    </dsp:sp>
    <dsp:sp modelId="{DD1CC9AA-6A80-4DA2-AB1F-174D39939866}">
      <dsp:nvSpPr>
        <dsp:cNvPr id="0" name=""/>
        <dsp:cNvSpPr/>
      </dsp:nvSpPr>
      <dsp:spPr>
        <a:xfrm>
          <a:off x="0" y="2531157"/>
          <a:ext cx="7012370" cy="14127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AD86B-937F-41D6-BF95-02117C1DDFFC}">
      <dsp:nvSpPr>
        <dsp:cNvPr id="0" name=""/>
        <dsp:cNvSpPr/>
      </dsp:nvSpPr>
      <dsp:spPr>
        <a:xfrm>
          <a:off x="427353" y="2849024"/>
          <a:ext cx="777006" cy="77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C01AF-F4FE-4F59-9FD0-BBE85F7438E6}">
      <dsp:nvSpPr>
        <dsp:cNvPr id="0" name=""/>
        <dsp:cNvSpPr/>
      </dsp:nvSpPr>
      <dsp:spPr>
        <a:xfrm>
          <a:off x="1631713" y="2531157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Gill Sans MT" panose="020B0502020104020203"/>
            </a:rPr>
            <a:t>Altre funzionalità sono state considerate non prioritarie e implementabili in successive iterazioni</a:t>
          </a:r>
          <a:endParaRPr lang="it-IT" sz="2500" kern="1200" dirty="0"/>
        </a:p>
      </dsp:txBody>
      <dsp:txXfrm>
        <a:off x="1631713" y="2531157"/>
        <a:ext cx="5380656" cy="1412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-gp.com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35DAA1-B7FB-41AB-BA45-ECFC99D82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225CEC-19E5-40D0-B1CE-4E884C9C1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873D1-568B-4D8E-AF50-0382A7114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51D150-D0BE-47A3-AA5B-3F71488E5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EC344B-E4D2-4F05-86FF-A2109058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C8C2F6D-4772-4DD4-8D3C-E238CE20C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000698"/>
            <a:ext cx="10993549" cy="147501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AM-GP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45FDF6-0A27-404A-88D1-828804D4F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47609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Progetto di ingegneria del software</a:t>
            </a:r>
          </a:p>
        </p:txBody>
      </p:sp>
      <p:pic>
        <p:nvPicPr>
          <p:cNvPr id="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75514273-52B9-4590-8BD7-BE9D5A5E6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44" r="-1" b="37954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7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F8B28-2AC5-4C25-83C2-687F17A8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non funzionali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076644-C6B4-465A-AF80-50015EDD5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949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RNF0 - USABILITY: </a:t>
            </a:r>
            <a:r>
              <a:rPr lang="it-IT" sz="1800" b="0" i="0" u="none" strike="noStrike" baseline="0" dirty="0">
                <a:latin typeface="CambriaMath"/>
              </a:rPr>
              <a:t>L’applicazione deve essere responsive.</a:t>
            </a: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RNF02 - USABILITY: </a:t>
            </a:r>
            <a:r>
              <a:rPr lang="it-IT" sz="1800" b="0" i="0" u="none" strike="noStrike" baseline="0" dirty="0">
                <a:latin typeface="CambriaMath"/>
              </a:rPr>
              <a:t>L’applicazione deve essere ottimizzata per schermi touch.</a:t>
            </a:r>
          </a:p>
          <a:p>
            <a:pPr marL="0" indent="0" algn="l">
              <a:buNone/>
            </a:pPr>
            <a:r>
              <a:rPr lang="it-IT" dirty="0">
                <a:ea typeface="+mn-lt"/>
                <a:cs typeface="+mn-lt"/>
              </a:rPr>
              <a:t> RNF03 - USABILITY: </a:t>
            </a:r>
            <a:r>
              <a:rPr lang="it-IT" sz="1800" b="0" i="0" u="none" strike="noStrike" baseline="0" dirty="0">
                <a:latin typeface="CambriaMath"/>
              </a:rPr>
              <a:t>L’applicazione deve essere in grado di spiegare, tramite suggerimenti, le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funzioni basilari del sistema della casella di Posta e un riassunto delle funzioni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basilari delle schermate di Creazione Strategia e Modifica del Setup</a:t>
            </a:r>
            <a:r>
              <a:rPr lang="it-IT" dirty="0">
                <a:ea typeface="+mn-lt"/>
                <a:cs typeface="+mn-lt"/>
              </a:rPr>
              <a:t>. </a:t>
            </a:r>
          </a:p>
          <a:p>
            <a:pPr marL="0" indent="0" algn="l">
              <a:buNone/>
            </a:pPr>
            <a:r>
              <a:rPr lang="it-IT" dirty="0">
                <a:ea typeface="+mn-lt"/>
                <a:cs typeface="+mn-lt"/>
              </a:rPr>
              <a:t> RNF04 - RELIABILITY: </a:t>
            </a:r>
            <a:r>
              <a:rPr lang="it-IT" sz="1800" b="0" i="0" u="none" strike="noStrike" baseline="0" dirty="0">
                <a:latin typeface="CambriaMath"/>
              </a:rPr>
              <a:t>E’ esplicitamente richiesto il suo utilizzo per un massimo di 3 giorni a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settimana, esclusivamente nei weekend</a:t>
            </a:r>
            <a:r>
              <a:rPr lang="it-IT" dirty="0">
                <a:ea typeface="+mn-lt"/>
                <a:cs typeface="+mn-lt"/>
              </a:rPr>
              <a:t>.</a:t>
            </a:r>
          </a:p>
          <a:p>
            <a:pPr marL="0" indent="0" algn="l">
              <a:buNone/>
            </a:pPr>
            <a:r>
              <a:rPr lang="it-IT" dirty="0">
                <a:ea typeface="+mn-lt"/>
                <a:cs typeface="+mn-lt"/>
              </a:rPr>
              <a:t> RNF05 - RELIABILITY: </a:t>
            </a:r>
            <a:r>
              <a:rPr lang="it-IT" sz="1800" b="0" i="0" u="none" strike="noStrike" baseline="0" dirty="0">
                <a:latin typeface="CambriaMath"/>
              </a:rPr>
              <a:t>E’ accettabile che il sistema venga riavviato nella situazione in cui si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verifica un guasto.</a:t>
            </a:r>
          </a:p>
          <a:p>
            <a:pPr marL="0" indent="0" algn="l">
              <a:buNone/>
            </a:pPr>
            <a:r>
              <a:rPr lang="it-IT" dirty="0">
                <a:ea typeface="+mn-lt"/>
                <a:cs typeface="+mn-lt"/>
              </a:rPr>
              <a:t> RNF06 - RELIABILITY : </a:t>
            </a:r>
            <a:r>
              <a:rPr lang="it-IT" sz="1800" b="0" i="0" u="none" strike="noStrike" baseline="0" dirty="0">
                <a:latin typeface="CambriaMath"/>
              </a:rPr>
              <a:t>E’ esplicitamente richiesto che in caso di malfunzionamenti non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vengano persi i dati relativi alle Strategie, i Circuiti e i Setup.</a:t>
            </a:r>
            <a:r>
              <a:rPr lang="it-IT" dirty="0">
                <a:ea typeface="+mn-lt"/>
                <a:cs typeface="+mn-lt"/>
              </a:rPr>
              <a:t>. </a:t>
            </a:r>
          </a:p>
          <a:p>
            <a:pPr marL="0" indent="0" algn="l">
              <a:buNone/>
            </a:pPr>
            <a:r>
              <a:rPr lang="it-IT" dirty="0">
                <a:ea typeface="+mn-lt"/>
                <a:cs typeface="+mn-lt"/>
              </a:rPr>
              <a:t> RNF07 - PERFORMANCE: </a:t>
            </a:r>
            <a:r>
              <a:rPr lang="it-IT" sz="1800" b="0" i="0" u="none" strike="noStrike" baseline="0" dirty="0">
                <a:latin typeface="CambriaMath"/>
              </a:rPr>
              <a:t>Il sistema deve essere in grado di supportare un numero di utenti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concorrenti compreso tra le 50 e 250 persone.</a:t>
            </a:r>
            <a:r>
              <a:rPr lang="it-IT" dirty="0">
                <a:ea typeface="+mn-lt"/>
                <a:cs typeface="+mn-lt"/>
              </a:rPr>
              <a:t> </a:t>
            </a:r>
          </a:p>
          <a:p>
            <a:pPr marL="0" indent="0" algn="l">
              <a:buNone/>
            </a:pPr>
            <a:r>
              <a:rPr lang="it-IT" dirty="0">
                <a:ea typeface="+mn-lt"/>
                <a:cs typeface="+mn-lt"/>
              </a:rPr>
              <a:t> RNF08 - PERFORMANCE: </a:t>
            </a:r>
            <a:r>
              <a:rPr lang="it-IT" sz="1800" b="0" i="0" u="none" strike="noStrike" baseline="0" dirty="0">
                <a:latin typeface="CambriaMath"/>
              </a:rPr>
              <a:t>Lo scambio dei messaggi tra gli utenti del sistema deve essere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istantaneo.</a:t>
            </a:r>
          </a:p>
          <a:p>
            <a:pPr marL="0" indent="0" algn="l">
              <a:buNone/>
            </a:pPr>
            <a:r>
              <a:rPr lang="it-IT" dirty="0">
                <a:ea typeface="+mn-lt"/>
                <a:cs typeface="+mn-lt"/>
              </a:rPr>
              <a:t> RNF09 - PERFORMANCE: </a:t>
            </a:r>
            <a:r>
              <a:rPr lang="it-IT" sz="1800" b="0" i="0" u="none" strike="noStrike" baseline="0" dirty="0">
                <a:latin typeface="CambriaMath"/>
              </a:rPr>
              <a:t>La creazione del setup deve essere ultimabile, includendo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l’esportazione, ed escludendo il tempo necessario per progettarlo (in quanto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CambriaMath"/>
              </a:rPr>
              <a:t>	non dipende dal software) in meno di 5 minuti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0919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9" y="255207"/>
            <a:ext cx="10166975" cy="1779085"/>
          </a:xfrm>
        </p:spPr>
        <p:txBody>
          <a:bodyPr/>
          <a:lstStyle/>
          <a:p>
            <a:r>
              <a:rPr lang="it-IT" b="1" i="1" u="sng"/>
              <a:t>USE CASE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login()</a:t>
            </a:r>
            <a:endParaRPr lang="it-IT" sz="2000" i="1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3F5F54D-4A4E-4267-8358-2A24DC96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767934"/>
              </p:ext>
            </p:extLst>
          </p:nvPr>
        </p:nvGraphicFramePr>
        <p:xfrm>
          <a:off x="859646" y="2098095"/>
          <a:ext cx="10308107" cy="4566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680">
                  <a:extLst>
                    <a:ext uri="{9D8B030D-6E8A-4147-A177-3AD203B41FA5}">
                      <a16:colId xmlns:a16="http://schemas.microsoft.com/office/drawing/2014/main" val="2135121406"/>
                    </a:ext>
                  </a:extLst>
                </a:gridCol>
                <a:gridCol w="6637427">
                  <a:extLst>
                    <a:ext uri="{9D8B030D-6E8A-4147-A177-3AD203B41FA5}">
                      <a16:colId xmlns:a16="http://schemas.microsoft.com/office/drawing/2014/main" val="3276283155"/>
                    </a:ext>
                  </a:extLst>
                </a:gridCol>
              </a:tblGrid>
              <a:tr h="58498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NOME</a:t>
                      </a: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UC Login()</a:t>
                      </a: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05310"/>
                  </a:ext>
                </a:extLst>
              </a:tr>
              <a:tr h="55123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ATTORI PARTECIPANTI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Utente</a:t>
                      </a: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17205"/>
                  </a:ext>
                </a:extLst>
              </a:tr>
              <a:tr h="76498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ENTRY CONDITION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si trova nella pagina di Login.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/>
                        <a:t>L’utente non è autenticato.</a:t>
                      </a: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58496"/>
                  </a:ext>
                </a:extLst>
              </a:tr>
              <a:tr h="246368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FLOW OF EVENT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compila i campi ID e password del </a:t>
                      </a:r>
                      <a:r>
                        <a:rPr lang="it-IT" sz="1600" b="0" i="0" u="none" strike="noStrike" noProof="0" err="1">
                          <a:latin typeface="Gill Sans MT"/>
                        </a:rPr>
                        <a:t>form</a:t>
                      </a:r>
                      <a:r>
                        <a:rPr lang="it-IT" sz="1600" b="0" i="0" u="none" strike="noStrike" noProof="0">
                          <a:latin typeface="Gill Sans MT"/>
                        </a:rPr>
                        <a:t>, definito nella tabella </a:t>
                      </a:r>
                      <a:r>
                        <a:rPr lang="it-IT" sz="1600" b="0" i="0" u="none" strike="noStrike" noProof="0" err="1">
                          <a:latin typeface="Gill Sans MT"/>
                        </a:rPr>
                        <a:t>Form_Login</a:t>
                      </a:r>
                      <a:r>
                        <a:rPr lang="it-IT" sz="1600" b="0" i="0" u="none" strike="noStrike" noProof="0">
                          <a:latin typeface="Gill Sans MT"/>
                        </a:rPr>
                        <a:t> e presente nella pagina di Login, con i propri dati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600" b="0" i="0" u="none" strike="noStrike" noProof="0"/>
                        <a:t>L’utente clicca sul pulsante di Login inviando quindi, al sistema, i dati inseriti nel </a:t>
                      </a:r>
                      <a:r>
                        <a:rPr lang="it-IT" sz="1600" b="0" i="0" u="none" strike="noStrike" noProof="0" err="1"/>
                        <a:t>form</a:t>
                      </a:r>
                      <a:endParaRPr lang="it-IT" err="1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it-IT" sz="1600" b="0" i="0" u="none" strike="noStrike" noProof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</a:rPr>
                        <a:t>  Il sistema valida i campi del </a:t>
                      </a:r>
                      <a:r>
                        <a:rPr lang="it-IT" sz="1600" b="0" i="0" u="none" strike="noStrike" noProof="0" err="1">
                          <a:highlight>
                            <a:srgbClr val="808080"/>
                          </a:highlight>
                        </a:rPr>
                        <a:t>form</a:t>
                      </a: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</a:rPr>
                        <a:t> assicurandosi che rispettino i vincoli specificati nella tabella </a:t>
                      </a:r>
                      <a:r>
                        <a:rPr lang="it-IT" sz="1600" b="0" i="0" u="none" strike="noStrike" noProof="0" err="1">
                          <a:highlight>
                            <a:srgbClr val="808080"/>
                          </a:highlight>
                        </a:rPr>
                        <a:t>Form_Login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58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0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9" y="255207"/>
            <a:ext cx="10166975" cy="1779085"/>
          </a:xfrm>
        </p:spPr>
        <p:txBody>
          <a:bodyPr/>
          <a:lstStyle/>
          <a:p>
            <a:r>
              <a:rPr lang="it-IT" b="1" i="1" u="sng"/>
              <a:t>USE CASE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login()</a:t>
            </a:r>
            <a:endParaRPr lang="it-IT" sz="2000" i="1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3F5F54D-4A4E-4267-8358-2A24DC96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511894"/>
              </p:ext>
            </p:extLst>
          </p:nvPr>
        </p:nvGraphicFramePr>
        <p:xfrm>
          <a:off x="839877" y="2379852"/>
          <a:ext cx="10308107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680">
                  <a:extLst>
                    <a:ext uri="{9D8B030D-6E8A-4147-A177-3AD203B41FA5}">
                      <a16:colId xmlns:a16="http://schemas.microsoft.com/office/drawing/2014/main" val="2135121406"/>
                    </a:ext>
                  </a:extLst>
                </a:gridCol>
                <a:gridCol w="6637427">
                  <a:extLst>
                    <a:ext uri="{9D8B030D-6E8A-4147-A177-3AD203B41FA5}">
                      <a16:colId xmlns:a16="http://schemas.microsoft.com/office/drawing/2014/main" val="3276283155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</a:rPr>
                        <a:t>FLOW OF EVENT</a:t>
                      </a:r>
                      <a:endParaRPr lang="it-IT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</a:rPr>
                        <a:t>4.  </a:t>
                      </a: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highlight>
                            <a:srgbClr val="808080"/>
                          </a:highlight>
                        </a:rPr>
                        <a:t>Il sistema controlla che un match sia presente all’interno del supporto di memoria persistente.</a:t>
                      </a:r>
                      <a:endParaRPr lang="it-IT">
                        <a:solidFill>
                          <a:schemeClr val="tx1"/>
                        </a:solidFill>
                        <a:highlight>
                          <a:srgbClr val="808080"/>
                        </a:highlight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</a:rPr>
                        <a:t>5.  </a:t>
                      </a: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highlight>
                            <a:srgbClr val="808080"/>
                          </a:highlight>
                        </a:rPr>
                        <a:t>Il sistema reindirizza l'utente nella pagina "Casella di Posta"</a:t>
                      </a:r>
                      <a:endParaRPr lang="it-IT">
                        <a:solidFill>
                          <a:schemeClr val="tx1"/>
                        </a:solidFill>
                        <a:highlight>
                          <a:srgbClr val="808080"/>
                        </a:highlight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329855"/>
                  </a:ext>
                </a:extLst>
              </a:tr>
              <a:tr h="76349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EXIT CONDITION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viene autenticato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si trova nella pagina “Casella di Posta”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0144"/>
                  </a:ext>
                </a:extLst>
              </a:tr>
              <a:tr h="76349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EXCEPTIONS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err="1">
                          <a:latin typeface="Gill Sans MT"/>
                        </a:rPr>
                        <a:t>InvalidInputException</a:t>
                      </a:r>
                      <a:r>
                        <a:rPr lang="it-IT" sz="1600" b="0" i="0" u="none" strike="noStrike" noProof="0">
                          <a:latin typeface="Gill Sans MT"/>
                        </a:rPr>
                        <a:t>() al punto 3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 err="1">
                          <a:latin typeface="Gill Sans MT"/>
                        </a:rPr>
                        <a:t>LoginFailedException</a:t>
                      </a:r>
                      <a:r>
                        <a:rPr lang="it-IT" sz="1600" b="0" i="0" u="none" strike="noStrike" noProof="0">
                          <a:latin typeface="Gill Sans MT"/>
                        </a:rPr>
                        <a:t>() al punto 4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36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874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9" y="255207"/>
            <a:ext cx="10166975" cy="1779085"/>
          </a:xfrm>
        </p:spPr>
        <p:txBody>
          <a:bodyPr/>
          <a:lstStyle/>
          <a:p>
            <a:r>
              <a:rPr lang="it-IT" b="1" i="1" u="sng"/>
              <a:t>USE CASE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login() / </a:t>
            </a:r>
            <a:r>
              <a:rPr lang="it-IT" sz="2000" err="1">
                <a:ea typeface="+mj-lt"/>
                <a:cs typeface="+mj-lt"/>
              </a:rPr>
              <a:t>Form_Login</a:t>
            </a:r>
            <a:endParaRPr lang="it-IT" sz="2000" i="1" err="1"/>
          </a:p>
          <a:p>
            <a:endParaRPr lang="it-IT" sz="2000"/>
          </a:p>
          <a:p>
            <a:endParaRPr lang="it-IT"/>
          </a:p>
        </p:txBody>
      </p:sp>
      <p:graphicFrame>
        <p:nvGraphicFramePr>
          <p:cNvPr id="3" name="Tabella 4">
            <a:extLst>
              <a:ext uri="{FF2B5EF4-FFF2-40B4-BE49-F238E27FC236}">
                <a16:creationId xmlns:a16="http://schemas.microsoft.com/office/drawing/2014/main" id="{99CBF126-1664-4527-9680-EE2C8948C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62466"/>
              </p:ext>
            </p:extLst>
          </p:nvPr>
        </p:nvGraphicFramePr>
        <p:xfrm>
          <a:off x="1408430" y="2415709"/>
          <a:ext cx="9597410" cy="4146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137">
                  <a:extLst>
                    <a:ext uri="{9D8B030D-6E8A-4147-A177-3AD203B41FA5}">
                      <a16:colId xmlns:a16="http://schemas.microsoft.com/office/drawing/2014/main" val="1928524119"/>
                    </a:ext>
                  </a:extLst>
                </a:gridCol>
                <a:gridCol w="1936750">
                  <a:extLst>
                    <a:ext uri="{9D8B030D-6E8A-4147-A177-3AD203B41FA5}">
                      <a16:colId xmlns:a16="http://schemas.microsoft.com/office/drawing/2014/main" val="4273024537"/>
                    </a:ext>
                  </a:extLst>
                </a:gridCol>
                <a:gridCol w="4461523">
                  <a:extLst>
                    <a:ext uri="{9D8B030D-6E8A-4147-A177-3AD203B41FA5}">
                      <a16:colId xmlns:a16="http://schemas.microsoft.com/office/drawing/2014/main" val="1556282177"/>
                    </a:ext>
                  </a:extLst>
                </a:gridCol>
              </a:tblGrid>
              <a:tr h="97692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CAMPO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FORMATO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739618"/>
                  </a:ext>
                </a:extLst>
              </a:tr>
              <a:tr h="97692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ID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/>
                        <a:t>Obbligatorio</a:t>
                      </a:r>
                      <a:endParaRPr lang="it-IT" sz="16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800" b="0" i="0" u="none" strike="noStrike" noProof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È una stringa composta da 14 caratteri che includono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 Lettere maiuscole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 Lettere minuscole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Numeri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782369"/>
                  </a:ext>
                </a:extLst>
              </a:tr>
              <a:tr h="97692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PASSWORD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È stringa di lunghezza maggiore o pari a 8 caratteri e deve contenere: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 Almeno una lettera maiuscola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 Almeno un numero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Almeno un carattere speciale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8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892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9" y="364064"/>
            <a:ext cx="10166975" cy="1779085"/>
          </a:xfrm>
        </p:spPr>
        <p:txBody>
          <a:bodyPr/>
          <a:lstStyle/>
          <a:p>
            <a:r>
              <a:rPr lang="it-IT" b="1" i="1" u="sng"/>
              <a:t>USE CASE 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</a:t>
            </a:r>
            <a:r>
              <a:rPr lang="it-IT" sz="2000" err="1">
                <a:ea typeface="+mj-lt"/>
                <a:cs typeface="+mj-lt"/>
              </a:rPr>
              <a:t>SalvaSetup</a:t>
            </a:r>
            <a:r>
              <a:rPr lang="it-IT" sz="2000">
                <a:ea typeface="+mj-lt"/>
                <a:cs typeface="+mj-lt"/>
              </a:rPr>
              <a:t>()</a:t>
            </a:r>
            <a:endParaRPr lang="it-IT" sz="2000" i="1">
              <a:ea typeface="+mj-lt"/>
              <a:cs typeface="+mj-lt"/>
            </a:endParaRPr>
          </a:p>
          <a:p>
            <a:endParaRPr lang="it-IT" sz="2000" i="1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3F5F54D-4A4E-4267-8358-2A24DC96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51494"/>
              </p:ext>
            </p:extLst>
          </p:nvPr>
        </p:nvGraphicFramePr>
        <p:xfrm>
          <a:off x="859646" y="2098095"/>
          <a:ext cx="10308107" cy="4477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680">
                  <a:extLst>
                    <a:ext uri="{9D8B030D-6E8A-4147-A177-3AD203B41FA5}">
                      <a16:colId xmlns:a16="http://schemas.microsoft.com/office/drawing/2014/main" val="2135121406"/>
                    </a:ext>
                  </a:extLst>
                </a:gridCol>
                <a:gridCol w="6637427">
                  <a:extLst>
                    <a:ext uri="{9D8B030D-6E8A-4147-A177-3AD203B41FA5}">
                      <a16:colId xmlns:a16="http://schemas.microsoft.com/office/drawing/2014/main" val="3276283155"/>
                    </a:ext>
                  </a:extLst>
                </a:gridCol>
              </a:tblGrid>
              <a:tr h="57423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NOME</a:t>
                      </a: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UC </a:t>
                      </a:r>
                      <a:r>
                        <a:rPr lang="it-IT" sz="1800" b="0" i="0" u="none" strike="noStrike" noProof="0" err="1">
                          <a:latin typeface="Gill Sans MT"/>
                        </a:rPr>
                        <a:t>SalvaSetup</a:t>
                      </a:r>
                      <a:r>
                        <a:rPr lang="it-IT" sz="1800" b="0" i="0" u="none" strike="noStrike" noProof="0">
                          <a:latin typeface="Gill Sans MT"/>
                        </a:rPr>
                        <a:t>()</a:t>
                      </a: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05310"/>
                  </a:ext>
                </a:extLst>
              </a:tr>
              <a:tr h="54503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ATTORI PARTECIPANTI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/>
                        <a:t>Tecnico</a:t>
                      </a:r>
                      <a:endParaRPr lang="it-IT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172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ENTRY CONDITION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/>
                        <a:t>L’utente è autenticato.</a:t>
                      </a: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è nella pagina di “Salva Setup”</a:t>
                      </a:r>
                      <a:endParaRPr lang="it-IT" sz="1600" b="0" i="0" u="none" strike="noStrike" noProof="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58496"/>
                  </a:ext>
                </a:extLst>
              </a:tr>
              <a:tr h="237480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FLOW OF EVENT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600" b="0" i="0" u="none" strike="noStrike" noProof="0"/>
                        <a:t>L’utente compila il </a:t>
                      </a:r>
                      <a:r>
                        <a:rPr lang="it-IT" sz="1600" b="0" i="0" u="none" strike="noStrike" noProof="0" err="1"/>
                        <a:t>form</a:t>
                      </a:r>
                      <a:r>
                        <a:rPr lang="it-IT" sz="1600" b="0" i="0" u="none" strike="noStrike" noProof="0"/>
                        <a:t> nella tabella </a:t>
                      </a:r>
                      <a:r>
                        <a:rPr lang="it-IT" sz="1600" b="0" i="0" u="none" strike="noStrike" noProof="0" err="1"/>
                        <a:t>Form_GestioneSetup</a:t>
                      </a:r>
                      <a:endParaRPr lang="it-IT" err="1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 sz="1600" b="0" i="0" u="none" strike="noStrike" noProof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600" b="0" i="0" u="none" strike="noStrike" noProof="0"/>
                        <a:t>L’utente clicca sul pulsante “Salva” inviando al sistema i dati inseriti nel </a:t>
                      </a:r>
                      <a:r>
                        <a:rPr lang="it-IT" sz="1600" b="0" i="0" u="none" strike="noStrike" noProof="0" err="1"/>
                        <a:t>form</a:t>
                      </a:r>
                      <a:r>
                        <a:rPr lang="it-IT" sz="1600" b="0" i="0" u="none" strike="noStrike" noProof="0"/>
                        <a:t>, eventualmente può richiedere l’aiuto dell’IA per una parziale compilazione dei dati;</a:t>
                      </a:r>
                      <a:endParaRPr lang="it-IT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 sz="1800" b="0" i="0" u="none" strike="noStrike" noProof="0">
                        <a:latin typeface="Gill Sans MT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  <a:latin typeface="Gill Sans MT"/>
                        </a:rPr>
                        <a:t>Il sistema valida i campi del </a:t>
                      </a:r>
                      <a:r>
                        <a:rPr lang="it-IT" sz="1600" b="0" i="0" u="none" strike="noStrike" noProof="0" err="1">
                          <a:highlight>
                            <a:srgbClr val="808080"/>
                          </a:highlight>
                          <a:latin typeface="Gill Sans MT"/>
                        </a:rPr>
                        <a:t>form</a:t>
                      </a: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  <a:latin typeface="Gill Sans MT"/>
                        </a:rPr>
                        <a:t> assicurandosi che rispettino</a:t>
                      </a:r>
                      <a:endParaRPr lang="it-IT" sz="1600">
                        <a:highlight>
                          <a:srgbClr val="808080"/>
                        </a:highlight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  <a:latin typeface="Gill Sans MT"/>
                        </a:rPr>
                        <a:t>i vincoli specificati nella tabella </a:t>
                      </a:r>
                      <a:r>
                        <a:rPr lang="it-IT" sz="1600" b="0" i="0" u="none" strike="noStrike" noProof="0" err="1">
                          <a:highlight>
                            <a:srgbClr val="808080"/>
                          </a:highlight>
                          <a:latin typeface="Gill Sans MT"/>
                        </a:rPr>
                        <a:t>Form_GestioneSetup</a:t>
                      </a: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  <a:latin typeface="Gill Sans MT"/>
                        </a:rPr>
                        <a:t>;</a:t>
                      </a:r>
                      <a:endParaRPr lang="it-IT" sz="1600">
                        <a:highlight>
                          <a:srgbClr val="808080"/>
                        </a:highlight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58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051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9" y="412445"/>
            <a:ext cx="10166975" cy="1779085"/>
          </a:xfrm>
        </p:spPr>
        <p:txBody>
          <a:bodyPr/>
          <a:lstStyle/>
          <a:p>
            <a:r>
              <a:rPr lang="it-IT" b="1" i="1" u="sng"/>
              <a:t>USE CASE 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</a:t>
            </a:r>
            <a:r>
              <a:rPr lang="it-IT" sz="2000" err="1">
                <a:ea typeface="+mj-lt"/>
                <a:cs typeface="+mj-lt"/>
              </a:rPr>
              <a:t>SalvaSetup</a:t>
            </a:r>
            <a:r>
              <a:rPr lang="it-IT" sz="2000">
                <a:ea typeface="+mj-lt"/>
                <a:cs typeface="+mj-lt"/>
              </a:rPr>
              <a:t>()</a:t>
            </a:r>
            <a:endParaRPr lang="it-IT" sz="2000" i="1">
              <a:ea typeface="+mj-lt"/>
              <a:cs typeface="+mj-lt"/>
            </a:endParaRPr>
          </a:p>
          <a:p>
            <a:endParaRPr lang="it-IT" sz="2000" i="1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3F5F54D-4A4E-4267-8358-2A24DC96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778355"/>
              </p:ext>
            </p:extLst>
          </p:nvPr>
        </p:nvGraphicFramePr>
        <p:xfrm>
          <a:off x="839877" y="2379852"/>
          <a:ext cx="10308107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680">
                  <a:extLst>
                    <a:ext uri="{9D8B030D-6E8A-4147-A177-3AD203B41FA5}">
                      <a16:colId xmlns:a16="http://schemas.microsoft.com/office/drawing/2014/main" val="2135121406"/>
                    </a:ext>
                  </a:extLst>
                </a:gridCol>
                <a:gridCol w="6637427">
                  <a:extLst>
                    <a:ext uri="{9D8B030D-6E8A-4147-A177-3AD203B41FA5}">
                      <a16:colId xmlns:a16="http://schemas.microsoft.com/office/drawing/2014/main" val="3276283155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</a:rPr>
                        <a:t>FLOW OF EVENT</a:t>
                      </a:r>
                      <a:endParaRPr lang="it-IT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solidFill>
                          <a:schemeClr val="tx1"/>
                        </a:solidFill>
                        <a:latin typeface="Gill Sans MT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latin typeface="Gill Sans MT"/>
                        </a:rPr>
                        <a:t>4.  </a:t>
                      </a: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highlight>
                            <a:srgbClr val="808080"/>
                          </a:highlight>
                          <a:latin typeface="Gill Sans MT"/>
                        </a:rPr>
                        <a:t>Il sistema salva il setup ottenuto dall’utente, associandolo al suo account.</a:t>
                      </a:r>
                      <a:endParaRPr lang="it-IT">
                        <a:solidFill>
                          <a:schemeClr val="tx1"/>
                        </a:solidFill>
                        <a:highlight>
                          <a:srgbClr val="808080"/>
                        </a:highlight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solidFill>
                          <a:schemeClr val="tx1"/>
                        </a:solidFill>
                        <a:latin typeface="Gill Sans M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latin typeface="Gill Sans MT"/>
                        </a:rPr>
                        <a:t>5.  </a:t>
                      </a: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highlight>
                            <a:srgbClr val="808080"/>
                          </a:highlight>
                          <a:latin typeface="Gill Sans MT"/>
                        </a:rPr>
                        <a:t>Il sistema reindirizza l’utente nella pagina “Lista Setup”, che conterrà ora anche il Setup appena salvato.</a:t>
                      </a:r>
                      <a:endParaRPr lang="it-IT">
                        <a:solidFill>
                          <a:schemeClr val="tx1"/>
                        </a:solidFill>
                        <a:highlight>
                          <a:srgbClr val="808080"/>
                        </a:highlight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solidFill>
                          <a:schemeClr val="tx1"/>
                        </a:solidFill>
                        <a:latin typeface="Gill Sans MT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solidFill>
                          <a:schemeClr val="tx1"/>
                        </a:solidFill>
                        <a:highlight>
                          <a:srgbClr val="808080"/>
                        </a:highlight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329855"/>
                  </a:ext>
                </a:extLst>
              </a:tr>
              <a:tr h="82247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EXIT CONDITION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/>
                        <a:t>L’utente si trova nella pagina “Lista Setup”</a:t>
                      </a: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0144"/>
                  </a:ext>
                </a:extLst>
              </a:tr>
              <a:tr h="76349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EXCEPTIONS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it-IT" sz="1600" b="0" i="0" u="none" strike="noStrike" noProof="0" err="1"/>
                        <a:t>InvalidInputException</a:t>
                      </a:r>
                      <a:r>
                        <a:rPr lang="it-IT" sz="1600" b="0" i="0" u="none" strike="noStrike" noProof="0"/>
                        <a:t>() al punto 3;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it-IT" sz="1600" b="0" i="0" u="none" strike="noStrike" noProof="0" err="1"/>
                        <a:t>IASetup</a:t>
                      </a:r>
                      <a:r>
                        <a:rPr lang="it-IT" sz="1600" b="0" i="0" u="none" strike="noStrike" noProof="0"/>
                        <a:t>() al punto 2;</a:t>
                      </a:r>
                      <a:endParaRPr lang="it-IT" sz="1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36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48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23" y="581778"/>
            <a:ext cx="10166975" cy="1779085"/>
          </a:xfrm>
        </p:spPr>
        <p:txBody>
          <a:bodyPr/>
          <a:lstStyle/>
          <a:p>
            <a:r>
              <a:rPr lang="it-IT" b="1" i="1" u="sng"/>
              <a:t>USE CASE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login() / </a:t>
            </a:r>
            <a:r>
              <a:rPr lang="it-IT" sz="2000" err="1">
                <a:ea typeface="+mj-lt"/>
                <a:cs typeface="+mj-lt"/>
              </a:rPr>
              <a:t>Form_GestioneSetup</a:t>
            </a:r>
            <a:endParaRPr lang="it-IT" sz="2000" i="1" err="1">
              <a:ea typeface="+mj-lt"/>
              <a:cs typeface="+mj-lt"/>
            </a:endParaRPr>
          </a:p>
          <a:p>
            <a:endParaRPr lang="it-IT" sz="2000"/>
          </a:p>
          <a:p>
            <a:endParaRPr lang="it-IT" sz="2000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4439BF01-E697-4720-A413-645B63681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678218"/>
              </p:ext>
            </p:extLst>
          </p:nvPr>
        </p:nvGraphicFramePr>
        <p:xfrm>
          <a:off x="774094" y="1947332"/>
          <a:ext cx="10744921" cy="502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7348">
                  <a:extLst>
                    <a:ext uri="{9D8B030D-6E8A-4147-A177-3AD203B41FA5}">
                      <a16:colId xmlns:a16="http://schemas.microsoft.com/office/drawing/2014/main" val="326612603"/>
                    </a:ext>
                  </a:extLst>
                </a:gridCol>
                <a:gridCol w="2475932">
                  <a:extLst>
                    <a:ext uri="{9D8B030D-6E8A-4147-A177-3AD203B41FA5}">
                      <a16:colId xmlns:a16="http://schemas.microsoft.com/office/drawing/2014/main" val="2205695966"/>
                    </a:ext>
                  </a:extLst>
                </a:gridCol>
                <a:gridCol w="3581641">
                  <a:extLst>
                    <a:ext uri="{9D8B030D-6E8A-4147-A177-3AD203B41FA5}">
                      <a16:colId xmlns:a16="http://schemas.microsoft.com/office/drawing/2014/main" val="664716763"/>
                    </a:ext>
                  </a:extLst>
                </a:gridCol>
              </a:tblGrid>
              <a:tr h="36285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CAMPO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FORMATO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20987"/>
                  </a:ext>
                </a:extLst>
              </a:tr>
              <a:tr h="55638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Carico Aereodinamico Posteriore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Un valore numerico tra 1 e 10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923718"/>
                  </a:ext>
                </a:extLst>
              </a:tr>
              <a:tr h="4249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Carico Aereodinamico Anteriore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Un valore numerico tra 1 e 10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275495"/>
                  </a:ext>
                </a:extLst>
              </a:tr>
              <a:tr h="4249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Campanatura Posteriore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Un valore numerico tra -5 e 5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30177"/>
                  </a:ext>
                </a:extLst>
              </a:tr>
              <a:tr h="4249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Campanatura Anteriore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Un valore numerico tra -5 e 5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6232"/>
                  </a:ext>
                </a:extLst>
              </a:tr>
              <a:tr h="4249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Convergenza Anteriore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Un valore numerico tra -1 e 1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945475"/>
                  </a:ext>
                </a:extLst>
              </a:tr>
              <a:tr h="4249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Convergenza Posteriore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Un valore numerico tra -1 e 1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16001"/>
                  </a:ext>
                </a:extLst>
              </a:tr>
              <a:tr h="60046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Pressione dei freni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Un valore numerico tra lo 0% ed il 100%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080"/>
                  </a:ext>
                </a:extLst>
              </a:tr>
              <a:tr h="42494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Barra Antirollio Posteriore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Obbligatorio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Un valore numerico tra 1 e 10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67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868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9" y="642254"/>
            <a:ext cx="10166975" cy="1779085"/>
          </a:xfrm>
        </p:spPr>
        <p:txBody>
          <a:bodyPr/>
          <a:lstStyle/>
          <a:p>
            <a:r>
              <a:rPr lang="it-IT" b="1" i="1" u="sng"/>
              <a:t>USE CASE 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</a:t>
            </a:r>
            <a:r>
              <a:rPr lang="it-IT" sz="2000" err="1">
                <a:ea typeface="+mj-lt"/>
                <a:cs typeface="+mj-lt"/>
              </a:rPr>
              <a:t>VisualizzaSetup</a:t>
            </a:r>
            <a:r>
              <a:rPr lang="it-IT" sz="2000">
                <a:ea typeface="+mj-lt"/>
                <a:cs typeface="+mj-lt"/>
              </a:rPr>
              <a:t>()</a:t>
            </a:r>
            <a:endParaRPr lang="it-IT" sz="2000" i="1">
              <a:ea typeface="+mj-lt"/>
              <a:cs typeface="+mj-lt"/>
            </a:endParaRPr>
          </a:p>
          <a:p>
            <a:endParaRPr lang="it-IT" sz="2000">
              <a:ea typeface="+mj-lt"/>
              <a:cs typeface="+mj-lt"/>
            </a:endParaRPr>
          </a:p>
          <a:p>
            <a:endParaRPr lang="it-IT" sz="2000" i="1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3F5F54D-4A4E-4267-8358-2A24DC96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00295"/>
              </p:ext>
            </p:extLst>
          </p:nvPr>
        </p:nvGraphicFramePr>
        <p:xfrm>
          <a:off x="859646" y="2098095"/>
          <a:ext cx="10308107" cy="4716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680">
                  <a:extLst>
                    <a:ext uri="{9D8B030D-6E8A-4147-A177-3AD203B41FA5}">
                      <a16:colId xmlns:a16="http://schemas.microsoft.com/office/drawing/2014/main" val="2135121406"/>
                    </a:ext>
                  </a:extLst>
                </a:gridCol>
                <a:gridCol w="6637427">
                  <a:extLst>
                    <a:ext uri="{9D8B030D-6E8A-4147-A177-3AD203B41FA5}">
                      <a16:colId xmlns:a16="http://schemas.microsoft.com/office/drawing/2014/main" val="3276283155"/>
                    </a:ext>
                  </a:extLst>
                </a:gridCol>
              </a:tblGrid>
              <a:tr h="56866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NOME</a:t>
                      </a: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UC </a:t>
                      </a:r>
                      <a:r>
                        <a:rPr lang="it-IT" sz="1800" b="0" i="0" u="none" strike="noStrike" noProof="0" err="1"/>
                        <a:t>VisualizzaSetup</a:t>
                      </a:r>
                      <a:r>
                        <a:rPr lang="it-IT" sz="1800" b="0" i="0" u="none" strike="noStrike" noProof="0"/>
                        <a:t>()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05310"/>
                  </a:ext>
                </a:extLst>
              </a:tr>
              <a:tr h="53585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ATTORI PARTECIPANTI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/>
                        <a:t>Tecnico</a:t>
                      </a:r>
                      <a:endParaRPr lang="it-IT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17205"/>
                  </a:ext>
                </a:extLst>
              </a:tr>
              <a:tr h="74363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ENTRY CONDITION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/>
                        <a:t>L’utente è autenticato.</a:t>
                      </a: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è nella pagina di “Setup”</a:t>
                      </a:r>
                      <a:endParaRPr lang="it-IT" sz="1600" b="0" i="0" u="none" strike="noStrike" noProof="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58496"/>
                  </a:ext>
                </a:extLst>
              </a:tr>
              <a:tr h="261365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FLOW OF EVENT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clicca sul pulsante “Visualizza” relativo al setup che vuole visualizzare;</a:t>
                      </a:r>
                      <a:endParaRPr lang="it-IT" sz="1600" b="0" i="0" u="none" strike="noStrike" noProof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Il sistema prende in carico la richiesta e recupera dalla memoria persistente le informazioni riguardanti</a:t>
                      </a:r>
                      <a:endParaRPr lang="it-IT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 sz="1600" b="0" i="0" u="none" strike="noStrike" noProof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endParaRPr lang="it-IT" sz="1600" b="0" i="0" u="none" strike="noStrike" noProof="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</a:rPr>
                        <a:t>Il sistema reindirizza l’utente nella pagina “Visualizza </a:t>
                      </a: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  <a:latin typeface="Gill Sans MT"/>
                        </a:rPr>
                        <a:t>Setup” contenente il setup prelevato dalla memoria</a:t>
                      </a:r>
                      <a:endParaRPr lang="it-IT">
                        <a:highlight>
                          <a:srgbClr val="80808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58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502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609" y="654350"/>
            <a:ext cx="10166975" cy="1779085"/>
          </a:xfrm>
        </p:spPr>
        <p:txBody>
          <a:bodyPr/>
          <a:lstStyle/>
          <a:p>
            <a:r>
              <a:rPr lang="it-IT" b="1" i="1" u="sng"/>
              <a:t>USE CASE 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</a:t>
            </a:r>
            <a:r>
              <a:rPr lang="it-IT" sz="2000">
                <a:ea typeface="+mj-lt"/>
                <a:cs typeface="+mj-lt"/>
              </a:rPr>
              <a:t>VISUALIZZASETUP()</a:t>
            </a:r>
            <a:endParaRPr lang="it-IT" sz="2000" i="1">
              <a:ea typeface="+mj-lt"/>
              <a:cs typeface="+mj-lt"/>
            </a:endParaRPr>
          </a:p>
          <a:p>
            <a:endParaRPr lang="it-IT" sz="2000" i="1">
              <a:ea typeface="+mj-lt"/>
              <a:cs typeface="+mj-lt"/>
            </a:endParaRPr>
          </a:p>
          <a:p>
            <a:endParaRPr lang="it-IT" sz="2000" i="1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3F5F54D-4A4E-4267-8358-2A24DC96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36600"/>
              </p:ext>
            </p:extLst>
          </p:nvPr>
        </p:nvGraphicFramePr>
        <p:xfrm>
          <a:off x="839877" y="2379852"/>
          <a:ext cx="1030810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680">
                  <a:extLst>
                    <a:ext uri="{9D8B030D-6E8A-4147-A177-3AD203B41FA5}">
                      <a16:colId xmlns:a16="http://schemas.microsoft.com/office/drawing/2014/main" val="2135121406"/>
                    </a:ext>
                  </a:extLst>
                </a:gridCol>
                <a:gridCol w="6637427">
                  <a:extLst>
                    <a:ext uri="{9D8B030D-6E8A-4147-A177-3AD203B41FA5}">
                      <a16:colId xmlns:a16="http://schemas.microsoft.com/office/drawing/2014/main" val="3276283155"/>
                    </a:ext>
                  </a:extLst>
                </a:gridCol>
              </a:tblGrid>
              <a:tr h="82247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latin typeface="Gill Sans MT"/>
                        </a:rPr>
                        <a:t>EXIT CONDITION</a:t>
                      </a:r>
                      <a:endParaRPr lang="it-IT" sz="160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</a:rPr>
                        <a:t>L’utente si trova nella pagina “Visualizza Setup” del Setup selezionato</a:t>
                      </a:r>
                      <a:endParaRPr lang="it-IT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290144"/>
                  </a:ext>
                </a:extLst>
              </a:tr>
              <a:tr h="76349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EXCEPTIONS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endParaRPr lang="it-IT" sz="16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36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025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609" y="859968"/>
            <a:ext cx="10166975" cy="1779085"/>
          </a:xfrm>
        </p:spPr>
        <p:txBody>
          <a:bodyPr/>
          <a:lstStyle/>
          <a:p>
            <a:r>
              <a:rPr lang="it-IT" b="1" i="1" u="sng"/>
              <a:t>USE CASE 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</a:t>
            </a:r>
            <a:r>
              <a:rPr lang="it-IT" sz="2000" err="1">
                <a:ea typeface="+mj-lt"/>
                <a:cs typeface="+mj-lt"/>
              </a:rPr>
              <a:t>InvalidInputException</a:t>
            </a:r>
            <a:r>
              <a:rPr lang="it-IT" sz="2000">
                <a:ea typeface="+mj-lt"/>
                <a:cs typeface="+mj-lt"/>
              </a:rPr>
              <a:t>()</a:t>
            </a:r>
            <a:endParaRPr lang="it-IT" sz="2000"/>
          </a:p>
          <a:p>
            <a:endParaRPr lang="it-IT" sz="2000">
              <a:ea typeface="+mj-lt"/>
              <a:cs typeface="+mj-lt"/>
            </a:endParaRPr>
          </a:p>
          <a:p>
            <a:endParaRPr lang="it-IT" sz="2000">
              <a:ea typeface="+mj-lt"/>
              <a:cs typeface="+mj-lt"/>
            </a:endParaRPr>
          </a:p>
          <a:p>
            <a:endParaRPr lang="it-IT" sz="2000" i="1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3F5F54D-4A4E-4267-8358-2A24DC96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312918"/>
              </p:ext>
            </p:extLst>
          </p:nvPr>
        </p:nvGraphicFramePr>
        <p:xfrm>
          <a:off x="859646" y="2098095"/>
          <a:ext cx="10308107" cy="4648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680">
                  <a:extLst>
                    <a:ext uri="{9D8B030D-6E8A-4147-A177-3AD203B41FA5}">
                      <a16:colId xmlns:a16="http://schemas.microsoft.com/office/drawing/2014/main" val="2135121406"/>
                    </a:ext>
                  </a:extLst>
                </a:gridCol>
                <a:gridCol w="6637427">
                  <a:extLst>
                    <a:ext uri="{9D8B030D-6E8A-4147-A177-3AD203B41FA5}">
                      <a16:colId xmlns:a16="http://schemas.microsoft.com/office/drawing/2014/main" val="3276283155"/>
                    </a:ext>
                  </a:extLst>
                </a:gridCol>
              </a:tblGrid>
              <a:tr h="55638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NOME</a:t>
                      </a: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UC </a:t>
                      </a:r>
                      <a:r>
                        <a:rPr lang="it-IT" sz="1800" b="0" i="0" u="none" strike="noStrike" noProof="0" err="1"/>
                        <a:t>InvalidInputException</a:t>
                      </a:r>
                      <a:r>
                        <a:rPr lang="it-IT" sz="1800" b="0" i="0" u="none" strike="noStrike" noProof="0"/>
                        <a:t>()</a:t>
                      </a:r>
                      <a:endParaRPr lang="it-IT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8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05310"/>
                  </a:ext>
                </a:extLst>
              </a:tr>
              <a:tr h="52989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ATTORI PARTECIPANTI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Utente Registrato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17205"/>
                  </a:ext>
                </a:extLst>
              </a:tr>
              <a:tr h="92731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b="0" i="0" u="none" strike="noStrike" noProof="0">
                          <a:latin typeface="Gill Sans MT"/>
                        </a:rPr>
                        <a:t>CASI D’USO ESTESI</a:t>
                      </a: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Il caso d’uso “</a:t>
                      </a:r>
                      <a:r>
                        <a:rPr lang="it-IT" sz="1600" b="0" i="0" u="none" strike="noStrike" noProof="0" err="1">
                          <a:latin typeface="Gill Sans MT"/>
                        </a:rPr>
                        <a:t>InvalidInputException</a:t>
                      </a:r>
                      <a:r>
                        <a:rPr lang="it-IT" sz="1600" b="0" i="0" u="none" strike="noStrike" noProof="0">
                          <a:latin typeface="Gill Sans MT"/>
                        </a:rPr>
                        <a:t>” estende tutti i casi d’uso in cui l’utente, ritrovatosi a riempire i campi di un </a:t>
                      </a:r>
                      <a:r>
                        <a:rPr lang="it-IT" sz="1600" b="0" i="0" u="none" strike="noStrike" noProof="0" err="1">
                          <a:latin typeface="Gill Sans MT"/>
                        </a:rPr>
                        <a:t>form</a:t>
                      </a:r>
                      <a:r>
                        <a:rPr lang="it-IT" sz="1600" b="0" i="0" u="none" strike="noStrike" noProof="0">
                          <a:latin typeface="Gill Sans MT"/>
                        </a:rPr>
                        <a:t>, digita valori al di fuori dall’intervallo di definizione dei campi.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31024"/>
                  </a:ext>
                </a:extLst>
              </a:tr>
              <a:tr h="52989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ENTRY CONDITION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ha compilato un </a:t>
                      </a:r>
                      <a:r>
                        <a:rPr lang="it-IT" sz="1600" b="0" i="0" u="none" strike="noStrike" noProof="0" err="1">
                          <a:latin typeface="Gill Sans MT"/>
                        </a:rPr>
                        <a:t>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58496"/>
                  </a:ext>
                </a:extLst>
              </a:tr>
              <a:tr h="172215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FLOW OF EVENT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</a:rPr>
                        <a:t>Il sistema verifica che i campi del </a:t>
                      </a:r>
                      <a:r>
                        <a:rPr lang="it-IT" sz="1600" b="0" i="0" u="none" strike="noStrike" noProof="0" err="1">
                          <a:highlight>
                            <a:srgbClr val="808080"/>
                          </a:highlight>
                        </a:rPr>
                        <a:t>form</a:t>
                      </a: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</a:rPr>
                        <a:t> rispettino i vincoli della tabella associata;</a:t>
                      </a:r>
                      <a:endParaRPr lang="it-IT">
                        <a:highlight>
                          <a:srgbClr val="808080"/>
                        </a:highlight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it-IT" sz="1600" b="0" i="0" u="none" strike="noStrike" noProof="0">
                        <a:highlight>
                          <a:srgbClr val="808080"/>
                        </a:highlight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it-IT" sz="1600" b="0" i="0" u="none" strike="noStrike" noProof="0">
                          <a:highlight>
                            <a:srgbClr val="808080"/>
                          </a:highlight>
                        </a:rPr>
                        <a:t>Il sistema trova dei valori che non rispettano gli intervalli di definizione dei rispettivi campi;</a:t>
                      </a:r>
                      <a:endParaRPr lang="it-IT">
                        <a:highlight>
                          <a:srgbClr val="808080"/>
                        </a:highlight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58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25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F7CF4E-F290-451A-B9A4-5FD903F3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1DC536-596E-483C-97DA-29FC71BC8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it-IT" dirty="0"/>
              <a:t>Piattaforma privata per gestire ed archiviare informazioni rilevanti per una scuderia di Formula 1</a:t>
            </a:r>
          </a:p>
          <a:p>
            <a:pPr marL="305435" indent="-305435"/>
            <a:r>
              <a:rPr lang="it-IT" dirty="0"/>
              <a:t>Possibilità di scambiarsi messaggi, con opzione per allegati</a:t>
            </a:r>
          </a:p>
          <a:p>
            <a:pPr marL="305435" indent="-305435"/>
            <a:r>
              <a:rPr lang="it-IT" dirty="0"/>
              <a:t>Gestire Setup e Strategie in modo semplice e veloce in base alle richieste dei piloti</a:t>
            </a:r>
          </a:p>
          <a:p>
            <a:pPr marL="305435" indent="-305435"/>
            <a:r>
              <a:rPr lang="it-IT" dirty="0"/>
              <a:t>Semplicità di utilizzo, funzionalità e focus sulla comunicazione</a:t>
            </a:r>
          </a:p>
        </p:txBody>
      </p:sp>
    </p:spTree>
    <p:extLst>
      <p:ext uri="{BB962C8B-B14F-4D97-AF65-F5344CB8AC3E}">
        <p14:creationId xmlns:p14="http://schemas.microsoft.com/office/powerpoint/2010/main" val="770583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9" y="584973"/>
            <a:ext cx="10166975" cy="1779085"/>
          </a:xfrm>
        </p:spPr>
        <p:txBody>
          <a:bodyPr/>
          <a:lstStyle/>
          <a:p>
            <a:r>
              <a:rPr lang="it-IT" b="1" i="1" u="sng"/>
              <a:t>USE CASE </a:t>
            </a:r>
            <a:r>
              <a:rPr lang="it-IT" sz="2000">
                <a:ea typeface="+mj-lt"/>
                <a:cs typeface="+mj-lt"/>
              </a:rPr>
              <a:t>-</a:t>
            </a:r>
            <a:r>
              <a:rPr lang="it-IT" sz="2000"/>
              <a:t> </a:t>
            </a:r>
            <a:r>
              <a:rPr lang="it-IT" sz="2000">
                <a:ea typeface="+mj-lt"/>
                <a:cs typeface="+mj-lt"/>
              </a:rPr>
              <a:t>INVALIDINPUTEXCEPTION()</a:t>
            </a:r>
            <a:endParaRPr lang="it-IT" sz="2000" i="1">
              <a:ea typeface="+mj-lt"/>
              <a:cs typeface="+mj-lt"/>
            </a:endParaRPr>
          </a:p>
          <a:p>
            <a:endParaRPr lang="it-IT" sz="2000" i="1">
              <a:ea typeface="+mj-lt"/>
              <a:cs typeface="+mj-lt"/>
            </a:endParaRPr>
          </a:p>
          <a:p>
            <a:endParaRPr lang="it-IT" sz="2000" i="1"/>
          </a:p>
          <a:p>
            <a:endParaRPr lang="it-IT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3F5F54D-4A4E-4267-8358-2A24DC96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894965"/>
              </p:ext>
            </p:extLst>
          </p:nvPr>
        </p:nvGraphicFramePr>
        <p:xfrm>
          <a:off x="839877" y="2379852"/>
          <a:ext cx="10308105" cy="3171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500">
                  <a:extLst>
                    <a:ext uri="{9D8B030D-6E8A-4147-A177-3AD203B41FA5}">
                      <a16:colId xmlns:a16="http://schemas.microsoft.com/office/drawing/2014/main" val="2135121406"/>
                    </a:ext>
                  </a:extLst>
                </a:gridCol>
                <a:gridCol w="6561605">
                  <a:extLst>
                    <a:ext uri="{9D8B030D-6E8A-4147-A177-3AD203B41FA5}">
                      <a16:colId xmlns:a16="http://schemas.microsoft.com/office/drawing/2014/main" val="3276283155"/>
                    </a:ext>
                  </a:extLst>
                </a:gridCol>
              </a:tblGrid>
              <a:tr h="125941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</a:rPr>
                        <a:t>FLOW OF EVENT</a:t>
                      </a:r>
                      <a:endParaRPr lang="it-IT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latin typeface="Gill Sans MT"/>
                        </a:rPr>
                        <a:t>3. </a:t>
                      </a:r>
                      <a:r>
                        <a:rPr lang="it-IT" sz="1600" b="0" i="0" u="none" strike="noStrike" noProof="0">
                          <a:solidFill>
                            <a:schemeClr val="tx1"/>
                          </a:solidFill>
                          <a:highlight>
                            <a:srgbClr val="808080"/>
                          </a:highlight>
                          <a:latin typeface="Gill Sans MT"/>
                        </a:rPr>
                        <a:t>  Il sistema crea una pagina di errore e la mostra all'utente;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329855"/>
                  </a:ext>
                </a:extLst>
              </a:tr>
              <a:tr h="105833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EXIT CONDITION</a:t>
                      </a:r>
                      <a:endParaRPr lang="it-IT" sz="1600"/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L’utente si trova nella pagina che mostra l’errore appena avvenuto.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0144"/>
                  </a:ext>
                </a:extLst>
              </a:tr>
              <a:tr h="76349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/>
                        <a:t>ERROR MESSAGE</a:t>
                      </a:r>
                      <a:endParaRPr lang="it-IT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>
                        <a:latin typeface="Gill Sans MT"/>
                      </a:endParaRPr>
                    </a:p>
                    <a:p>
                      <a:pPr lvl="0">
                        <a:buNone/>
                      </a:pPr>
                      <a:endParaRPr lang="it-IT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600" b="0" i="0" u="none" strike="noStrike" noProof="0">
                          <a:latin typeface="Gill Sans MT"/>
                        </a:rPr>
                        <a:t>“Uno o più campi del </a:t>
                      </a:r>
                      <a:r>
                        <a:rPr lang="it-IT" sz="1600" b="0" i="0" u="none" strike="noStrike" noProof="0" err="1">
                          <a:latin typeface="Gill Sans MT"/>
                        </a:rPr>
                        <a:t>form</a:t>
                      </a:r>
                      <a:r>
                        <a:rPr lang="it-IT" sz="1600" b="0" i="0" u="none" strike="noStrike" noProof="0">
                          <a:latin typeface="Gill Sans MT"/>
                        </a:rPr>
                        <a:t> contengono valori non ammessi!”</a:t>
                      </a:r>
                      <a:endParaRPr lang="it-IT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600" b="0" i="0" u="none" strike="noStrike" noProof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36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013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F36380-32A6-4FE9-A665-6B904780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USE CASE DIAGRAM TECNICO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1F49B4-9354-4A6B-8AB8-132998FF0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>
                <a:solidFill>
                  <a:srgbClr val="EBEBEB"/>
                </a:solidFill>
              </a:rPr>
              <a:t>Per dare un po' di contesto, questo è lo Use Case Diagram individuato per gli utenti Tecnici</a:t>
            </a:r>
            <a:endParaRPr lang="en-US" sz="1600" cap="all" dirty="0">
              <a:solidFill>
                <a:srgbClr val="EBEBEB"/>
              </a:solidFill>
            </a:endParaRPr>
          </a:p>
        </p:txBody>
      </p:sp>
      <p:pic>
        <p:nvPicPr>
          <p:cNvPr id="5" name="Immagine 39">
            <a:extLst>
              <a:ext uri="{FF2B5EF4-FFF2-40B4-BE49-F238E27FC236}">
                <a16:creationId xmlns:a16="http://schemas.microsoft.com/office/drawing/2014/main" id="{99358FEB-1E4B-41B7-BE4E-C4B336935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31" y="1218137"/>
            <a:ext cx="7261253" cy="506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84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F36380-32A6-4FE9-A665-6B904780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DIAGRAM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MESSAGGI e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 err="1">
                <a:solidFill>
                  <a:srgbClr val="FFFFFF"/>
                </a:solidFill>
              </a:rPr>
              <a:t>tecnico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1F49B4-9354-4A6B-8AB8-132998FF0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1600" cap="all" dirty="0">
                <a:solidFill>
                  <a:srgbClr val="EBEBEB"/>
                </a:solidFill>
              </a:rPr>
              <a:t>Le immagini di fianco rappresentano le porzioni di class </a:t>
            </a:r>
            <a:r>
              <a:rPr lang="it-IT" sz="1600" cap="all" dirty="0" err="1">
                <a:solidFill>
                  <a:srgbClr val="EBEBEB"/>
                </a:solidFill>
              </a:rPr>
              <a:t>diagram</a:t>
            </a:r>
            <a:r>
              <a:rPr lang="it-IT" sz="1600" cap="all" dirty="0">
                <a:solidFill>
                  <a:srgbClr val="EBEBEB"/>
                </a:solidFill>
              </a:rPr>
              <a:t> relative alla gestione dei messaggi ed alla gestione dei setup da parte del tecnico</a:t>
            </a:r>
            <a:endParaRPr lang="it-IT" sz="1800" dirty="0">
              <a:latin typeface="+mj-lt"/>
            </a:endParaRPr>
          </a:p>
          <a:p>
            <a:pPr marL="0" indent="0">
              <a:buNone/>
            </a:pPr>
            <a:endParaRPr lang="it-IT" sz="1800" dirty="0">
              <a:latin typeface="MS Shell Dlg 2" panose="020B0604030504040204" pitchFamily="34" charset="0"/>
            </a:endParaRPr>
          </a:p>
          <a:p>
            <a:pPr marL="0" indent="0">
              <a:buNone/>
            </a:pPr>
            <a:endParaRPr lang="en-US" sz="1600" cap="all" dirty="0">
              <a:solidFill>
                <a:srgbClr val="EBEBEB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3E1FE6A-ED11-4E24-9F2C-651BADE0B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780" y="2523998"/>
            <a:ext cx="3210373" cy="181000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4768DAB-FBAD-4D68-B894-AE74D8F8C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8248"/>
            <a:ext cx="4420217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92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2" y="1113968"/>
            <a:ext cx="10166975" cy="1779085"/>
          </a:xfrm>
        </p:spPr>
        <p:txBody>
          <a:bodyPr/>
          <a:lstStyle/>
          <a:p>
            <a:br>
              <a:rPr lang="it-IT" b="1" i="1" u="sng">
                <a:ea typeface="+mj-lt"/>
                <a:cs typeface="+mj-lt"/>
              </a:rPr>
            </a:br>
            <a:r>
              <a:rPr lang="it-IT" sz="2000">
                <a:ea typeface="+mj-lt"/>
                <a:cs typeface="+mj-lt"/>
              </a:rPr>
              <a:t>SEQUENCE DIAGRAM -</a:t>
            </a:r>
            <a:r>
              <a:rPr lang="it-IT" sz="2000"/>
              <a:t> LOGIN </a:t>
            </a:r>
          </a:p>
          <a:p>
            <a:endParaRPr lang="it-IT" sz="2000">
              <a:ea typeface="+mj-lt"/>
              <a:cs typeface="+mj-lt"/>
            </a:endParaRPr>
          </a:p>
          <a:p>
            <a:endParaRPr lang="it-IT" sz="2000">
              <a:ea typeface="+mj-lt"/>
              <a:cs typeface="+mj-lt"/>
            </a:endParaRPr>
          </a:p>
          <a:p>
            <a:endParaRPr lang="it-IT" sz="2000" i="1"/>
          </a:p>
          <a:p>
            <a:endParaRPr lang="it-IT"/>
          </a:p>
        </p:txBody>
      </p:sp>
      <p:pic>
        <p:nvPicPr>
          <p:cNvPr id="3" name="Immagine 4">
            <a:extLst>
              <a:ext uri="{FF2B5EF4-FFF2-40B4-BE49-F238E27FC236}">
                <a16:creationId xmlns:a16="http://schemas.microsoft.com/office/drawing/2014/main" id="{A387001F-A2F4-4641-AD75-61E0D7B74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83" y="2002982"/>
            <a:ext cx="6686191" cy="485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97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E2F8A8-01EA-478E-AF5E-219AFE7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diagram</a:t>
            </a:r>
            <a:r>
              <a:rPr lang="it-IT" dirty="0"/>
              <a:t> – login </a:t>
            </a:r>
            <a:r>
              <a:rPr lang="it-IT" dirty="0" err="1"/>
              <a:t>invalid</a:t>
            </a:r>
            <a:r>
              <a:rPr lang="it-IT" dirty="0"/>
              <a:t> input </a:t>
            </a:r>
            <a:r>
              <a:rPr lang="it-IT" dirty="0" err="1"/>
              <a:t>exception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64F738E1-704A-4865-AE7B-99261EEB5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81" y="1960875"/>
            <a:ext cx="7187075" cy="487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31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8D3C56-4A38-47CE-A84C-5CCEE825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SEQUENCE DIAGRAM – salva setup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ADF7D16D-7F11-4712-ADFB-2417C6C23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958" y="1987784"/>
            <a:ext cx="7753517" cy="479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99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DFC576-DE98-4876-8656-4F16E2AD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diagram</a:t>
            </a:r>
            <a:r>
              <a:rPr lang="it-IT" dirty="0"/>
              <a:t> – visualizza setup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E4B1D9ED-B10F-43C2-A590-81183073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65" y="2283303"/>
            <a:ext cx="6890368" cy="412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0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EBDA6C-5B71-4859-8146-C4A5AED7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chemeClr val="accent1"/>
                </a:solidFill>
              </a:rPr>
              <a:t>Requirements elicitation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28312613-118E-4C91-80E3-B7064628E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219418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3559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BB1D3B0-1E2E-48E2-ACCC-EE147A9A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B8B191-5BC6-486A-8E6E-13B1C9EEE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E3DE27-4115-4B5D-A9DB-3C7CDC82B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5196B7-638B-4DC2-897C-9F49E9D46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" name="Rectangle 53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6603459-3A8A-40E2-B45C-F2FCBA65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26" y="1419225"/>
            <a:ext cx="4320227" cy="2395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chemeClr val="tx2"/>
                </a:solidFill>
              </a:rPr>
              <a:t>Esempi</a:t>
            </a:r>
            <a:r>
              <a:rPr lang="en-US" sz="4000" dirty="0">
                <a:solidFill>
                  <a:schemeClr val="tx2"/>
                </a:solidFill>
              </a:rPr>
              <a:t> di mockup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F147269-B0CD-4214-BF0C-D973B89F1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7244"/>
            <a:ext cx="5312024" cy="282175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06D6DF-F50D-413E-8AD0-3D0D50D64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22986"/>
            <a:ext cx="5258874" cy="2867580"/>
          </a:xfrm>
          <a:prstGeom prst="rect">
            <a:avLst/>
          </a:prstGeom>
        </p:spPr>
      </p:pic>
      <p:sp>
        <p:nvSpPr>
          <p:cNvPr id="40" name="Segnaposto contenuto 2">
            <a:extLst>
              <a:ext uri="{FF2B5EF4-FFF2-40B4-BE49-F238E27FC236}">
                <a16:creationId xmlns:a16="http://schemas.microsoft.com/office/drawing/2014/main" id="{F6EC4777-5234-4AAA-99CD-D6A1530FF8CE}"/>
              </a:ext>
            </a:extLst>
          </p:cNvPr>
          <p:cNvSpPr txBox="1">
            <a:spLocks/>
          </p:cNvSpPr>
          <p:nvPr/>
        </p:nvSpPr>
        <p:spPr>
          <a:xfrm>
            <a:off x="837126" y="4021162"/>
            <a:ext cx="3081576" cy="1733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sz="1600" cap="all" dirty="0">
                <a:solidFill>
                  <a:srgbClr val="EBEBEB"/>
                </a:solidFill>
                <a:latin typeface="Gill Sans MT" panose="020B0502020104020203"/>
              </a:rPr>
              <a:t>Mockup di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sz="1600" cap="all" dirty="0">
                <a:solidFill>
                  <a:srgbClr val="EBEBEB"/>
                </a:solidFill>
                <a:latin typeface="Gill Sans MT" panose="020B0502020104020203"/>
              </a:rPr>
              <a:t>-“login”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sz="1600" cap="all" dirty="0">
                <a:solidFill>
                  <a:srgbClr val="EBEBEB"/>
                </a:solidFill>
                <a:latin typeface="Gill Sans MT" panose="020B0502020104020203"/>
              </a:rPr>
              <a:t>-“setup”</a:t>
            </a:r>
            <a:endParaRPr kumimoji="0" lang="en-US" sz="1600" b="0" i="0" u="none" strike="noStrike" kern="1200" cap="all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874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2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5B1F1915-E076-48EB-BB4A-EE9808EB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F517B8F1-2AEF-486F-B48E-B74ACD99D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9412" y="0"/>
            <a:ext cx="80362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CF90FA3E-29C5-4FF4-8E7C-F402393C4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A21EFF75-981B-45D2-8F70-7BCFA2709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652" y="638175"/>
            <a:ext cx="3700760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1DF0CF-A6FE-42FB-A962-739E6746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18" y="1656292"/>
            <a:ext cx="3150659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Esempi</a:t>
            </a:r>
            <a:r>
              <a:rPr lang="en-US" sz="3600" dirty="0">
                <a:solidFill>
                  <a:srgbClr val="FFFFFF"/>
                </a:solidFill>
              </a:rPr>
              <a:t> di mockup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E7FB98C-7E85-475D-A40A-EBC12F67D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931" y="634618"/>
            <a:ext cx="3633237" cy="2451147"/>
          </a:xfrm>
          <a:prstGeom prst="rect">
            <a:avLst/>
          </a:prstGeom>
        </p:spPr>
      </p:pic>
      <p:sp>
        <p:nvSpPr>
          <p:cNvPr id="38" name="Rectangle 26">
            <a:extLst>
              <a:ext uri="{FF2B5EF4-FFF2-40B4-BE49-F238E27FC236}">
                <a16:creationId xmlns:a16="http://schemas.microsoft.com/office/drawing/2014/main" id="{1A96CF5F-7013-4811-A10D-28B20405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0452" y="3387765"/>
            <a:ext cx="3703320" cy="841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9F18322-8107-4DCF-8184-E09C606D6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452" y="3742161"/>
            <a:ext cx="3560713" cy="2647589"/>
          </a:xfrm>
          <a:prstGeom prst="rect">
            <a:avLst/>
          </a:prstGeom>
        </p:spPr>
      </p:pic>
      <p:sp>
        <p:nvSpPr>
          <p:cNvPr id="39" name="Rectangle 28">
            <a:extLst>
              <a:ext uri="{FF2B5EF4-FFF2-40B4-BE49-F238E27FC236}">
                <a16:creationId xmlns:a16="http://schemas.microsoft.com/office/drawing/2014/main" id="{38BFE626-6BBD-4067-B348-4FB65DD52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222" y="638174"/>
            <a:ext cx="82296" cy="5751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36CC6E1-5659-4354-AA20-6219EF81E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4324" y="1857983"/>
            <a:ext cx="3404343" cy="3223416"/>
          </a:xfrm>
          <a:prstGeom prst="rect">
            <a:avLst/>
          </a:prstGeom>
        </p:spPr>
      </p:pic>
      <p:sp>
        <p:nvSpPr>
          <p:cNvPr id="28" name="Segnaposto contenuto 2">
            <a:extLst>
              <a:ext uri="{FF2B5EF4-FFF2-40B4-BE49-F238E27FC236}">
                <a16:creationId xmlns:a16="http://schemas.microsoft.com/office/drawing/2014/main" id="{9C4A9791-DBC6-4168-874F-3545C35547D5}"/>
              </a:ext>
            </a:extLst>
          </p:cNvPr>
          <p:cNvSpPr txBox="1">
            <a:spLocks/>
          </p:cNvSpPr>
          <p:nvPr/>
        </p:nvSpPr>
        <p:spPr>
          <a:xfrm>
            <a:off x="734759" y="4023800"/>
            <a:ext cx="3081576" cy="1733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Mockup di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- “</a:t>
            </a:r>
            <a:r>
              <a:rPr kumimoji="0" lang="en-US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Visualizza</a:t>
            </a: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messaggio</a:t>
            </a: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”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sz="1600" cap="all" dirty="0">
                <a:solidFill>
                  <a:srgbClr val="EBEBEB"/>
                </a:solidFill>
                <a:latin typeface="Gill Sans MT" panose="020B0502020104020203"/>
              </a:rPr>
              <a:t>- “</a:t>
            </a:r>
            <a:r>
              <a:rPr lang="en-US" sz="1600" cap="all" dirty="0" err="1">
                <a:solidFill>
                  <a:srgbClr val="EBEBEB"/>
                </a:solidFill>
                <a:latin typeface="Gill Sans MT" panose="020B0502020104020203"/>
              </a:rPr>
              <a:t>Gestione</a:t>
            </a:r>
            <a:r>
              <a:rPr lang="en-US" sz="1600" cap="all" dirty="0">
                <a:solidFill>
                  <a:srgbClr val="EBEBEB"/>
                </a:solidFill>
                <a:latin typeface="Gill Sans MT" panose="020B0502020104020203"/>
              </a:rPr>
              <a:t> setup”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- “</a:t>
            </a:r>
            <a:r>
              <a:rPr kumimoji="0" lang="en-US" sz="1600" b="0" i="0" u="none" strike="noStrike" kern="1200" cap="all" spc="0" normalizeH="0" baseline="0" noProof="0" dirty="0" err="1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Circuiti</a:t>
            </a: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392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63F7-7388-4206-B3A2-34C51608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9" y="255207"/>
            <a:ext cx="10166975" cy="1779085"/>
          </a:xfrm>
        </p:spPr>
        <p:txBody>
          <a:bodyPr/>
          <a:lstStyle/>
          <a:p>
            <a:r>
              <a:rPr lang="it-IT" b="1" i="1" u="sng"/>
              <a:t>SCENARIO </a:t>
            </a:r>
            <a:r>
              <a:rPr lang="it-IT" sz="2000"/>
              <a:t>- </a:t>
            </a:r>
            <a:r>
              <a:rPr lang="it-IT" sz="2000" i="1">
                <a:ea typeface="+mj-lt"/>
                <a:cs typeface="+mj-lt"/>
              </a:rPr>
              <a:t>Tecnico entra, legge feedback, carica setup,  fa dei cambiamenti, salva stato e lo esporta</a:t>
            </a:r>
            <a:endParaRPr lang="it-IT" sz="2000"/>
          </a:p>
          <a:p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20FB553-1945-46C8-91E7-46033D52D9E8}"/>
              </a:ext>
            </a:extLst>
          </p:cNvPr>
          <p:cNvSpPr txBox="1"/>
          <p:nvPr/>
        </p:nvSpPr>
        <p:spPr>
          <a:xfrm>
            <a:off x="612476" y="2122098"/>
            <a:ext cx="10981425" cy="498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>
                <a:ea typeface="+mn-lt"/>
                <a:cs typeface="+mn-lt"/>
              </a:rPr>
              <a:t>Attore:  </a:t>
            </a:r>
            <a:r>
              <a:rPr lang="it-IT" sz="2000">
                <a:ea typeface="+mn-lt"/>
                <a:cs typeface="+mn-lt"/>
              </a:rPr>
              <a:t>Luca, tecnico della scuderia Ferrari Mission </a:t>
            </a:r>
            <a:r>
              <a:rPr lang="it-IT" sz="2000" err="1">
                <a:ea typeface="+mn-lt"/>
                <a:cs typeface="+mn-lt"/>
              </a:rPr>
              <a:t>Winnow</a:t>
            </a:r>
            <a:r>
              <a:rPr lang="it-IT" sz="2000">
                <a:ea typeface="+mn-lt"/>
                <a:cs typeface="+mn-lt"/>
              </a:rPr>
              <a:t>.</a:t>
            </a:r>
            <a:endParaRPr lang="it-IT" sz="2000"/>
          </a:p>
          <a:p>
            <a:endParaRPr lang="it-IT" sz="2000">
              <a:ea typeface="+mn-lt"/>
              <a:cs typeface="+mn-lt"/>
            </a:endParaRPr>
          </a:p>
          <a:p>
            <a:r>
              <a:rPr lang="it-IT" sz="2000" b="1">
                <a:ea typeface="+mn-lt"/>
                <a:cs typeface="+mn-lt"/>
              </a:rPr>
              <a:t>Descrizione: </a:t>
            </a:r>
            <a:r>
              <a:rPr lang="it-IT" sz="2000">
                <a:ea typeface="+mn-lt"/>
                <a:cs typeface="+mn-lt"/>
              </a:rPr>
              <a:t>Luca, tecnico della scuderia Ferrari, deve occuparsi della gestione dello stato della macchina. Dopo aver scaricato il corrispettivo file di stato dai sistemi elettronici dell’auto, si collega al sito </a:t>
            </a:r>
            <a:r>
              <a:rPr lang="it-IT" sz="2000">
                <a:ea typeface="+mn-lt"/>
                <a:cs typeface="+mn-lt"/>
                <a:hlinkClick r:id="rId2"/>
              </a:rPr>
              <a:t>www.am-gp.com</a:t>
            </a:r>
            <a:r>
              <a:rPr lang="it-IT" sz="2000">
                <a:ea typeface="+mn-lt"/>
                <a:cs typeface="+mn-lt"/>
              </a:rPr>
              <a:t> dove, trovandosi dinanzi al </a:t>
            </a:r>
            <a:r>
              <a:rPr lang="it-IT" sz="2000" err="1">
                <a:ea typeface="+mn-lt"/>
                <a:cs typeface="+mn-lt"/>
              </a:rPr>
              <a:t>form</a:t>
            </a:r>
            <a:r>
              <a:rPr lang="it-IT" sz="2000">
                <a:ea typeface="+mn-lt"/>
                <a:cs typeface="+mn-lt"/>
              </a:rPr>
              <a:t> di login, lo compila nel seguente modo:</a:t>
            </a:r>
            <a:endParaRPr lang="it-IT" sz="2000"/>
          </a:p>
          <a:p>
            <a:r>
              <a:rPr lang="it-IT" sz="2000">
                <a:ea typeface="+mn-lt"/>
                <a:cs typeface="+mn-lt"/>
              </a:rPr>
              <a:t>• ID: LCC56425TY4567</a:t>
            </a:r>
            <a:br>
              <a:rPr lang="it-IT" sz="2000">
                <a:ea typeface="+mn-lt"/>
                <a:cs typeface="+mn-lt"/>
              </a:rPr>
            </a:br>
            <a:r>
              <a:rPr lang="it-IT" sz="2000">
                <a:ea typeface="+mn-lt"/>
                <a:cs typeface="+mn-lt"/>
              </a:rPr>
              <a:t>• Password: pichuLuca82</a:t>
            </a:r>
            <a:endParaRPr lang="it-IT" sz="2000"/>
          </a:p>
          <a:p>
            <a:r>
              <a:rPr lang="it-IT" sz="2000">
                <a:ea typeface="+mn-lt"/>
                <a:cs typeface="+mn-lt"/>
              </a:rPr>
              <a:t>Dopo aver inserito correttamente i dati, prosegue con l’invio di questi cliccando sul pulsante apposito e venendo quindi reindirizzato nella pagina “Casella di posta”, visualizza su schermo sotto forma di anteprima i vari messaggi ricevuti e, tra questi, verifica se è presente quello inviato dal Pilota Sebastian Vettel. Una volta trovato il messaggio, cliccandoci su, ne legge il corpo che non è altro che un feedback: Sebastian scrive, di volere un retrotreno più stabile.</a:t>
            </a:r>
            <a:endParaRPr lang="it-IT" sz="2000"/>
          </a:p>
          <a:p>
            <a:r>
              <a:rPr lang="it-IT" sz="2000">
                <a:ea typeface="+mn-lt"/>
                <a:cs typeface="+mn-lt"/>
              </a:rPr>
              <a:t>A questo punto Luca clicca sul link “Gestione Setup” presente sulla </a:t>
            </a:r>
            <a:r>
              <a:rPr lang="it-IT" sz="2000" err="1">
                <a:ea typeface="+mn-lt"/>
                <a:cs typeface="+mn-lt"/>
              </a:rPr>
              <a:t>navbar</a:t>
            </a:r>
            <a:r>
              <a:rPr lang="it-IT" sz="2000">
                <a:ea typeface="+mn-lt"/>
                <a:cs typeface="+mn-lt"/>
              </a:rPr>
              <a:t>, e, una volta ridirizzato alla pagina dedicata , cliccando sul pulsante “Carica Setup”, gli si apre una finestra di dialogo con il file system dove seleziona il file “setup1.stp”.</a:t>
            </a:r>
            <a:br>
              <a:rPr lang="it-IT" sz="2000">
                <a:ea typeface="+mn-lt"/>
                <a:cs typeface="+mn-lt"/>
              </a:rPr>
            </a:b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288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9ABE766-0252-497F-A87F-10BCE503C835}"/>
              </a:ext>
            </a:extLst>
          </p:cNvPr>
          <p:cNvSpPr txBox="1"/>
          <p:nvPr/>
        </p:nvSpPr>
        <p:spPr>
          <a:xfrm>
            <a:off x="756249" y="885645"/>
            <a:ext cx="8738558" cy="55707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>
                <a:ea typeface="+mn-lt"/>
                <a:cs typeface="+mn-lt"/>
              </a:rPr>
              <a:t>Luca, visualizza delle informazioni, sotto forma di testo, quali:</a:t>
            </a:r>
          </a:p>
          <a:p>
            <a:pPr marL="285750" indent="-285750">
              <a:buFont typeface="Arial,Sans-Serif"/>
              <a:buChar char="•"/>
            </a:pPr>
            <a:r>
              <a:rPr lang="it-IT" sz="2000">
                <a:ea typeface="+mn-lt"/>
                <a:cs typeface="+mn-lt"/>
              </a:rPr>
              <a:t>Carico Aerodinamico Posteriore: 6</a:t>
            </a:r>
          </a:p>
          <a:p>
            <a:pPr marL="285750" indent="-285750">
              <a:buFont typeface="Arial,Sans-Serif"/>
              <a:buChar char="•"/>
            </a:pPr>
            <a:r>
              <a:rPr lang="it-IT" sz="2000">
                <a:ea typeface="+mn-lt"/>
                <a:cs typeface="+mn-lt"/>
              </a:rPr>
              <a:t>Carico Aerodinamico Anteriore: 5</a:t>
            </a:r>
          </a:p>
          <a:p>
            <a:pPr marL="285750" indent="-285750">
              <a:buFont typeface="Arial,Sans-Serif"/>
              <a:buChar char="•"/>
            </a:pPr>
            <a:r>
              <a:rPr lang="it-IT" sz="2000">
                <a:ea typeface="+mn-lt"/>
                <a:cs typeface="+mn-lt"/>
              </a:rPr>
              <a:t>Campanatura Anteriore: 0</a:t>
            </a:r>
          </a:p>
          <a:p>
            <a:pPr marL="285750" indent="-285750">
              <a:buFont typeface="Arial,Sans-Serif"/>
              <a:buChar char="•"/>
            </a:pPr>
            <a:r>
              <a:rPr lang="it-IT" sz="2000">
                <a:ea typeface="+mn-lt"/>
                <a:cs typeface="+mn-lt"/>
              </a:rPr>
              <a:t>Campanatura Posteriore: -1</a:t>
            </a:r>
          </a:p>
          <a:p>
            <a:pPr marL="285750" indent="-285750">
              <a:buFont typeface="Arial"/>
              <a:buChar char="•"/>
            </a:pPr>
            <a:r>
              <a:rPr lang="it-IT" sz="2000">
                <a:ea typeface="+mn-lt"/>
                <a:cs typeface="+mn-lt"/>
              </a:rPr>
              <a:t>Convergenza Anteriore: 2</a:t>
            </a:r>
            <a:endParaRPr lang="it-IT" sz="2000"/>
          </a:p>
          <a:p>
            <a:pPr marL="285750" indent="-285750">
              <a:buFont typeface="Arial"/>
              <a:buChar char="•"/>
            </a:pPr>
            <a:r>
              <a:rPr lang="it-IT" sz="2000">
                <a:ea typeface="+mn-lt"/>
                <a:cs typeface="+mn-lt"/>
              </a:rPr>
              <a:t>Convergenza Posteriore: -1</a:t>
            </a:r>
            <a:endParaRPr lang="it-IT" sz="2000"/>
          </a:p>
          <a:p>
            <a:pPr marL="285750" indent="-285750">
              <a:buFont typeface="Arial"/>
              <a:buChar char="•"/>
            </a:pPr>
            <a:r>
              <a:rPr lang="it-IT" sz="2000">
                <a:ea typeface="+mn-lt"/>
                <a:cs typeface="+mn-lt"/>
              </a:rPr>
              <a:t>Pressione dei Freni: 80%</a:t>
            </a:r>
            <a:endParaRPr lang="it-IT" sz="2000"/>
          </a:p>
          <a:p>
            <a:pPr marL="285750" indent="-285750">
              <a:buFont typeface="Arial"/>
              <a:buChar char="•"/>
            </a:pPr>
            <a:r>
              <a:rPr lang="it-IT" sz="2000">
                <a:ea typeface="+mn-lt"/>
                <a:cs typeface="+mn-lt"/>
              </a:rPr>
              <a:t>Barra Antirollio Posteriore: 3</a:t>
            </a:r>
            <a:endParaRPr lang="it-IT" sz="2000"/>
          </a:p>
          <a:p>
            <a:pPr marL="285750" indent="-285750">
              <a:buFont typeface="Arial"/>
              <a:buChar char="•"/>
            </a:pPr>
            <a:r>
              <a:rPr lang="it-IT" sz="2000">
                <a:ea typeface="+mn-lt"/>
                <a:cs typeface="+mn-lt"/>
              </a:rPr>
              <a:t>Barra Antirollio Anteriore: 3</a:t>
            </a:r>
            <a:endParaRPr lang="it-IT" sz="2000"/>
          </a:p>
          <a:p>
            <a:pPr marL="285750" indent="-285750">
              <a:buFont typeface="Arial"/>
              <a:buChar char="•"/>
            </a:pPr>
            <a:r>
              <a:rPr lang="it-IT" sz="2000">
                <a:ea typeface="+mn-lt"/>
                <a:cs typeface="+mn-lt"/>
              </a:rPr>
              <a:t>Mappatura Motore: Standard</a:t>
            </a:r>
            <a:endParaRPr lang="it-IT" sz="2000"/>
          </a:p>
          <a:p>
            <a:r>
              <a:rPr lang="it-IT" sz="2000">
                <a:ea typeface="+mn-lt"/>
                <a:cs typeface="+mn-lt"/>
              </a:rPr>
              <a:t>Dopo una prima lettura, decide di cambiare la rigidità della Barra Antirollio Posteriore, rendendola più rigida, per rispondere alle esigenze del pilota. E quindi, dopo aver trovato la sezione giusta, inserisce un valore pari a 6, esporta il Setup come un nuovo file “setup2.stp” cliccando sul pulsante “Esporta”. A questo punto non gli resta che salvare il setup cliccando sul pulsante “Salva”.</a:t>
            </a:r>
            <a:endParaRPr lang="it-IT" sz="2000"/>
          </a:p>
          <a:p>
            <a:endParaRPr lang="it-IT">
              <a:ea typeface="+mn-lt"/>
              <a:cs typeface="+mn-lt"/>
            </a:endParaRPr>
          </a:p>
          <a:p>
            <a:pPr algn="l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151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A08833-AB78-4ED0-82E2-4819A41A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funzionali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E8B3C2-529F-4BAC-A9FA-6D1D5F72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Globali </a:t>
            </a: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FR01 - ALTA: Il sistema deve poter consentire agli utenti di identificarsi e accedere automaticamente a sezioni diverse in base al ruolo </a:t>
            </a: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FR02 - ALTA: Il sistema deve poter consentire agli utenti di disconnettersi dal sistema 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FR03 - ALTA: Il sistema deve poter consentire lo scambio di Messaggi tra diverse tipologie di utenti. 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FR04 - ALTA: Il sistema deve poter consentire di visualizzare i Messaggi ricevuti da altri utenti. 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FR05 - ALTA: Il sistema deve poter consentire di visualizzare i Messaggi inviati precedentemente ad altri utenti. 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FR06 - MEDIA: Il sistema deve poter consentire di caricare dei file allegati ai Messaggi. 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FR07- MEDIA: Il sistema deve poter consentire di scaricare i file allegati ai Messaggi.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606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F8B28-2AC5-4C25-83C2-687F17A8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funzionali per tecnico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076644-C6B4-465A-AF80-50015EDD5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Tecnico </a:t>
            </a:r>
            <a:endParaRPr lang="it-IT"/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FR09- MEDIA: Il sistema deve poter consentire al Tecnico di caricare e modificare un Setup. 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FR10 - ALTA: Il sistema deve poter consentire al Tecnico di visualizzare i propri Setup. 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FR11 - ALTA: Il sistema deve consentire al Tecnico di creare un Setup. 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FR12 - ALTA: Il sistema deve consentire al Tecnico di salvare un Setup.</a:t>
            </a: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FR13- MEDIA: Il sistema deve poter consentire al Tecnico di esportare un Setup.</a:t>
            </a: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FR14 - MEDIA: Il sistema deve suggerire al Tecnico dei Setup predefiniti in base a situazioni di gara note. 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FR15 - ALTA: Il sistema deve consentire al Tecnico di visualizzare informazioni sui Circuiti del Campionato. 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FR16 - ALTA: Il sistema deve consentire al Tecnico di modificare un Setup esistente. </a:t>
            </a:r>
            <a:endParaRPr lang="it-IT"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 FR17 - ALTA: Il sistema deve consentire al Tecnico di eliminare un Setup esistente.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11653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34</TotalTime>
  <Words>1794</Words>
  <Application>Microsoft Office PowerPoint</Application>
  <PresentationFormat>Widescreen</PresentationFormat>
  <Paragraphs>230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3" baseType="lpstr">
      <vt:lpstr>Arial</vt:lpstr>
      <vt:lpstr>Arial,Sans-Serif</vt:lpstr>
      <vt:lpstr>CambriaMath</vt:lpstr>
      <vt:lpstr>Gill Sans MT</vt:lpstr>
      <vt:lpstr>MS Shell Dlg 2</vt:lpstr>
      <vt:lpstr>Wingdings 2</vt:lpstr>
      <vt:lpstr>Dividend</vt:lpstr>
      <vt:lpstr>AM-GP</vt:lpstr>
      <vt:lpstr>OBIETTIVO</vt:lpstr>
      <vt:lpstr>Requirements elicitation</vt:lpstr>
      <vt:lpstr>Esempi di mockup</vt:lpstr>
      <vt:lpstr>Esempi di mockup</vt:lpstr>
      <vt:lpstr>SCENARIO - Tecnico entra, legge feedback, carica setup,  fa dei cambiamenti, salva stato e lo esporta </vt:lpstr>
      <vt:lpstr>Presentazione standard di PowerPoint</vt:lpstr>
      <vt:lpstr>Requisiti funzionali</vt:lpstr>
      <vt:lpstr>Requisiti funzionali per tecnico</vt:lpstr>
      <vt:lpstr>Requisiti non funzionali</vt:lpstr>
      <vt:lpstr>USE CASE- login() </vt:lpstr>
      <vt:lpstr>USE CASE- login() </vt:lpstr>
      <vt:lpstr>USE CASE- login() / Form_Login  </vt:lpstr>
      <vt:lpstr>USE CASE - SalvaSetup()  </vt:lpstr>
      <vt:lpstr>USE CASE - SalvaSetup()  </vt:lpstr>
      <vt:lpstr>USE CASE- login() / Form_GestioneSetup   </vt:lpstr>
      <vt:lpstr>USE CASE - VisualizzaSetup()   </vt:lpstr>
      <vt:lpstr>USE CASE - VISUALIZZASETUP()   </vt:lpstr>
      <vt:lpstr>USE CASE - InvalidInputException()    </vt:lpstr>
      <vt:lpstr>USE CASE - INVALIDINPUTEXCEPTION()   </vt:lpstr>
      <vt:lpstr>USE CASE DIAGRAM TECNICO</vt:lpstr>
      <vt:lpstr>CLASS DIAGRAM MESSAGGI e tecnico</vt:lpstr>
      <vt:lpstr> SEQUENCE DIAGRAM - LOGIN     </vt:lpstr>
      <vt:lpstr>Sequence diagram – login invalid input exception</vt:lpstr>
      <vt:lpstr>SEQUENCE DIAGRAM – salva setup</vt:lpstr>
      <vt:lpstr>Sequence diagram – visualizza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GIOVANNI RENZULLI</cp:lastModifiedBy>
  <cp:revision>129</cp:revision>
  <dcterms:created xsi:type="dcterms:W3CDTF">2021-02-10T22:05:29Z</dcterms:created>
  <dcterms:modified xsi:type="dcterms:W3CDTF">2021-02-11T21:36:34Z</dcterms:modified>
</cp:coreProperties>
</file>