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9D180F-75A1-8E65-B540-075641B61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15AAA9-661D-5BB3-65F8-545E2F333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E5F8EF-3415-8B10-9171-79745C2C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DB82-B678-41A1-A9AC-8DC2C4153D30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5F9CB4-D812-96E9-4EFB-E465833F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905B10-E71D-E065-5256-FE2F64BC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44C-48AC-431C-90E3-A4BAE2D659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604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199941-5091-497F-F882-EB967B33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E863FE3-63A4-C095-B113-CD0C2A41F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4DE370-A387-25BC-ED6D-61BC2CEF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DB82-B678-41A1-A9AC-8DC2C4153D30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7824F0-3535-18E5-8731-242EF8FD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245AFF-DE2B-21AA-0554-2F331264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44C-48AC-431C-90E3-A4BAE2D659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597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E3F75F-6A8F-92F3-F983-8070DFCD1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23C1907-83E9-E360-3DA7-85979BC7D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9D6575-BB48-E0BA-CF5D-D9782B6E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DB82-B678-41A1-A9AC-8DC2C4153D30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FB1EEF-7E35-699E-6407-3B642DB1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9D600E-7969-7E89-D7C7-B6CB635D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44C-48AC-431C-90E3-A4BAE2D659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786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513533-9DF7-3604-1A23-30EA3947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E13BA2-DF3E-0894-00A8-4CA86CC2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1D3C8A-CD17-CEB1-CB48-69F3538C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DB82-B678-41A1-A9AC-8DC2C4153D30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69C8AE-2333-F2DE-C822-3FE20800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7D4AC5-2693-D807-4DFA-B4C7DB97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44C-48AC-431C-90E3-A4BAE2D659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43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A628F5-A73E-CD83-59DA-ADAA8D266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63D6B4-AAF1-1FDA-09C6-2636B129A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77B5E3-2CC1-05DB-1BDA-7E022928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DB82-B678-41A1-A9AC-8DC2C4153D30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0B5473-19C9-406E-01EE-1559391C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EAF561-162E-A52A-509D-5CEAF8A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44C-48AC-431C-90E3-A4BAE2D659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220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BB05CB-48BB-066C-6F43-137E9B13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30512F-3066-2F79-13D6-0380B17B1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7C7926-5074-FBF3-FB56-C71FF85AE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032209-5998-EFCA-294C-6EF9CE2E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DB82-B678-41A1-A9AC-8DC2C4153D30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A29C4B-090C-C3AE-45DB-720EF661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36EC74-4C74-2249-1175-06A932EB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44C-48AC-431C-90E3-A4BAE2D659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653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C136A3-F8B2-5A1A-798E-5EC738EA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1CBA54-93B8-C857-6F3E-252E99F7D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159B59-BB21-595E-3505-295FE9D2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F3C39C-E91B-D225-94F6-9474D6D62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D7852B6-CB8D-2B7A-DF8F-63DE5B800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65634FA-269B-79B5-CB14-9C5490DB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DB82-B678-41A1-A9AC-8DC2C4153D30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7CCE352-F620-4CF1-6AA8-E35845A1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1654C7B-FFD3-A2B6-C215-9233B20D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44C-48AC-431C-90E3-A4BAE2D659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751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C68655-162C-629A-001D-7FABAFAE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2EBBF43-0FFF-9F09-3A99-D5B95321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DB82-B678-41A1-A9AC-8DC2C4153D30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D5A700B-E21E-F3A7-02BA-CB99144D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110653A-2C6A-B8FC-A3C8-49946CC0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44C-48AC-431C-90E3-A4BAE2D659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62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6DBE358-06F1-5074-26DB-80373758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DB82-B678-41A1-A9AC-8DC2C4153D30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CD985E-0255-518F-FC65-0FB603B8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7E7C71-48DE-EFE6-488A-84C1651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44C-48AC-431C-90E3-A4BAE2D659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55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A094F5-275C-0CA9-F685-FAC3B48B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81E004-D82A-0148-CFE6-94A582F45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D22873F-2979-4226-BE62-7599B572E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DEE412-91FB-F4CB-FF70-266EE178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DB82-B678-41A1-A9AC-8DC2C4153D30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8C7BEA-60BB-F48D-C4DA-6C221C0E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63E2D3-8D82-42DF-C745-BC8BA51B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44C-48AC-431C-90E3-A4BAE2D659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140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C087A8-68E9-2069-2768-48C05FE5E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11BF8C8-0140-E278-E3B3-8FA2B4BDB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8B95EB1-AF90-CD86-9672-2609B4AF2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6BCE3D-3C70-F716-7916-C0BFAF56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DB82-B678-41A1-A9AC-8DC2C4153D30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C45408-41F1-EF3E-78E8-2775377E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0BA4A2-7BF9-DEBE-D5C6-B87ACC6F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044C-48AC-431C-90E3-A4BAE2D659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74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A66A7FD-D1B9-96E8-B592-41B7BF90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561BBC-8ED1-D107-D129-DBD67C358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10055A-00C8-4123-766E-E6382BFDC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8DB82-B678-41A1-A9AC-8DC2C4153D30}" type="datetimeFigureOut">
              <a:rPr lang="it-IT" smtClean="0"/>
              <a:t>19/06/2022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935046-D0AA-C94C-1F32-310C03814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0663FB-3A05-FC82-137C-DFC367E0F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044C-48AC-431C-90E3-A4BAE2D659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34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C0D2B9-A47F-A8A9-80AC-F239B6625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Flaky-Tests-MongoDB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D06B0C-5770-9957-D7C8-4A4B9D80C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Progetto di </a:t>
            </a:r>
            <a:r>
              <a:rPr lang="it-IT"/>
              <a:t>Antonio Trovato</a:t>
            </a:r>
          </a:p>
        </p:txBody>
      </p:sp>
    </p:spTree>
    <p:extLst>
      <p:ext uri="{BB962C8B-B14F-4D97-AF65-F5344CB8AC3E}">
        <p14:creationId xmlns:p14="http://schemas.microsoft.com/office/powerpoint/2010/main" val="386603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106E2-EA0C-C838-FDF8-0A4334C7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11431F-2ED8-8F11-05F2-5FE1EB9F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Query: Recuperare test con </a:t>
            </a:r>
            <a:r>
              <a:rPr lang="it-IT" dirty="0" err="1"/>
              <a:t>loc</a:t>
            </a:r>
            <a:r>
              <a:rPr lang="it-IT" dirty="0"/>
              <a:t> &gt; 100</a:t>
            </a:r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F3929F8-178D-247D-A1D8-39973CB6B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" y="2366010"/>
            <a:ext cx="5204460" cy="21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7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B375BB-E774-A2B5-80B8-3B35B49E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B50873-81A5-1D6D-9367-0B3AA1027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Query: Media di </a:t>
            </a:r>
            <a:r>
              <a:rPr lang="it-IT" dirty="0" err="1"/>
              <a:t>loc</a:t>
            </a:r>
            <a:r>
              <a:rPr lang="it-IT" dirty="0"/>
              <a:t> per i test </a:t>
            </a:r>
            <a:r>
              <a:rPr lang="it-IT" dirty="0" err="1"/>
              <a:t>flaky</a:t>
            </a:r>
            <a:endParaRPr lang="it-IT" dirty="0"/>
          </a:p>
          <a:p>
            <a:endParaRPr lang="it-IT" dirty="0"/>
          </a:p>
          <a:p>
            <a:r>
              <a:rPr lang="it-IT" dirty="0"/>
              <a:t>Query: </a:t>
            </a:r>
            <a:r>
              <a:rPr lang="it-IT" dirty="0" err="1"/>
              <a:t>Loc</a:t>
            </a:r>
            <a:r>
              <a:rPr lang="it-IT" dirty="0"/>
              <a:t> massimo per test </a:t>
            </a:r>
            <a:r>
              <a:rPr lang="it-IT" dirty="0" err="1"/>
              <a:t>flaky</a:t>
            </a:r>
            <a:r>
              <a:rPr lang="it-IT" dirty="0"/>
              <a:t> e non </a:t>
            </a:r>
            <a:r>
              <a:rPr lang="it-IT" dirty="0" err="1"/>
              <a:t>flaky</a:t>
            </a:r>
            <a:endParaRPr lang="it-IT" dirty="0"/>
          </a:p>
          <a:p>
            <a:endParaRPr lang="it-IT" dirty="0"/>
          </a:p>
          <a:p>
            <a:r>
              <a:rPr lang="it-IT" dirty="0"/>
              <a:t>Query: Inserimento test con </a:t>
            </a:r>
            <a:r>
              <a:rPr lang="it-IT" dirty="0" err="1"/>
              <a:t>nameProject</a:t>
            </a:r>
            <a:r>
              <a:rPr lang="it-IT" dirty="0"/>
              <a:t>, </a:t>
            </a:r>
            <a:r>
              <a:rPr lang="it-IT" dirty="0" err="1"/>
              <a:t>loc</a:t>
            </a:r>
            <a:r>
              <a:rPr lang="it-IT" dirty="0"/>
              <a:t> e </a:t>
            </a:r>
            <a:r>
              <a:rPr lang="it-IT" dirty="0" err="1"/>
              <a:t>cbo</a:t>
            </a:r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7C7887-6F50-25EA-2C6C-8FF716D60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5075"/>
            <a:ext cx="4221480" cy="2286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2CBD1E6-6C62-8548-490C-D9E9E68AD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3436620" cy="403860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4264FB4B-43D9-2142-4BC3-773B13FCB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84370"/>
            <a:ext cx="27813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1D7590-7C02-D85D-CF05-7B8D2267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A697CC-F5A1-0C55-3F09-98A301C16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Query: Ricerca per </a:t>
            </a:r>
            <a:r>
              <a:rPr lang="it-IT" dirty="0" err="1"/>
              <a:t>nameProject</a:t>
            </a:r>
            <a:endParaRPr lang="it-IT" dirty="0"/>
          </a:p>
          <a:p>
            <a:endParaRPr lang="it-IT" dirty="0"/>
          </a:p>
          <a:p>
            <a:r>
              <a:rPr lang="it-IT" dirty="0"/>
              <a:t>Query: Ordinamento per </a:t>
            </a:r>
            <a:r>
              <a:rPr lang="it-IT" dirty="0" err="1"/>
              <a:t>loc</a:t>
            </a:r>
            <a:r>
              <a:rPr lang="it-IT" dirty="0"/>
              <a:t> crescente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D2FAE5F-AD7D-3BE2-40F9-CAE4098D3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6620"/>
            <a:ext cx="7048500" cy="205740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750CBF8B-AE70-65A7-E9EE-DBEE34E49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07401"/>
            <a:ext cx="3002280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5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1A356A-90E0-8A18-3F21-DB291A98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26FB24-E867-D5F8-D460-06EFCC48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Query: Porre </a:t>
            </a:r>
            <a:r>
              <a:rPr lang="it-IT" dirty="0" err="1"/>
              <a:t>godClass</a:t>
            </a:r>
            <a:r>
              <a:rPr lang="it-IT" dirty="0"/>
              <a:t> come indice e lanciare una </a:t>
            </a:r>
            <a:r>
              <a:rPr lang="it-IT" dirty="0" err="1"/>
              <a:t>coveredQuery</a:t>
            </a:r>
            <a:endParaRPr lang="it-IT" dirty="0"/>
          </a:p>
          <a:p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A6FB35C-15EA-67CC-0C2B-6A708790E0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"/>
          <a:stretch/>
        </p:blipFill>
        <p:spPr>
          <a:xfrm>
            <a:off x="838200" y="2705099"/>
            <a:ext cx="2773680" cy="223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5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B5B48D4-9C57-E233-ECAD-49FBF83F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Ambito del progetto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F8CCE8-F5E7-A213-892E-E3D5D99F5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it-IT" dirty="0"/>
              <a:t>I test </a:t>
            </a:r>
            <a:r>
              <a:rPr lang="it-IT" dirty="0" err="1"/>
              <a:t>flaky</a:t>
            </a:r>
            <a:r>
              <a:rPr lang="it-IT" dirty="0"/>
              <a:t> sono test non deterministici che possono fallire o avere successo nonostante siano lanciati sulla stessa versione di una componente software.</a:t>
            </a:r>
          </a:p>
          <a:p>
            <a:r>
              <a:rPr lang="it-IT" dirty="0"/>
              <a:t>Tecniche moderne consistono nel costruire un classificatore di machine learning che possa distinguere tra test </a:t>
            </a:r>
            <a:r>
              <a:rPr lang="it-IT" dirty="0" err="1"/>
              <a:t>flaky</a:t>
            </a:r>
            <a:r>
              <a:rPr lang="it-IT" dirty="0"/>
              <a:t> e non </a:t>
            </a:r>
            <a:r>
              <a:rPr lang="it-IT" dirty="0" err="1"/>
              <a:t>flaky</a:t>
            </a:r>
            <a:r>
              <a:rPr lang="it-IT" dirty="0"/>
              <a:t>.</a:t>
            </a:r>
          </a:p>
          <a:p>
            <a:r>
              <a:rPr lang="it-IT" dirty="0"/>
              <a:t>I dati sfruttati dal modello di machine learning vanno però gestiti sapientemente. Inoltre il modello stesso va sottoposto a manutenzione, dunque anche i dati che usa vanno costantemente aggiornati.</a:t>
            </a:r>
          </a:p>
        </p:txBody>
      </p:sp>
    </p:spTree>
    <p:extLst>
      <p:ext uri="{BB962C8B-B14F-4D97-AF65-F5344CB8AC3E}">
        <p14:creationId xmlns:p14="http://schemas.microsoft.com/office/powerpoint/2010/main" val="344453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71E46AC-0CA0-4EE5-F2CF-0B060F34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Obiettivi del progetto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E041B2-3CB2-4BB4-5824-645235520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it-IT" dirty="0"/>
              <a:t>Creare un database che possa gestire i dati necessari per un modello di machine learning per il riconoscimento di test </a:t>
            </a:r>
            <a:r>
              <a:rPr lang="it-IT" dirty="0" err="1"/>
              <a:t>flaky</a:t>
            </a:r>
            <a:r>
              <a:rPr lang="it-IT" dirty="0"/>
              <a:t>.</a:t>
            </a:r>
          </a:p>
          <a:p>
            <a:r>
              <a:rPr lang="it-IT" dirty="0"/>
              <a:t>Creare un client Java per l’esecuzione di operazioni fondamentali verso il database.</a:t>
            </a:r>
          </a:p>
        </p:txBody>
      </p:sp>
    </p:spTree>
    <p:extLst>
      <p:ext uri="{BB962C8B-B14F-4D97-AF65-F5344CB8AC3E}">
        <p14:creationId xmlns:p14="http://schemas.microsoft.com/office/powerpoint/2010/main" val="92420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0E9D8F-7F62-2A9E-2440-E2A6029E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Raccolta dei requisiti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8A3EAA-597D-1470-80C0-7B9CC5D56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it-IT" dirty="0"/>
              <a:t>Il database servirà per mantenere, nonché modificare i casi di test in esso contenuti. Inoltre, servirà anche per estrapolare ulteriori informazioni statistiche sui dati che mantiene.</a:t>
            </a:r>
          </a:p>
          <a:p>
            <a:r>
              <a:rPr lang="it-IT" dirty="0"/>
              <a:t>Quindi avremo bisogno di interrogazioni per aggiungere test ed effettuare ricerche basandoci su attributi particolari, come ad esempio l’attributo «</a:t>
            </a:r>
            <a:r>
              <a:rPr lang="it-IT" dirty="0" err="1"/>
              <a:t>loc</a:t>
            </a:r>
            <a:r>
              <a:rPr lang="it-IT" dirty="0"/>
              <a:t>».</a:t>
            </a:r>
          </a:p>
          <a:p>
            <a:r>
              <a:rPr lang="it-IT" dirty="0"/>
              <a:t>Inoltre, in quanto il database sarà molto grande e sarà usato da un modello di machine learning, avremo bisogno di performance molto alte e grosse capacità di scaling.</a:t>
            </a:r>
          </a:p>
        </p:txBody>
      </p:sp>
    </p:spTree>
    <p:extLst>
      <p:ext uri="{BB962C8B-B14F-4D97-AF65-F5344CB8AC3E}">
        <p14:creationId xmlns:p14="http://schemas.microsoft.com/office/powerpoint/2010/main" val="341913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DCD265-1D32-DEEE-740A-E1AD44EA1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it-IT"/>
              <a:t>Schema concettuale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721A6AC-AE6E-2630-31F5-5F82A07E3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254" y="511293"/>
            <a:ext cx="3385237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A75EE1-6552-9B2D-852C-803B2BE01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it-IT" dirty="0"/>
              <a:t>Lo schema concettuale prevede semplicemente l’entità </a:t>
            </a:r>
            <a:r>
              <a:rPr lang="it-IT" dirty="0" err="1"/>
              <a:t>TestCase</a:t>
            </a:r>
            <a:r>
              <a:rPr lang="it-IT" dirty="0"/>
              <a:t>, costellata di attributi.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713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503882-DDD1-7890-0393-7B7FF1CD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it-IT"/>
              <a:t>Operazioni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45A5F8F-5A94-1D64-B71D-D8ACADDC4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1701903"/>
            <a:ext cx="4777381" cy="328444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2897B3-7E0A-20DD-792C-A93BE8B3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it-IT" dirty="0"/>
              <a:t>Vanno implementate poi delle operazioni che possano andare incontro ai requisiti funzionali descritti.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133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00EC12-907B-10CB-AD0F-F821EA82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Scelta DBMS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3F9DD5-0475-1890-EC28-F0F68D63A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it-IT" dirty="0"/>
              <a:t>Serve un DBMS ad accesso performante, anche a discapito delle proprietà ACID, facile da scalare e che dia centralità ai dati.</a:t>
            </a:r>
          </a:p>
          <a:p>
            <a:r>
              <a:rPr lang="it-IT" dirty="0"/>
              <a:t>Dunque, è stata scelta una tecnologia </a:t>
            </a:r>
            <a:r>
              <a:rPr lang="it-IT" dirty="0" err="1"/>
              <a:t>NoSql</a:t>
            </a:r>
            <a:r>
              <a:rPr lang="it-IT" dirty="0"/>
              <a:t>, in particolare </a:t>
            </a:r>
            <a:r>
              <a:rPr lang="it-IT" dirty="0" err="1"/>
              <a:t>MongoDB</a:t>
            </a:r>
            <a:r>
              <a:rPr lang="it-IT" dirty="0"/>
              <a:t> è stata valutata come migliore.</a:t>
            </a:r>
          </a:p>
          <a:p>
            <a:r>
              <a:rPr lang="it-IT" dirty="0" err="1"/>
              <a:t>MongoDB</a:t>
            </a:r>
            <a:r>
              <a:rPr lang="it-IT" dirty="0"/>
              <a:t> è schema-</a:t>
            </a:r>
            <a:r>
              <a:rPr lang="it-IT" dirty="0" err="1"/>
              <a:t>less</a:t>
            </a:r>
            <a:r>
              <a:rPr lang="it-IT" dirty="0"/>
              <a:t> (caratteristica che il dataset di test ha per natura), facile da scalare, mette a disposizione query anche complesse, performanti, inoltre non richiede alcuna conversione dagli oggetti dell’OO a quelli del database.</a:t>
            </a:r>
          </a:p>
        </p:txBody>
      </p:sp>
    </p:spTree>
    <p:extLst>
      <p:ext uri="{BB962C8B-B14F-4D97-AF65-F5344CB8AC3E}">
        <p14:creationId xmlns:p14="http://schemas.microsoft.com/office/powerpoint/2010/main" val="211672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EEE89C-AC26-89DC-7B9A-6C345EF3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FFFF"/>
                </a:solidFill>
              </a:rPr>
              <a:t>Screenshot</a:t>
            </a:r>
            <a:r>
              <a:rPr lang="it-IT" dirty="0">
                <a:solidFill>
                  <a:srgbClr val="FFFFFF"/>
                </a:solidFill>
              </a:rPr>
              <a:t> di esecuzione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F0097F-A70A-CFE1-05E3-3E05D708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it-IT" dirty="0"/>
              <a:t>Query: Recuperare test </a:t>
            </a:r>
            <a:r>
              <a:rPr lang="it-IT" dirty="0" err="1"/>
              <a:t>flaky</a:t>
            </a:r>
            <a:endParaRPr lang="it-IT" dirty="0"/>
          </a:p>
          <a:p>
            <a:endParaRPr lang="it-IT" dirty="0"/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0E0AD98C-9C67-3B96-C736-D7FB4FD23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08" y="3384153"/>
            <a:ext cx="6316980" cy="227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7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E1846-2DF4-64CA-C7F5-AB9C71CF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5EF945-6811-41BB-1D09-E0AC0654F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Query: Recuperare test </a:t>
            </a:r>
            <a:r>
              <a:rPr lang="it-IT" dirty="0" err="1"/>
              <a:t>flaky</a:t>
            </a:r>
            <a:r>
              <a:rPr lang="it-IT" dirty="0"/>
              <a:t> (</a:t>
            </a:r>
            <a:r>
              <a:rPr lang="it-IT" dirty="0" err="1"/>
              <a:t>isFlaky</a:t>
            </a:r>
            <a:r>
              <a:rPr lang="it-IT" dirty="0"/>
              <a:t> = 1) e con </a:t>
            </a:r>
            <a:r>
              <a:rPr lang="it-IT" dirty="0" err="1"/>
              <a:t>cbo</a:t>
            </a:r>
            <a:r>
              <a:rPr lang="it-IT" dirty="0"/>
              <a:t> &gt; 0</a:t>
            </a:r>
          </a:p>
          <a:p>
            <a:endParaRPr lang="it-IT" dirty="0"/>
          </a:p>
        </p:txBody>
      </p:sp>
      <p:pic>
        <p:nvPicPr>
          <p:cNvPr id="5" name="Immagine 4" descr="Immagine che contiene testo, documento&#10;&#10;Descrizione generata automaticamente">
            <a:extLst>
              <a:ext uri="{FF2B5EF4-FFF2-40B4-BE49-F238E27FC236}">
                <a16:creationId xmlns:a16="http://schemas.microsoft.com/office/drawing/2014/main" id="{3F9D4BCE-3145-6228-4CA5-3C2C9F7CB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15" y="2377440"/>
            <a:ext cx="446532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59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403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Flaky-Tests-MongoDB</vt:lpstr>
      <vt:lpstr>Ambito del progetto</vt:lpstr>
      <vt:lpstr>Obiettivi del progetto</vt:lpstr>
      <vt:lpstr>Raccolta dei requisiti</vt:lpstr>
      <vt:lpstr>Schema concettuale</vt:lpstr>
      <vt:lpstr>Operazioni</vt:lpstr>
      <vt:lpstr>Scelta DBMS</vt:lpstr>
      <vt:lpstr>Screenshot di esecuzione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Flaky-Tests-MongoDB</dc:title>
  <dc:creator>ANTONIO TROVATO</dc:creator>
  <cp:lastModifiedBy>ANTONIO TROVATO</cp:lastModifiedBy>
  <cp:revision>1</cp:revision>
  <dcterms:created xsi:type="dcterms:W3CDTF">2022-06-19T02:10:22Z</dcterms:created>
  <dcterms:modified xsi:type="dcterms:W3CDTF">2022-06-19T02:56:32Z</dcterms:modified>
</cp:coreProperties>
</file>