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70" r:id="rId6"/>
    <p:sldId id="352" r:id="rId7"/>
    <p:sldId id="353" r:id="rId8"/>
    <p:sldId id="354" r:id="rId9"/>
    <p:sldId id="365" r:id="rId10"/>
    <p:sldId id="366" r:id="rId11"/>
    <p:sldId id="367" r:id="rId12"/>
    <p:sldId id="368" r:id="rId13"/>
    <p:sldId id="369" r:id="rId14"/>
    <p:sldId id="371" r:id="rId15"/>
    <p:sldId id="343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E4910-EB5E-4AB3-A53F-7258771B5880}" v="3" dt="2023-01-30T23:54:49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TROVATO" userId="9916ba5e-a005-4821-8d7f-39f016878078" providerId="ADAL" clId="{D02E4910-EB5E-4AB3-A53F-7258771B5880}"/>
    <pc:docChg chg="custSel modSld">
      <pc:chgData name="ANTONIO TROVATO" userId="9916ba5e-a005-4821-8d7f-39f016878078" providerId="ADAL" clId="{D02E4910-EB5E-4AB3-A53F-7258771B5880}" dt="2023-01-30T23:54:54.104" v="8" actId="14100"/>
      <pc:docMkLst>
        <pc:docMk/>
      </pc:docMkLst>
      <pc:sldChg chg="addSp delSp modSp mod modClrScheme chgLayout">
        <pc:chgData name="ANTONIO TROVATO" userId="9916ba5e-a005-4821-8d7f-39f016878078" providerId="ADAL" clId="{D02E4910-EB5E-4AB3-A53F-7258771B5880}" dt="2023-01-30T23:54:54.104" v="8" actId="14100"/>
        <pc:sldMkLst>
          <pc:docMk/>
          <pc:sldMk cId="2336677316" sldId="343"/>
        </pc:sldMkLst>
        <pc:spChg chg="mod">
          <ac:chgData name="ANTONIO TROVATO" userId="9916ba5e-a005-4821-8d7f-39f016878078" providerId="ADAL" clId="{D02E4910-EB5E-4AB3-A53F-7258771B5880}" dt="2023-01-30T23:54:16.971" v="1" actId="26606"/>
          <ac:spMkLst>
            <pc:docMk/>
            <pc:sldMk cId="2336677316" sldId="343"/>
            <ac:spMk id="2" creationId="{51DF3D98-3C30-4CFC-8643-C81E829C8C25}"/>
          </ac:spMkLst>
        </pc:spChg>
        <pc:spChg chg="add del mod">
          <ac:chgData name="ANTONIO TROVATO" userId="9916ba5e-a005-4821-8d7f-39f016878078" providerId="ADAL" clId="{D02E4910-EB5E-4AB3-A53F-7258771B5880}" dt="2023-01-30T23:54:16.971" v="1" actId="26606"/>
          <ac:spMkLst>
            <pc:docMk/>
            <pc:sldMk cId="2336677316" sldId="343"/>
            <ac:spMk id="4" creationId="{630F6871-1AC0-6643-95F2-E059D6A9F294}"/>
          </ac:spMkLst>
        </pc:spChg>
        <pc:spChg chg="mod">
          <ac:chgData name="ANTONIO TROVATO" userId="9916ba5e-a005-4821-8d7f-39f016878078" providerId="ADAL" clId="{D02E4910-EB5E-4AB3-A53F-7258771B5880}" dt="2023-01-30T23:54:16.971" v="1" actId="26606"/>
          <ac:spMkLst>
            <pc:docMk/>
            <pc:sldMk cId="2336677316" sldId="343"/>
            <ac:spMk id="9" creationId="{76767661-63CB-A645-82F2-3B860E338B67}"/>
          </ac:spMkLst>
        </pc:spChg>
        <pc:picChg chg="add del mod">
          <ac:chgData name="ANTONIO TROVATO" userId="9916ba5e-a005-4821-8d7f-39f016878078" providerId="ADAL" clId="{D02E4910-EB5E-4AB3-A53F-7258771B5880}" dt="2023-01-30T23:54:32.047" v="3" actId="478"/>
          <ac:picMkLst>
            <pc:docMk/>
            <pc:sldMk cId="2336677316" sldId="343"/>
            <ac:picMk id="6" creationId="{92878A4B-60BA-1966-C6B9-B782569E800C}"/>
          </ac:picMkLst>
        </pc:picChg>
        <pc:picChg chg="add del mod">
          <ac:chgData name="ANTONIO TROVATO" userId="9916ba5e-a005-4821-8d7f-39f016878078" providerId="ADAL" clId="{D02E4910-EB5E-4AB3-A53F-7258771B5880}" dt="2023-01-30T23:54:44.740" v="5" actId="478"/>
          <ac:picMkLst>
            <pc:docMk/>
            <pc:sldMk cId="2336677316" sldId="343"/>
            <ac:picMk id="8" creationId="{91322C84-E335-8CAA-249D-1714E8BBF8FF}"/>
          </ac:picMkLst>
        </pc:picChg>
        <pc:picChg chg="add mod">
          <ac:chgData name="ANTONIO TROVATO" userId="9916ba5e-a005-4821-8d7f-39f016878078" providerId="ADAL" clId="{D02E4910-EB5E-4AB3-A53F-7258771B5880}" dt="2023-01-30T23:54:54.104" v="8" actId="14100"/>
          <ac:picMkLst>
            <pc:docMk/>
            <pc:sldMk cId="2336677316" sldId="343"/>
            <ac:picMk id="11" creationId="{7D364516-3D36-DFCE-CBA0-5B787549229C}"/>
          </ac:picMkLst>
        </pc:picChg>
        <pc:picChg chg="del">
          <ac:chgData name="ANTONIO TROVATO" userId="9916ba5e-a005-4821-8d7f-39f016878078" providerId="ADAL" clId="{D02E4910-EB5E-4AB3-A53F-7258771B5880}" dt="2023-01-30T23:54:11.653" v="0" actId="478"/>
          <ac:picMkLst>
            <pc:docMk/>
            <pc:sldMk cId="2336677316" sldId="343"/>
            <ac:picMk id="13" creationId="{EC944911-7CDD-41CC-A7F0-5B0CF85D54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31/01/2023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02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68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10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1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43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1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83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9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31 gennaio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31 gennaio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31 gennaio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31 gennaio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31 gennaio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5631" y="2308447"/>
            <a:ext cx="5762625" cy="1321754"/>
          </a:xfrm>
        </p:spPr>
        <p:txBody>
          <a:bodyPr rtlCol="0"/>
          <a:lstStyle/>
          <a:p>
            <a:pPr rtl="0"/>
            <a:r>
              <a:rPr lang="it-IT" dirty="0"/>
              <a:t>Bender il bot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5631" y="4559602"/>
            <a:ext cx="5491570" cy="953337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</a:rPr>
              <a:t>Cloud Computing 2022/2023</a:t>
            </a:r>
            <a:r>
              <a:rPr lang="it-IT" dirty="0"/>
              <a:t> </a:t>
            </a:r>
          </a:p>
          <a:p>
            <a:pPr rtl="0"/>
            <a:r>
              <a:rPr lang="it-IT" dirty="0"/>
              <a:t>Studente: Antonio Trovato</a:t>
            </a:r>
          </a:p>
          <a:p>
            <a:pPr rtl="0"/>
            <a:r>
              <a:rPr lang="it-IT" dirty="0"/>
              <a:t>Un bot per i lettori accaniti</a:t>
            </a:r>
          </a:p>
          <a:p>
            <a:pPr rtl="0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3C5CE4-A485-87D9-05B8-6E6C38F1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97" y="1321477"/>
            <a:ext cx="3238125" cy="3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Google Books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L’utilizzo di Google Books è stato necessario per il reperimento da parte di Bender di determinate informazioni su qualsiasi libro richiesto dall’utente.</a:t>
            </a:r>
          </a:p>
        </p:txBody>
      </p:sp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8EF2FEA-BC95-2446-21EB-FD4BC1F5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843395"/>
            <a:ext cx="3165742" cy="31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Ricerca biblioteche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Per la ricerca di biblioteche nelle vicinanze, Bender utilizza un dataset .json fornito dal ministero della cultura.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Tale dataset contiene tutte le informazioni di localizzazione utili per il tracciamento di ogni biblioteca presente sul territorio italiano.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1B3FDB-1A7A-226B-9035-B2E271175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951390"/>
            <a:ext cx="5823570" cy="18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Grazie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Cloud Computing 2022/2023  </a:t>
            </a:r>
            <a:r>
              <a:rPr lang="it-IT" dirty="0"/>
              <a:t>  </a:t>
            </a:r>
          </a:p>
          <a:p>
            <a:pPr rtl="0"/>
            <a:r>
              <a:rPr lang="it-IT" dirty="0"/>
              <a:t>Antonio Trovato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364516-3D36-DFCE-CBA0-5B787549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34" y="783979"/>
            <a:ext cx="2846221" cy="28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Bender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Bender è un bot pensato per lettori accaniti, il suo scopo è quello di fornire un’interfaccia di facile utilizzo per supportare gli utenti nella scelta di uno o più libri da acquistare.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Bender permette la ricerca di qualsiasi libro, il salvataggio di una lista di libri da leggere, la navigazione verso una biblioteca vicina e la ricezione giornaliera di notizie riguardanti il mondo della letteratura.</a:t>
            </a:r>
          </a:p>
        </p:txBody>
      </p:sp>
    </p:spTree>
    <p:extLst>
      <p:ext uri="{BB962C8B-B14F-4D97-AF65-F5344CB8AC3E}">
        <p14:creationId xmlns:p14="http://schemas.microsoft.com/office/powerpoint/2010/main" val="33493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Efficacia di Bender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550" y="2209801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01. Ricerca di informazioni su un libro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42178"/>
          </a:xfrm>
        </p:spPr>
        <p:txBody>
          <a:bodyPr rtlCol="0"/>
          <a:lstStyle/>
          <a:p>
            <a:pPr rtl="0"/>
            <a:r>
              <a:rPr lang="it-IT" dirty="0"/>
              <a:t>02. Salvataggio di libri da leggere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03. Acquisto di libri tramite Google Play Libri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dirty="0"/>
              <a:t>04. Ricerca di biblioteche vicine e navigazione verso la biblioteca scelta tramite Google Maps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Ricezione giornaliera di notizie riguardanti il mondo della letteratura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2168252" cy="247651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663042" y="7527974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062572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Architettura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007535" cy="247651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207781" y="6970575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238833-C390-8FDD-3CC3-9565FA009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89926"/>
            <a:ext cx="7715250" cy="46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/>
              <a:t>CosmosDB</a:t>
            </a:r>
            <a:endParaRPr lang="it-IT" b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L’utilizzo di </a:t>
            </a:r>
            <a:r>
              <a:rPr lang="it-IT" sz="2400" dirty="0" err="1">
                <a:solidFill>
                  <a:schemeClr val="bg1"/>
                </a:solidFill>
              </a:rPr>
              <a:t>CosmosDB</a:t>
            </a:r>
            <a:r>
              <a:rPr lang="it-IT" sz="2400" dirty="0">
                <a:solidFill>
                  <a:schemeClr val="bg1"/>
                </a:solidFill>
              </a:rPr>
              <a:t> è necessario affinché Bender possa essere utilizzato al massimo delle sue potenzialità.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 particolare, il database conserva per ogni utente la lista dei libri che vorrebbe leggere e la città in cui vive.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8331726-A8F1-FCE6-3BED-3A28ED1ED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8" y="3855878"/>
            <a:ext cx="3696987" cy="23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LUIS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L’utilizzo di LUIS si è rivelato estremamente utile per comprendere quale delle principali funzionalità del bot è richiesta dall’utente.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D6CD215-9D68-81F4-A0C1-E0043552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863424"/>
            <a:ext cx="2543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Azure </a:t>
            </a:r>
            <a:r>
              <a:rPr lang="it-IT" b="1" dirty="0" err="1"/>
              <a:t>Functions</a:t>
            </a:r>
            <a:endParaRPr lang="it-IT" b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Il servizio Azure </a:t>
            </a:r>
            <a:r>
              <a:rPr lang="it-IT" sz="2400" dirty="0" err="1">
                <a:solidFill>
                  <a:schemeClr val="bg1"/>
                </a:solidFill>
              </a:rPr>
              <a:t>Functions</a:t>
            </a:r>
            <a:r>
              <a:rPr lang="it-IT" sz="2400" dirty="0">
                <a:solidFill>
                  <a:schemeClr val="bg1"/>
                </a:solidFill>
              </a:rPr>
              <a:t> è necessario affinché Bender possa inviare ogni mattina alle 7 delle notizie sul mondo della letteratura all’utente.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112ACA7-1C7D-EFA1-E4B6-D6BA9B9F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1" y="3005948"/>
            <a:ext cx="4430506" cy="26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Bing </a:t>
            </a:r>
            <a:r>
              <a:rPr lang="it-IT" b="1" dirty="0" err="1"/>
              <a:t>Search</a:t>
            </a:r>
            <a:endParaRPr lang="it-IT" b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Bing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è stato utilizzato per il reperimento di news sul mondo della letteratura.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 particolare, è stato utilizzata l’API di Bing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News.</a:t>
            </a:r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277FA9ED-4AC4-C913-2057-2921ACCCA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0" y="340125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Google Maps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45131" cy="319789"/>
          </a:xfrm>
        </p:spPr>
        <p:txBody>
          <a:bodyPr rtlCol="0"/>
          <a:lstStyle/>
          <a:p>
            <a:pPr rtl="0"/>
            <a:r>
              <a:rPr lang="it-IT" dirty="0"/>
              <a:t>Cloud Computing 2022/2023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414151" y="7075798"/>
            <a:ext cx="1313180" cy="247651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9BE2-81D6-ED74-27AC-025EEAC2BC11}"/>
              </a:ext>
            </a:extLst>
          </p:cNvPr>
          <p:cNvSpPr txBox="1"/>
          <p:nvPr/>
        </p:nvSpPr>
        <p:spPr>
          <a:xfrm>
            <a:off x="971550" y="1751162"/>
            <a:ext cx="10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L’API di Google Maps è stata utilizzata per permettere la navigazione satellitare dalla posizione attuale dell’utente verso la biblioteca selezionata dall’utente stesso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D1BFD5-A154-CEC1-52F5-DB0214C9E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57" y="2951491"/>
            <a:ext cx="2736233" cy="27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83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{F117811D-185B-4B96-BEB5-28CBD64E1664}tf78853419_win32</Template>
  <TotalTime>82</TotalTime>
  <Words>404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Tema1</vt:lpstr>
      <vt:lpstr>Bender il bot</vt:lpstr>
      <vt:lpstr>Bender</vt:lpstr>
      <vt:lpstr>Efficacia di Bender</vt:lpstr>
      <vt:lpstr>Architettura</vt:lpstr>
      <vt:lpstr>CosmosDB</vt:lpstr>
      <vt:lpstr>LUIS</vt:lpstr>
      <vt:lpstr>Azure Functions</vt:lpstr>
      <vt:lpstr>Bing Search</vt:lpstr>
      <vt:lpstr>Google Maps</vt:lpstr>
      <vt:lpstr>Google Books</vt:lpstr>
      <vt:lpstr>Ricerca biblioteche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Bender il bot</dc:title>
  <dc:creator>ANTONIO TROVATO</dc:creator>
  <cp:lastModifiedBy>ANTONIO TROVATO</cp:lastModifiedBy>
  <cp:revision>1</cp:revision>
  <dcterms:created xsi:type="dcterms:W3CDTF">2023-01-30T22:31:36Z</dcterms:created>
  <dcterms:modified xsi:type="dcterms:W3CDTF">2023-01-30T23:55:01Z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