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63" r:id="rId11"/>
    <p:sldId id="274" r:id="rId12"/>
    <p:sldId id="275" r:id="rId13"/>
    <p:sldId id="276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65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1A5-7990-4C2B-AA49-5E44B16CFE46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82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1A5-7990-4C2B-AA49-5E44B16CFE46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23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1A5-7990-4C2B-AA49-5E44B16CFE46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77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1A5-7990-4C2B-AA49-5E44B16CFE46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81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1A5-7990-4C2B-AA49-5E44B16CFE46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8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1A5-7990-4C2B-AA49-5E44B16CFE46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59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1A5-7990-4C2B-AA49-5E44B16CFE46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16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1A5-7990-4C2B-AA49-5E44B16CFE46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70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1A5-7990-4C2B-AA49-5E44B16CFE46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89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1A5-7990-4C2B-AA49-5E44B16CFE46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05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1A5-7990-4C2B-AA49-5E44B16CFE46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43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B11A5-7990-4C2B-AA49-5E44B16CFE46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5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Alimentador Animal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294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</a:t>
            </a:r>
            <a:r>
              <a:rPr lang="pt-BR" dirty="0" smtClean="0"/>
              <a:t>Eletrônico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organização do projeto eletrônico toma por base a alimentação elétrica, sendo realizada por uma fonte 12v e uma bateria</a:t>
            </a:r>
          </a:p>
          <a:p>
            <a:pPr lvl="1"/>
            <a:r>
              <a:rPr lang="pt-BR" dirty="0" smtClean="0"/>
              <a:t>Proporcionando um funcionamento resistente a falhas na rede elétrica</a:t>
            </a:r>
          </a:p>
          <a:p>
            <a:r>
              <a:rPr lang="pt-BR" dirty="0" smtClean="0"/>
              <a:t>Esta alimentação incide no microcontrolador (regulada para 3.3V) e no relé de ativação do motor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71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Alimentação Elétrica</a:t>
            </a:r>
            <a:endParaRPr lang="pt-BR" dirty="0"/>
          </a:p>
        </p:txBody>
      </p:sp>
      <p:pic>
        <p:nvPicPr>
          <p:cNvPr id="4" name="Espaço Reservado para Conteúdo 3" descr="O:\circui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8621"/>
            <a:ext cx="8229600" cy="4389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416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Sensores e Atuadores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Ligados ao ESP32 se encontram os sensores e atuadores que executarão os processos do sistema</a:t>
            </a:r>
          </a:p>
          <a:p>
            <a:r>
              <a:rPr lang="pt-BR" dirty="0" smtClean="0"/>
              <a:t>Estes dispositivos são</a:t>
            </a:r>
          </a:p>
          <a:p>
            <a:pPr lvl="1"/>
            <a:r>
              <a:rPr lang="pt-BR" dirty="0" smtClean="0"/>
              <a:t>Display 16x2</a:t>
            </a:r>
          </a:p>
          <a:p>
            <a:pPr lvl="1"/>
            <a:r>
              <a:rPr lang="pt-BR" dirty="0" smtClean="0"/>
              <a:t>2x Sensores de </a:t>
            </a:r>
            <a:r>
              <a:rPr lang="pt-BR" dirty="0"/>
              <a:t>p</a:t>
            </a:r>
            <a:r>
              <a:rPr lang="pt-BR" dirty="0" smtClean="0"/>
              <a:t>resença (nível do reservatório)</a:t>
            </a:r>
          </a:p>
          <a:p>
            <a:pPr lvl="1"/>
            <a:r>
              <a:rPr lang="pt-BR" dirty="0" smtClean="0"/>
              <a:t>Módulo buzzer</a:t>
            </a:r>
          </a:p>
          <a:p>
            <a:pPr lvl="1"/>
            <a:r>
              <a:rPr lang="pt-BR" dirty="0" smtClean="0"/>
              <a:t>Relé de ativação do motor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088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Sensores e Atuadores</a:t>
            </a:r>
            <a:endParaRPr lang="pt-BR" dirty="0"/>
          </a:p>
        </p:txBody>
      </p:sp>
      <p:pic>
        <p:nvPicPr>
          <p:cNvPr id="4" name="Espaço Reservado para Conteúdo 3" descr="O:\Diagra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0776"/>
            <a:ext cx="8229600" cy="4124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850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</a:t>
            </a:r>
            <a:r>
              <a:rPr lang="pt-BR" dirty="0" smtClean="0"/>
              <a:t>de Software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Desenvolvido na linguagem C/C++ personalizada para a plataforma Arduino e contendo recursos únicos do ESP32</a:t>
            </a:r>
          </a:p>
          <a:p>
            <a:r>
              <a:rPr lang="pt-BR" dirty="0" smtClean="0"/>
              <a:t>Interface desenvolvida em Node-RED, se comunicando com o ESP32 via o protocolo MQTT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526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Contando com bibliotecas que auxiliaram na manipulação de:</a:t>
            </a:r>
          </a:p>
          <a:p>
            <a:pPr lvl="1"/>
            <a:r>
              <a:rPr lang="pt-BR" dirty="0"/>
              <a:t>Protocolos de comunicação</a:t>
            </a:r>
          </a:p>
          <a:p>
            <a:pPr lvl="1"/>
            <a:r>
              <a:rPr lang="pt-BR" dirty="0"/>
              <a:t>Gravação de dados na memória Flash</a:t>
            </a:r>
          </a:p>
          <a:p>
            <a:pPr lvl="1"/>
            <a:r>
              <a:rPr lang="pt-BR" dirty="0"/>
              <a:t>Envio de avisos sonoros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0036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Alimentação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alimentação é o principal processo do sistema</a:t>
            </a:r>
          </a:p>
          <a:p>
            <a:r>
              <a:rPr lang="pt-BR" dirty="0" smtClean="0"/>
              <a:t>Consome dados vindos dos sensores, das configurações e do horário do sistema </a:t>
            </a:r>
          </a:p>
          <a:p>
            <a:r>
              <a:rPr lang="pt-BR" dirty="0" smtClean="0"/>
              <a:t>Com base nestes dados, ele define a ativação do motor de alimentação e as informações que serão exibidas nas interfaces do 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200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</a:t>
            </a:r>
            <a:r>
              <a:rPr lang="pt-BR" dirty="0" smtClean="0"/>
              <a:t>Alimentação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5861"/>
            <a:ext cx="8229600" cy="4334640"/>
          </a:xfrm>
        </p:spPr>
      </p:pic>
    </p:spTree>
    <p:extLst>
      <p:ext uri="{BB962C8B-B14F-4D97-AF65-F5344CB8AC3E}">
        <p14:creationId xmlns:p14="http://schemas.microsoft.com/office/powerpoint/2010/main" val="2497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de Tempo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pt-BR" dirty="0" smtClean="0"/>
              <a:t>Sem um módulo RTC no projeto, foi projetado no sistema um módulo de código para registrar o horário atual</a:t>
            </a:r>
          </a:p>
          <a:p>
            <a:r>
              <a:rPr lang="pt-BR" dirty="0" smtClean="0"/>
              <a:t>Este módulo utiliza um núcleo de processamento secundário do ESP32 para realizar o a contagem do tempo e, a cada hora passada, atualiza o horário atual na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318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de Tempo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321" y="1600200"/>
            <a:ext cx="4541357" cy="4525963"/>
          </a:xfrm>
        </p:spPr>
      </p:pic>
    </p:spTree>
    <p:extLst>
      <p:ext uri="{BB962C8B-B14F-4D97-AF65-F5344CB8AC3E}">
        <p14:creationId xmlns:p14="http://schemas.microsoft.com/office/powerpoint/2010/main" val="134967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Antonio</a:t>
            </a:r>
            <a:r>
              <a:rPr lang="pt-BR" dirty="0" smtClean="0"/>
              <a:t> </a:t>
            </a:r>
            <a:r>
              <a:rPr lang="pt-BR" dirty="0" err="1" smtClean="0"/>
              <a:t>Zanini</a:t>
            </a:r>
            <a:r>
              <a:rPr lang="pt-BR" dirty="0" smtClean="0"/>
              <a:t> de Farias</a:t>
            </a:r>
          </a:p>
          <a:p>
            <a:r>
              <a:rPr lang="pt-BR" dirty="0" smtClean="0"/>
              <a:t>Caio César </a:t>
            </a:r>
            <a:r>
              <a:rPr lang="pt-BR" dirty="0" err="1" smtClean="0"/>
              <a:t>Corrá</a:t>
            </a:r>
            <a:r>
              <a:rPr lang="pt-BR" dirty="0" smtClean="0"/>
              <a:t> </a:t>
            </a:r>
            <a:r>
              <a:rPr lang="pt-BR" dirty="0" err="1" smtClean="0"/>
              <a:t>Bello</a:t>
            </a:r>
            <a:endParaRPr lang="pt-BR" dirty="0" smtClean="0"/>
          </a:p>
          <a:p>
            <a:r>
              <a:rPr lang="pt-BR" dirty="0" smtClean="0"/>
              <a:t>Gustavo Teixeira Moraes</a:t>
            </a:r>
          </a:p>
          <a:p>
            <a:r>
              <a:rPr lang="pt-BR" dirty="0" err="1" smtClean="0"/>
              <a:t>Hebert</a:t>
            </a:r>
            <a:r>
              <a:rPr lang="pt-BR" dirty="0" smtClean="0"/>
              <a:t> Prestes Lima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9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Programa de interface web projetada através do Node-RED para se comunicar com o programa do ESP32</a:t>
            </a:r>
          </a:p>
          <a:p>
            <a:r>
              <a:rPr lang="pt-BR" dirty="0" smtClean="0"/>
              <a:t>Este programa transmite imediatamente</a:t>
            </a:r>
            <a:r>
              <a:rPr lang="pt-BR" dirty="0"/>
              <a:t> quaisquer</a:t>
            </a:r>
            <a:r>
              <a:rPr lang="pt-BR" dirty="0" smtClean="0"/>
              <a:t> mudanças em suas configurações ao microcontrolador através da conexão Wi-Fi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0884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Interface de Reservatório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20712" y="1600200"/>
            <a:ext cx="5566088" cy="4525963"/>
          </a:xfrm>
        </p:spPr>
        <p:txBody>
          <a:bodyPr>
            <a:normAutofit lnSpcReduction="10000"/>
          </a:bodyPr>
          <a:lstStyle/>
          <a:p>
            <a:r>
              <a:rPr lang="pt-BR" smtClean="0"/>
              <a:t>Exibe o nível do reservatório em tempo real através de uma representação gráfica</a:t>
            </a:r>
          </a:p>
          <a:p>
            <a:r>
              <a:rPr lang="pt-BR" smtClean="0"/>
              <a:t>Contém a opção de ativação de alertas sonoros em casos de falta de ração ou outros recursos necessários</a:t>
            </a:r>
          </a:p>
          <a:p>
            <a:pPr lvl="1"/>
            <a:r>
              <a:rPr lang="pt-BR" smtClean="0"/>
              <a:t>Assim como a seleção do tipo de alarme sonoro</a:t>
            </a:r>
          </a:p>
          <a:p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266351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Abastecimento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/>
          <a:lstStyle/>
          <a:p>
            <a:r>
              <a:rPr lang="pt-BR" dirty="0" smtClean="0"/>
              <a:t>Exibe a lista de horários agendados e permite a inclusão e exclusão destes</a:t>
            </a:r>
          </a:p>
          <a:p>
            <a:r>
              <a:rPr lang="pt-BR" dirty="0" smtClean="0"/>
              <a:t>A configuração de ativação define o tempo de acionamento do motor a cada alimentação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40152" y="1600200"/>
            <a:ext cx="2746648" cy="45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35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Ao trabalhar em um projeto proposto, com a utilização de todos os conceitos abordados ao decorrer do curso, colocamos a prova nosso aprendizado e expandimos ainda mais nosso conhecimento em áreas e tecnologias que foram necessárias para a conclusão deste trabalho e, por fim, demos nosso primeiro passo na nossa jornada de aprendizado durante a nossa carreira como técnicos em eletrônica.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99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Escolha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Aplicar automação em tarefas repetitivas</a:t>
            </a:r>
          </a:p>
          <a:p>
            <a:r>
              <a:rPr lang="pt-BR" dirty="0" smtClean="0"/>
              <a:t>Ajudar pessoas com a otimização de seu tempo</a:t>
            </a:r>
          </a:p>
          <a:p>
            <a:r>
              <a:rPr lang="pt-BR" dirty="0" smtClean="0"/>
              <a:t>Melhorar os cuidados com o animais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5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Alimentador animal automatizado</a:t>
            </a:r>
          </a:p>
          <a:p>
            <a:r>
              <a:rPr lang="pt-BR" dirty="0" smtClean="0"/>
              <a:t>Programado para executar as alimentações periodicamente</a:t>
            </a:r>
          </a:p>
          <a:p>
            <a:r>
              <a:rPr lang="pt-BR" dirty="0" smtClean="0"/>
              <a:t>Comunicar o estado do reservatório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2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Microcontrolador ESP32 da </a:t>
            </a:r>
            <a:r>
              <a:rPr lang="pt-BR" dirty="0" err="1" smtClean="0"/>
              <a:t>Espressif</a:t>
            </a:r>
            <a:endParaRPr lang="pt-BR" dirty="0" smtClean="0"/>
          </a:p>
          <a:p>
            <a:r>
              <a:rPr lang="pt-BR" dirty="0" smtClean="0"/>
              <a:t>MQTT</a:t>
            </a:r>
          </a:p>
          <a:p>
            <a:r>
              <a:rPr lang="pt-BR" dirty="0" smtClean="0"/>
              <a:t>Node-RED</a:t>
            </a:r>
          </a:p>
          <a:p>
            <a:r>
              <a:rPr lang="pt-BR" dirty="0" smtClean="0"/>
              <a:t>Entre outras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1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Internet das Coisas (IOT)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 sobre a utilização de uma rede para conectar:</a:t>
            </a:r>
          </a:p>
          <a:p>
            <a:pPr lvl="1"/>
            <a:r>
              <a:rPr lang="pt-BR" dirty="0" smtClean="0"/>
              <a:t>Pequenos computadores</a:t>
            </a:r>
          </a:p>
          <a:p>
            <a:pPr lvl="1"/>
            <a:r>
              <a:rPr lang="pt-BR" dirty="0" smtClean="0"/>
              <a:t>Dispositivos</a:t>
            </a:r>
          </a:p>
          <a:p>
            <a:pPr lvl="1"/>
            <a:r>
              <a:rPr lang="pt-BR" dirty="0" smtClean="0"/>
              <a:t>Sensores e Atuadores</a:t>
            </a:r>
          </a:p>
          <a:p>
            <a:r>
              <a:rPr lang="pt-BR" dirty="0" smtClean="0"/>
              <a:t>Compartilhando e manipulando os dados para a criação e o monitoramento de processos automatizados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4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Mecânico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dispositivo projetado possui um segmento mecânico na área do armazenamento e transporte da ração animal</a:t>
            </a:r>
          </a:p>
          <a:p>
            <a:r>
              <a:rPr lang="pt-BR" dirty="0" smtClean="0"/>
              <a:t>A estrutura projetada, tendo em vista a utilização de material PVC para os tubos e a rosca de transporte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Reservatório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812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Transporte do Alimento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491064" cy="4525963"/>
          </a:xfrm>
        </p:spPr>
        <p:txBody>
          <a:bodyPr/>
          <a:lstStyle/>
          <a:p>
            <a:r>
              <a:rPr lang="pt-BR" dirty="0" smtClean="0"/>
              <a:t>A rosca helicoidal transforma o movimento rotacional do motor de alimentação em um movimento linear</a:t>
            </a:r>
          </a:p>
          <a:p>
            <a:r>
              <a:rPr lang="pt-BR" dirty="0" smtClean="0"/>
              <a:t>Quando ativada, empurrará o conteúdo do reservatório em direção ao recipiente</a:t>
            </a:r>
            <a:endParaRPr lang="pt-BR" dirty="0"/>
          </a:p>
        </p:txBody>
      </p:sp>
      <p:pic>
        <p:nvPicPr>
          <p:cNvPr id="5" name="Picture 117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1" t="16811" r="3445" b="68738"/>
          <a:stretch/>
        </p:blipFill>
        <p:spPr bwMode="auto">
          <a:xfrm rot="5400000">
            <a:off x="5524529" y="3311966"/>
            <a:ext cx="4525964" cy="11024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0390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603</Words>
  <Application>Microsoft Office PowerPoint</Application>
  <PresentationFormat>Apresentação na tela (4:3)</PresentationFormat>
  <Paragraphs>75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do Office</vt:lpstr>
      <vt:lpstr>Alimentador Animal</vt:lpstr>
      <vt:lpstr>Integrantes</vt:lpstr>
      <vt:lpstr>Escolha do Projeto</vt:lpstr>
      <vt:lpstr>O Que É?</vt:lpstr>
      <vt:lpstr>Tecnologias</vt:lpstr>
      <vt:lpstr>Internet das Coisas (IOT)</vt:lpstr>
      <vt:lpstr>Projeto Mecânico</vt:lpstr>
      <vt:lpstr>Reservatório</vt:lpstr>
      <vt:lpstr>Transporte do Alimento</vt:lpstr>
      <vt:lpstr>Projeto Eletrônico</vt:lpstr>
      <vt:lpstr>Alimentação Elétrica</vt:lpstr>
      <vt:lpstr>Sensores e Atuadores</vt:lpstr>
      <vt:lpstr>Sensores e Atuadores</vt:lpstr>
      <vt:lpstr>Projeto de Software</vt:lpstr>
      <vt:lpstr>Bibliotecas</vt:lpstr>
      <vt:lpstr>Processo de Alimentação</vt:lpstr>
      <vt:lpstr>Processo de Alimentação</vt:lpstr>
      <vt:lpstr>Módulo de Tempo</vt:lpstr>
      <vt:lpstr>Módulo de Tempo</vt:lpstr>
      <vt:lpstr>Interface</vt:lpstr>
      <vt:lpstr>Interface de Reservatório</vt:lpstr>
      <vt:lpstr>Interface do Abastecimento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Alimentador Animal</dc:title>
  <dc:creator>usr004</dc:creator>
  <cp:lastModifiedBy>Tom</cp:lastModifiedBy>
  <cp:revision>17</cp:revision>
  <dcterms:created xsi:type="dcterms:W3CDTF">2020-11-18T15:13:25Z</dcterms:created>
  <dcterms:modified xsi:type="dcterms:W3CDTF">2020-11-21T20:55:01Z</dcterms:modified>
</cp:coreProperties>
</file>