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C5DA4-C513-4E94-8251-301AF870D35D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87EB-6996-4B46-A044-67309A23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2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12B1C-4BC3-4EA3-94E9-E355BF6C166F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CF466-2493-4ECC-861D-CA9C02E9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5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CF466-2493-4ECC-861D-CA9C02E9CB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3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CF466-2493-4ECC-861D-CA9C02E9CB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8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CF466-2493-4ECC-861D-CA9C02E9CB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CF466-2493-4ECC-861D-CA9C02E9CB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CF466-2493-4ECC-861D-CA9C02E9CB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8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CF466-2493-4ECC-861D-CA9C02E9CB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3EFE-18DA-47DF-9C37-FA4B3F3FF4DB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FC85D-681F-4CBF-98E6-CBD1DB507E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3EFE-18DA-47DF-9C37-FA4B3F3FF4DB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C85D-681F-4CBF-98E6-CBD1DB507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3EFE-18DA-47DF-9C37-FA4B3F3FF4DB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C85D-681F-4CBF-98E6-CBD1DB507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3EFE-18DA-47DF-9C37-FA4B3F3FF4DB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FC85D-681F-4CBF-98E6-CBD1DB507ED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3EFE-18DA-47DF-9C37-FA4B3F3FF4DB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FC85D-681F-4CBF-98E6-CBD1DB507ED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3EFE-18DA-47DF-9C37-FA4B3F3FF4DB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FC85D-681F-4CBF-98E6-CBD1DB507E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3EFE-18DA-47DF-9C37-FA4B3F3FF4DB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FC85D-681F-4CBF-98E6-CBD1DB507ED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3EFE-18DA-47DF-9C37-FA4B3F3FF4DB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FC85D-681F-4CBF-98E6-CBD1DB507E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3EFE-18DA-47DF-9C37-FA4B3F3FF4DB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FC85D-681F-4CBF-98E6-CBD1DB507E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3EFE-18DA-47DF-9C37-FA4B3F3FF4DB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FC85D-681F-4CBF-98E6-CBD1DB507E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3EFE-18DA-47DF-9C37-FA4B3F3FF4DB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FC85D-681F-4CBF-98E6-CBD1DB507ED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56B3EFE-18DA-47DF-9C37-FA4B3F3FF4DB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4DFC85D-681F-4CBF-98E6-CBD1DB507ED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9600" dirty="0" err="1" smtClean="0"/>
              <a:t>Vacator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3375491"/>
            <a:ext cx="6840760" cy="685800"/>
          </a:xfrm>
        </p:spPr>
        <p:txBody>
          <a:bodyPr>
            <a:normAutofit fontScale="92500"/>
          </a:bodyPr>
          <a:lstStyle/>
          <a:p>
            <a:r>
              <a:rPr lang="hr-HR" sz="3600" dirty="0" smtClean="0"/>
              <a:t>Pronađite idealno mjesto za odmor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68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7543800" cy="914400"/>
          </a:xfrm>
        </p:spPr>
        <p:txBody>
          <a:bodyPr/>
          <a:lstStyle/>
          <a:p>
            <a:r>
              <a:rPr lang="hr-HR" dirty="0" smtClean="0"/>
              <a:t>Čemu služi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916832"/>
            <a:ext cx="8764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hr-HR" sz="3600" dirty="0" smtClean="0"/>
              <a:t>Aplikacija namijenjena pronalaženju </a:t>
            </a:r>
          </a:p>
          <a:p>
            <a:r>
              <a:rPr lang="hr-HR" sz="3600" dirty="0"/>
              <a:t>s</a:t>
            </a:r>
            <a:r>
              <a:rPr lang="hr-HR" sz="3600" dirty="0" smtClean="0"/>
              <a:t>mještaja za odmor</a:t>
            </a:r>
          </a:p>
          <a:p>
            <a:endParaRPr lang="hr-HR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hr-HR" sz="3600" dirty="0" smtClean="0"/>
              <a:t> Razlika od oglasnika? Specijalizirana je samo za smještaje te je tome prilagođena</a:t>
            </a:r>
          </a:p>
          <a:p>
            <a:endParaRPr lang="hr-HR" sz="3600" dirty="0"/>
          </a:p>
        </p:txBody>
      </p:sp>
    </p:spTree>
    <p:extLst>
      <p:ext uri="{BB962C8B-B14F-4D97-AF65-F5344CB8AC3E}">
        <p14:creationId xmlns:p14="http://schemas.microsoft.com/office/powerpoint/2010/main" val="6829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759824" cy="914400"/>
          </a:xfrm>
        </p:spPr>
        <p:txBody>
          <a:bodyPr/>
          <a:lstStyle/>
          <a:p>
            <a:r>
              <a:rPr lang="hr-HR" dirty="0" smtClean="0"/>
              <a:t>Nastanak imena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hr-HR" sz="3600" dirty="0" smtClean="0"/>
              <a:t>Ime je nastalo od dvije riječi</a:t>
            </a:r>
          </a:p>
          <a:p>
            <a:endParaRPr lang="hr-HR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hr-HR" sz="3600" dirty="0" err="1" smtClean="0"/>
              <a:t>Vacation</a:t>
            </a:r>
            <a:r>
              <a:rPr lang="hr-HR" sz="3600" dirty="0" smtClean="0"/>
              <a:t> + </a:t>
            </a:r>
            <a:r>
              <a:rPr lang="hr-HR" sz="3600" dirty="0" err="1" smtClean="0"/>
              <a:t>Locator</a:t>
            </a:r>
            <a:r>
              <a:rPr lang="hr-HR" sz="3600" dirty="0" smtClean="0"/>
              <a:t> (</a:t>
            </a:r>
            <a:r>
              <a:rPr lang="hr-HR" sz="3600" dirty="0" err="1" smtClean="0"/>
              <a:t>Location</a:t>
            </a:r>
            <a:r>
              <a:rPr lang="hr-HR" sz="3600" dirty="0" smtClean="0"/>
              <a:t>)</a:t>
            </a:r>
          </a:p>
          <a:p>
            <a:endParaRPr lang="hr-HR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hr-HR" sz="3600" dirty="0" smtClean="0"/>
              <a:t>Pronađite idealno mjesto za odmor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5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543800" cy="914400"/>
          </a:xfrm>
        </p:spPr>
        <p:txBody>
          <a:bodyPr/>
          <a:lstStyle/>
          <a:p>
            <a:r>
              <a:rPr lang="hr-HR" dirty="0" smtClean="0"/>
              <a:t>Prednosti aplikacije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787" y="1177600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hr-HR" sz="2800" dirty="0" smtClean="0"/>
              <a:t>Malo aplikacija ovog tipa u Hrvatskoj</a:t>
            </a:r>
            <a:endParaRPr lang="hr-HR" sz="2800" dirty="0" smtClean="0"/>
          </a:p>
          <a:p>
            <a:endParaRPr lang="hr-HR" sz="2800" dirty="0"/>
          </a:p>
          <a:p>
            <a:pPr marL="571500" indent="-571500">
              <a:buFont typeface="Arial" pitchFamily="34" charset="0"/>
              <a:buChar char="•"/>
            </a:pPr>
            <a:r>
              <a:rPr lang="hr-HR" sz="2800" dirty="0" smtClean="0"/>
              <a:t>Hrvatska je turistička zemlja</a:t>
            </a:r>
          </a:p>
          <a:p>
            <a:endParaRPr lang="hr-HR" sz="2800" dirty="0"/>
          </a:p>
          <a:p>
            <a:pPr marL="571500" indent="-571500">
              <a:buFont typeface="Arial" pitchFamily="34" charset="0"/>
              <a:buChar char="•"/>
            </a:pPr>
            <a:r>
              <a:rPr lang="hr-HR" sz="2800" dirty="0" smtClean="0"/>
              <a:t>Svaki turist je bitan</a:t>
            </a:r>
          </a:p>
          <a:p>
            <a:endParaRPr lang="hr-HR" sz="28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hr-HR" sz="2800" dirty="0" smtClean="0"/>
              <a:t>Velike cijene iznajmljivanja</a:t>
            </a:r>
          </a:p>
          <a:p>
            <a:endParaRPr lang="hr-HR" sz="28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hr-HR" sz="2800" dirty="0" smtClean="0"/>
              <a:t>Kriza – više oglašavanja za privlačenje turista</a:t>
            </a:r>
          </a:p>
          <a:p>
            <a:endParaRPr lang="hr-HR" sz="28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hr-HR" sz="2800" dirty="0" smtClean="0"/>
              <a:t>I još puno toga…</a:t>
            </a:r>
          </a:p>
          <a:p>
            <a:endParaRPr lang="hr-HR" sz="2800" dirty="0" smtClean="0"/>
          </a:p>
        </p:txBody>
      </p:sp>
    </p:spTree>
    <p:extLst>
      <p:ext uri="{BB962C8B-B14F-4D97-AF65-F5344CB8AC3E}">
        <p14:creationId xmlns:p14="http://schemas.microsoft.com/office/powerpoint/2010/main" val="37132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543800" cy="914400"/>
          </a:xfrm>
        </p:spPr>
        <p:txBody>
          <a:bodyPr/>
          <a:lstStyle/>
          <a:p>
            <a:r>
              <a:rPr lang="hr-HR" dirty="0" smtClean="0"/>
              <a:t>Što aplikacija nudi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455" y="1196752"/>
            <a:ext cx="808586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hr-HR" sz="2800" dirty="0" err="1" smtClean="0"/>
              <a:t>Light</a:t>
            </a:r>
            <a:r>
              <a:rPr lang="hr-HR" sz="2800" dirty="0" smtClean="0"/>
              <a:t> </a:t>
            </a:r>
            <a:r>
              <a:rPr lang="hr-HR" sz="2800" dirty="0" err="1" smtClean="0"/>
              <a:t>and</a:t>
            </a:r>
            <a:r>
              <a:rPr lang="hr-HR" sz="2800" dirty="0" smtClean="0"/>
              <a:t> </a:t>
            </a:r>
            <a:r>
              <a:rPr lang="hr-HR" sz="2800" dirty="0" err="1" smtClean="0"/>
              <a:t>fresh</a:t>
            </a:r>
            <a:r>
              <a:rPr lang="hr-HR" sz="2800" dirty="0" smtClean="0"/>
              <a:t> </a:t>
            </a:r>
            <a:r>
              <a:rPr lang="hr-HR" sz="2800" dirty="0" err="1" smtClean="0"/>
              <a:t>design</a:t>
            </a:r>
            <a:endParaRPr lang="hr-HR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hr-H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hr-HR" sz="2800" dirty="0" smtClean="0"/>
              <a:t>Funkcionalna</a:t>
            </a:r>
            <a:r>
              <a:rPr lang="hr-HR" sz="2800" dirty="0" smtClean="0"/>
              <a:t>, </a:t>
            </a:r>
            <a:r>
              <a:rPr lang="hr-HR" sz="2800" dirty="0" smtClean="0"/>
              <a:t>jednostavna i intuitivna stranica</a:t>
            </a:r>
          </a:p>
          <a:p>
            <a:pPr marL="457200" indent="-457200">
              <a:buFont typeface="Arial" pitchFamily="34" charset="0"/>
              <a:buChar char="•"/>
            </a:pPr>
            <a:endParaRPr lang="hr-H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hr-HR" sz="2800" dirty="0" smtClean="0"/>
              <a:t>Raznolike mogućnosti stranice prilagođene </a:t>
            </a:r>
          </a:p>
          <a:p>
            <a:r>
              <a:rPr lang="hr-HR" sz="2800" dirty="0"/>
              <a:t>k</a:t>
            </a:r>
            <a:r>
              <a:rPr lang="hr-HR" sz="2800" dirty="0" smtClean="0"/>
              <a:t>orisnicima</a:t>
            </a:r>
          </a:p>
          <a:p>
            <a:endParaRPr lang="hr-HR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hr-HR" sz="2800" dirty="0" smtClean="0"/>
              <a:t>Mogućnost svakodnevnog unaprjeđenja </a:t>
            </a:r>
          </a:p>
          <a:p>
            <a:r>
              <a:rPr lang="hr-HR" sz="2800" dirty="0" smtClean="0"/>
              <a:t>stranice</a:t>
            </a:r>
          </a:p>
          <a:p>
            <a:endParaRPr lang="hr-HR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56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501568" cy="1858144"/>
          </a:xfrm>
        </p:spPr>
        <p:txBody>
          <a:bodyPr/>
          <a:lstStyle/>
          <a:p>
            <a:pPr algn="ctr"/>
            <a:r>
              <a:rPr lang="hr-HR" dirty="0" smtClean="0"/>
              <a:t>Iskoristimo puni potencijal našeg turizma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136</TotalTime>
  <Words>111</Words>
  <Application>Microsoft Office PowerPoint</Application>
  <PresentationFormat>On-screen Show (4:3)</PresentationFormat>
  <Paragraphs>42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Vacator</vt:lpstr>
      <vt:lpstr>Čemu služi</vt:lpstr>
      <vt:lpstr>Nastanak imena</vt:lpstr>
      <vt:lpstr>Prednosti aplikacije</vt:lpstr>
      <vt:lpstr>Što aplikacija nudi</vt:lpstr>
      <vt:lpstr>Iskoristimo puni potencijal našeg turizma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Vacator</dc:title>
  <dc:creator>krayz1e2</dc:creator>
  <cp:lastModifiedBy>krayz1e2</cp:lastModifiedBy>
  <cp:revision>11</cp:revision>
  <cp:lastPrinted>2014-06-04T19:37:51Z</cp:lastPrinted>
  <dcterms:created xsi:type="dcterms:W3CDTF">2014-06-04T09:36:52Z</dcterms:created>
  <dcterms:modified xsi:type="dcterms:W3CDTF">2014-06-05T11:07:40Z</dcterms:modified>
</cp:coreProperties>
</file>