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DM Sans" pitchFamily="2" charset="0"/>
      <p:regular r:id="rId22"/>
      <p:bold r:id="rId23"/>
      <p:italic r:id="rId24"/>
      <p:boldItalic r:id="rId25"/>
    </p:embeddedFont>
    <p:embeddedFont>
      <p:font typeface="DM Sans Bold" pitchFamily="2" charset="0"/>
      <p:regular r:id="rId26"/>
      <p:bold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Open Sauce" panose="020B0604020202020204" charset="0"/>
      <p:regular r:id="rId32"/>
    </p:embeddedFont>
    <p:embeddedFont>
      <p:font typeface="Oswald" panose="00000500000000000000" pitchFamily="2" charset="0"/>
      <p:regular r:id="rId33"/>
      <p:bold r:id="rId34"/>
    </p:embeddedFont>
    <p:embeddedFont>
      <p:font typeface="Oswald Bold" panose="00000800000000000000" pitchFamily="2" charset="0"/>
      <p:regular r:id="rId35"/>
      <p:bold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7400E-01EB-34E8-3989-7E98A53A8F23}" v="6" dt="2025-08-22T11:20:41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25.svg"/><Relationship Id="rId7" Type="http://schemas.openxmlformats.org/officeDocument/2006/relationships/image" Target="../media/image48.png"/><Relationship Id="rId12" Type="http://schemas.openxmlformats.org/officeDocument/2006/relationships/image" Target="../media/image4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11" Type="http://schemas.openxmlformats.org/officeDocument/2006/relationships/image" Target="../media/image40.pn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3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13" Type="http://schemas.openxmlformats.org/officeDocument/2006/relationships/image" Target="../media/image60.png"/><Relationship Id="rId18" Type="http://schemas.openxmlformats.org/officeDocument/2006/relationships/image" Target="../media/image65.svg"/><Relationship Id="rId3" Type="http://schemas.openxmlformats.org/officeDocument/2006/relationships/image" Target="../media/image25.svg"/><Relationship Id="rId7" Type="http://schemas.openxmlformats.org/officeDocument/2006/relationships/image" Target="../media/image54.png"/><Relationship Id="rId12" Type="http://schemas.openxmlformats.org/officeDocument/2006/relationships/image" Target="../media/image59.svg"/><Relationship Id="rId17" Type="http://schemas.openxmlformats.org/officeDocument/2006/relationships/image" Target="../media/image64.png"/><Relationship Id="rId2" Type="http://schemas.openxmlformats.org/officeDocument/2006/relationships/image" Target="../media/image24.png"/><Relationship Id="rId16" Type="http://schemas.openxmlformats.org/officeDocument/2006/relationships/image" Target="../media/image6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sv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svg"/><Relationship Id="rId4" Type="http://schemas.openxmlformats.org/officeDocument/2006/relationships/image" Target="../media/image3.png"/><Relationship Id="rId9" Type="http://schemas.openxmlformats.org/officeDocument/2006/relationships/image" Target="../media/image56.png"/><Relationship Id="rId14" Type="http://schemas.openxmlformats.org/officeDocument/2006/relationships/image" Target="../media/image6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25.svg"/><Relationship Id="rId7" Type="http://schemas.openxmlformats.org/officeDocument/2006/relationships/image" Target="../media/image6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25.svg"/><Relationship Id="rId7" Type="http://schemas.openxmlformats.org/officeDocument/2006/relationships/image" Target="../media/image74.png"/><Relationship Id="rId12" Type="http://schemas.openxmlformats.org/officeDocument/2006/relationships/image" Target="../media/image7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svg"/><Relationship Id="rId11" Type="http://schemas.openxmlformats.org/officeDocument/2006/relationships/image" Target="../media/image78.png"/><Relationship Id="rId5" Type="http://schemas.openxmlformats.org/officeDocument/2006/relationships/image" Target="../media/image50.png"/><Relationship Id="rId10" Type="http://schemas.openxmlformats.org/officeDocument/2006/relationships/image" Target="../media/image77.svg"/><Relationship Id="rId4" Type="http://schemas.openxmlformats.org/officeDocument/2006/relationships/image" Target="../media/image3.png"/><Relationship Id="rId9" Type="http://schemas.openxmlformats.org/officeDocument/2006/relationships/image" Target="../media/image7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25.svg"/><Relationship Id="rId7" Type="http://schemas.openxmlformats.org/officeDocument/2006/relationships/image" Target="../media/image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10" Type="http://schemas.openxmlformats.org/officeDocument/2006/relationships/image" Target="../media/image45.svg"/><Relationship Id="rId4" Type="http://schemas.openxmlformats.org/officeDocument/2006/relationships/image" Target="../media/image3.png"/><Relationship Id="rId9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25.svg"/><Relationship Id="rId7" Type="http://schemas.openxmlformats.org/officeDocument/2006/relationships/image" Target="../media/image5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81.svg"/><Relationship Id="rId4" Type="http://schemas.openxmlformats.org/officeDocument/2006/relationships/image" Target="../media/image3.png"/><Relationship Id="rId9" Type="http://schemas.openxmlformats.org/officeDocument/2006/relationships/image" Target="../media/image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svg"/><Relationship Id="rId3" Type="http://schemas.openxmlformats.org/officeDocument/2006/relationships/image" Target="../media/image25.svg"/><Relationship Id="rId7" Type="http://schemas.openxmlformats.org/officeDocument/2006/relationships/image" Target="../media/image8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svg"/><Relationship Id="rId5" Type="http://schemas.openxmlformats.org/officeDocument/2006/relationships/image" Target="../media/image82.png"/><Relationship Id="rId10" Type="http://schemas.openxmlformats.org/officeDocument/2006/relationships/image" Target="../media/image87.svg"/><Relationship Id="rId4" Type="http://schemas.openxmlformats.org/officeDocument/2006/relationships/image" Target="../media/image3.png"/><Relationship Id="rId9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5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12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2.svg"/><Relationship Id="rId10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5.sv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32.png"/><Relationship Id="rId5" Type="http://schemas.openxmlformats.org/officeDocument/2006/relationships/image" Target="../media/image16.png"/><Relationship Id="rId10" Type="http://schemas.openxmlformats.org/officeDocument/2006/relationships/image" Target="../media/image31.svg"/><Relationship Id="rId4" Type="http://schemas.openxmlformats.org/officeDocument/2006/relationships/image" Target="../media/image3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25.sv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25.svg"/><Relationship Id="rId7" Type="http://schemas.openxmlformats.org/officeDocument/2006/relationships/image" Target="../media/image4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10659648" y="2831894"/>
            <a:ext cx="12525650" cy="12852812"/>
          </a:xfrm>
          <a:custGeom>
            <a:avLst/>
            <a:gdLst/>
            <a:ahLst/>
            <a:cxnLst/>
            <a:rect l="l" t="t" r="r" b="b"/>
            <a:pathLst>
              <a:path w="12525650" h="12852812">
                <a:moveTo>
                  <a:pt x="0" y="0"/>
                </a:moveTo>
                <a:lnTo>
                  <a:pt x="12525649" y="0"/>
                </a:lnTo>
                <a:lnTo>
                  <a:pt x="12525649" y="12852812"/>
                </a:lnTo>
                <a:lnTo>
                  <a:pt x="0" y="12852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805786" y="-7392626"/>
            <a:ext cx="13641413" cy="13997719"/>
          </a:xfrm>
          <a:custGeom>
            <a:avLst/>
            <a:gdLst/>
            <a:ahLst/>
            <a:cxnLst/>
            <a:rect l="l" t="t" r="r" b="b"/>
            <a:pathLst>
              <a:path w="13641413" h="13997719">
                <a:moveTo>
                  <a:pt x="0" y="0"/>
                </a:moveTo>
                <a:lnTo>
                  <a:pt x="13641413" y="0"/>
                </a:lnTo>
                <a:lnTo>
                  <a:pt x="13641413" y="13997719"/>
                </a:lnTo>
                <a:lnTo>
                  <a:pt x="0" y="139977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236347" y="3202251"/>
            <a:ext cx="9815307" cy="3259757"/>
            <a:chOff x="0" y="0"/>
            <a:chExt cx="1895495" cy="62951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95495" cy="629512"/>
            </a:xfrm>
            <a:custGeom>
              <a:avLst/>
              <a:gdLst/>
              <a:ahLst/>
              <a:cxnLst/>
              <a:rect l="l" t="t" r="r" b="b"/>
              <a:pathLst>
                <a:path w="1895495" h="629512">
                  <a:moveTo>
                    <a:pt x="0" y="0"/>
                  </a:moveTo>
                  <a:lnTo>
                    <a:pt x="1895495" y="0"/>
                  </a:lnTo>
                  <a:lnTo>
                    <a:pt x="1895495" y="629512"/>
                  </a:lnTo>
                  <a:lnTo>
                    <a:pt x="0" y="629512"/>
                  </a:lnTo>
                  <a:close/>
                </a:path>
              </a:pathLst>
            </a:custGeom>
            <a:solidFill>
              <a:srgbClr val="1A1A1A"/>
            </a:solidFill>
            <a:ln w="38100" cap="sq">
              <a:solidFill>
                <a:srgbClr val="C1023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895495" cy="6485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5391036" y="275617"/>
            <a:ext cx="2677630" cy="1506167"/>
          </a:xfrm>
          <a:custGeom>
            <a:avLst/>
            <a:gdLst/>
            <a:ahLst/>
            <a:cxnLst/>
            <a:rect l="l" t="t" r="r" b="b"/>
            <a:pathLst>
              <a:path w="2677630" h="1506167">
                <a:moveTo>
                  <a:pt x="0" y="0"/>
                </a:moveTo>
                <a:lnTo>
                  <a:pt x="2677630" y="0"/>
                </a:lnTo>
                <a:lnTo>
                  <a:pt x="2677630" y="1506166"/>
                </a:lnTo>
                <a:lnTo>
                  <a:pt x="0" y="1506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550164" y="4865128"/>
            <a:ext cx="9187672" cy="180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000" spc="376">
                <a:solidFill>
                  <a:srgbClr val="F2F4F5"/>
                </a:solidFill>
                <a:latin typeface="Oswald"/>
                <a:ea typeface="Oswald"/>
                <a:cs typeface="Oswald"/>
                <a:sym typeface="Oswald"/>
              </a:rPr>
              <a:t>DESARROLLO DE UN SISTEMA </a:t>
            </a:r>
          </a:p>
          <a:p>
            <a:pPr algn="ctr">
              <a:lnSpc>
                <a:spcPts val="3600"/>
              </a:lnSpc>
            </a:pPr>
            <a:r>
              <a:rPr lang="en-US" sz="2000" spc="376">
                <a:solidFill>
                  <a:srgbClr val="F2F4F5"/>
                </a:solidFill>
                <a:latin typeface="Oswald"/>
                <a:ea typeface="Oswald"/>
                <a:cs typeface="Oswald"/>
                <a:sym typeface="Oswald"/>
              </a:rPr>
              <a:t>DE ADIVINACIÓN DE PERSONAJES CON REDES </a:t>
            </a:r>
          </a:p>
          <a:p>
            <a:pPr algn="ctr">
              <a:lnSpc>
                <a:spcPts val="3600"/>
              </a:lnSpc>
            </a:pPr>
            <a:r>
              <a:rPr lang="en-US" sz="2000" spc="376">
                <a:solidFill>
                  <a:srgbClr val="F2F4F5"/>
                </a:solidFill>
                <a:latin typeface="Oswald"/>
                <a:ea typeface="Oswald"/>
                <a:cs typeface="Oswald"/>
                <a:sym typeface="Oswald"/>
              </a:rPr>
              <a:t>BAYESIANAS</a:t>
            </a:r>
          </a:p>
          <a:p>
            <a:pPr algn="ctr">
              <a:lnSpc>
                <a:spcPts val="3600"/>
              </a:lnSpc>
            </a:pPr>
            <a:endParaRPr lang="en-US" sz="2000" spc="376">
              <a:solidFill>
                <a:srgbClr val="F2F4F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3718" y="3495800"/>
            <a:ext cx="8760564" cy="1198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0"/>
              </a:lnSpc>
            </a:pPr>
            <a:r>
              <a:rPr lang="en-US" sz="3000" b="1" spc="309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INFERENCIA PROBABILÍSTICA APLICADA A LA </a:t>
            </a:r>
          </a:p>
          <a:p>
            <a:pPr algn="ctr">
              <a:lnSpc>
                <a:spcPts val="4890"/>
              </a:lnSpc>
            </a:pPr>
            <a:r>
              <a:rPr lang="en-US" sz="3000" b="1" spc="309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GAMIFICACIÓN: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19596" y="7482578"/>
            <a:ext cx="12848809" cy="444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>
                <a:solidFill>
                  <a:srgbClr val="F2F4F5"/>
                </a:solidFill>
                <a:latin typeface="Montserrat"/>
                <a:ea typeface="Montserrat"/>
                <a:cs typeface="Montserrat"/>
                <a:sym typeface="Montserrat"/>
              </a:rPr>
              <a:t>ANTONIO GÓMEZ BRAVO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763955" y="-11112133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386896" y="-2984316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91036" y="275617"/>
            <a:ext cx="2677630" cy="1506167"/>
          </a:xfrm>
          <a:custGeom>
            <a:avLst/>
            <a:gdLst/>
            <a:ahLst/>
            <a:cxnLst/>
            <a:rect l="l" t="t" r="r" b="b"/>
            <a:pathLst>
              <a:path w="2677630" h="1506167">
                <a:moveTo>
                  <a:pt x="0" y="0"/>
                </a:moveTo>
                <a:lnTo>
                  <a:pt x="2677630" y="0"/>
                </a:lnTo>
                <a:lnTo>
                  <a:pt x="2677630" y="1506166"/>
                </a:lnTo>
                <a:lnTo>
                  <a:pt x="0" y="1506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9666424"/>
            <a:ext cx="18288000" cy="514909"/>
            <a:chOff x="0" y="0"/>
            <a:chExt cx="7006924" cy="1972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006924" cy="197284"/>
            </a:xfrm>
            <a:custGeom>
              <a:avLst/>
              <a:gdLst/>
              <a:ahLst/>
              <a:cxnLst/>
              <a:rect l="l" t="t" r="r" b="b"/>
              <a:pathLst>
                <a:path w="7006924" h="197284">
                  <a:moveTo>
                    <a:pt x="0" y="0"/>
                  </a:moveTo>
                  <a:lnTo>
                    <a:pt x="7006924" y="0"/>
                  </a:lnTo>
                  <a:lnTo>
                    <a:pt x="7006924" y="197284"/>
                  </a:lnTo>
                  <a:lnTo>
                    <a:pt x="0" y="19728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7006924" cy="168709"/>
            </a:xfrm>
            <a:prstGeom prst="rect">
              <a:avLst/>
            </a:prstGeom>
          </p:spPr>
          <p:txBody>
            <a:bodyPr lIns="76200" tIns="76200" rIns="76200" bIns="76200" rtlCol="0" anchor="ctr"/>
            <a:lstStyle/>
            <a:p>
              <a:pPr algn="r">
                <a:lnSpc>
                  <a:spcPts val="2397"/>
                </a:lnSpc>
              </a:pPr>
              <a:r>
                <a:rPr lang="en-US" sz="2199" spc="992">
                  <a:solidFill>
                    <a:srgbClr val="C1023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MOTOR DE INFERENCIA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688623" y="5753837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7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449686" y="5753837"/>
            <a:ext cx="3086100" cy="308610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7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081836" y="3227677"/>
            <a:ext cx="3086100" cy="308610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7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3977283" y="6222597"/>
            <a:ext cx="1393536" cy="1074290"/>
          </a:xfrm>
          <a:custGeom>
            <a:avLst/>
            <a:gdLst/>
            <a:ahLst/>
            <a:cxnLst/>
            <a:rect l="l" t="t" r="r" b="b"/>
            <a:pathLst>
              <a:path w="1393536" h="1074290">
                <a:moveTo>
                  <a:pt x="0" y="0"/>
                </a:moveTo>
                <a:lnTo>
                  <a:pt x="1393536" y="0"/>
                </a:lnTo>
                <a:lnTo>
                  <a:pt x="1393536" y="1074290"/>
                </a:lnTo>
                <a:lnTo>
                  <a:pt x="0" y="10742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5231673" y="7296887"/>
            <a:ext cx="1107798" cy="1071543"/>
          </a:xfrm>
          <a:custGeom>
            <a:avLst/>
            <a:gdLst/>
            <a:ahLst/>
            <a:cxnLst/>
            <a:rect l="l" t="t" r="r" b="b"/>
            <a:pathLst>
              <a:path w="1107798" h="1071543">
                <a:moveTo>
                  <a:pt x="0" y="0"/>
                </a:moveTo>
                <a:lnTo>
                  <a:pt x="1107798" y="0"/>
                </a:lnTo>
                <a:lnTo>
                  <a:pt x="1107798" y="1071543"/>
                </a:lnTo>
                <a:lnTo>
                  <a:pt x="0" y="107154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AutoShape 19"/>
          <p:cNvSpPr/>
          <p:nvPr/>
        </p:nvSpPr>
        <p:spPr>
          <a:xfrm flipH="1">
            <a:off x="4282180" y="6498144"/>
            <a:ext cx="1735228" cy="1514013"/>
          </a:xfrm>
          <a:prstGeom prst="line">
            <a:avLst/>
          </a:prstGeom>
          <a:ln w="95250" cap="flat">
            <a:solidFill>
              <a:srgbClr val="1A1A1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Freeform 20"/>
          <p:cNvSpPr/>
          <p:nvPr/>
        </p:nvSpPr>
        <p:spPr>
          <a:xfrm>
            <a:off x="7762760" y="3908600"/>
            <a:ext cx="1724252" cy="1724252"/>
          </a:xfrm>
          <a:custGeom>
            <a:avLst/>
            <a:gdLst/>
            <a:ahLst/>
            <a:cxnLst/>
            <a:rect l="l" t="t" r="r" b="b"/>
            <a:pathLst>
              <a:path w="1724252" h="1724252">
                <a:moveTo>
                  <a:pt x="0" y="0"/>
                </a:moveTo>
                <a:lnTo>
                  <a:pt x="1724252" y="0"/>
                </a:lnTo>
                <a:lnTo>
                  <a:pt x="1724252" y="1724253"/>
                </a:lnTo>
                <a:lnTo>
                  <a:pt x="0" y="17242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2612944" y="2194614"/>
            <a:ext cx="8323558" cy="84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5"/>
              </a:lnSpc>
            </a:pPr>
            <a:r>
              <a:rPr lang="en-US" sz="5047" b="1" spc="49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MOTOR DE INFERENCIA</a:t>
            </a:r>
          </a:p>
        </p:txBody>
      </p:sp>
      <p:sp>
        <p:nvSpPr>
          <p:cNvPr id="22" name="Freeform 22"/>
          <p:cNvSpPr/>
          <p:nvPr/>
        </p:nvSpPr>
        <p:spPr>
          <a:xfrm>
            <a:off x="11060592" y="6364743"/>
            <a:ext cx="1864287" cy="1864287"/>
          </a:xfrm>
          <a:custGeom>
            <a:avLst/>
            <a:gdLst/>
            <a:ahLst/>
            <a:cxnLst/>
            <a:rect l="l" t="t" r="r" b="b"/>
            <a:pathLst>
              <a:path w="1864287" h="1864287">
                <a:moveTo>
                  <a:pt x="0" y="0"/>
                </a:moveTo>
                <a:lnTo>
                  <a:pt x="1864287" y="0"/>
                </a:lnTo>
                <a:lnTo>
                  <a:pt x="1864287" y="1864287"/>
                </a:lnTo>
                <a:lnTo>
                  <a:pt x="0" y="186428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763955" y="-11112133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386896" y="-2984316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91036" y="275617"/>
            <a:ext cx="2677630" cy="1506167"/>
          </a:xfrm>
          <a:custGeom>
            <a:avLst/>
            <a:gdLst/>
            <a:ahLst/>
            <a:cxnLst/>
            <a:rect l="l" t="t" r="r" b="b"/>
            <a:pathLst>
              <a:path w="2677630" h="1506167">
                <a:moveTo>
                  <a:pt x="0" y="0"/>
                </a:moveTo>
                <a:lnTo>
                  <a:pt x="2677630" y="0"/>
                </a:lnTo>
                <a:lnTo>
                  <a:pt x="2677630" y="1506166"/>
                </a:lnTo>
                <a:lnTo>
                  <a:pt x="0" y="1506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9666424"/>
            <a:ext cx="18288000" cy="514909"/>
            <a:chOff x="0" y="0"/>
            <a:chExt cx="7006924" cy="1972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006924" cy="197284"/>
            </a:xfrm>
            <a:custGeom>
              <a:avLst/>
              <a:gdLst/>
              <a:ahLst/>
              <a:cxnLst/>
              <a:rect l="l" t="t" r="r" b="b"/>
              <a:pathLst>
                <a:path w="7006924" h="197284">
                  <a:moveTo>
                    <a:pt x="0" y="0"/>
                  </a:moveTo>
                  <a:lnTo>
                    <a:pt x="7006924" y="0"/>
                  </a:lnTo>
                  <a:lnTo>
                    <a:pt x="7006924" y="197284"/>
                  </a:lnTo>
                  <a:lnTo>
                    <a:pt x="0" y="19728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7006924" cy="168709"/>
            </a:xfrm>
            <a:prstGeom prst="rect">
              <a:avLst/>
            </a:prstGeom>
          </p:spPr>
          <p:txBody>
            <a:bodyPr lIns="76200" tIns="76200" rIns="76200" bIns="76200" rtlCol="0" anchor="ctr"/>
            <a:lstStyle/>
            <a:p>
              <a:pPr algn="r">
                <a:lnSpc>
                  <a:spcPts val="2397"/>
                </a:lnSpc>
              </a:pPr>
              <a:r>
                <a:rPr lang="en-US" sz="2199" spc="992">
                  <a:solidFill>
                    <a:srgbClr val="C1023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FLUJO DE PARTIDA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975397" y="3691942"/>
            <a:ext cx="2199605" cy="219960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7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996454" y="6245994"/>
            <a:ext cx="2199605" cy="219960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7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424041" y="6245994"/>
            <a:ext cx="2199605" cy="219960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044197" y="3691942"/>
            <a:ext cx="2199605" cy="2199605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7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 rot="2254954">
            <a:off x="2795011" y="6619897"/>
            <a:ext cx="1879626" cy="530994"/>
          </a:xfrm>
          <a:custGeom>
            <a:avLst/>
            <a:gdLst/>
            <a:ahLst/>
            <a:cxnLst/>
            <a:rect l="l" t="t" r="r" b="b"/>
            <a:pathLst>
              <a:path w="1879626" h="530994">
                <a:moveTo>
                  <a:pt x="0" y="0"/>
                </a:moveTo>
                <a:lnTo>
                  <a:pt x="1879626" y="0"/>
                </a:lnTo>
                <a:lnTo>
                  <a:pt x="1879626" y="530995"/>
                </a:lnTo>
                <a:lnTo>
                  <a:pt x="0" y="5309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2254954">
            <a:off x="9303990" y="6619897"/>
            <a:ext cx="1879626" cy="530994"/>
          </a:xfrm>
          <a:custGeom>
            <a:avLst/>
            <a:gdLst/>
            <a:ahLst/>
            <a:cxnLst/>
            <a:rect l="l" t="t" r="r" b="b"/>
            <a:pathLst>
              <a:path w="1879626" h="530994">
                <a:moveTo>
                  <a:pt x="0" y="0"/>
                </a:moveTo>
                <a:lnTo>
                  <a:pt x="1879626" y="0"/>
                </a:lnTo>
                <a:lnTo>
                  <a:pt x="1879626" y="530995"/>
                </a:lnTo>
                <a:lnTo>
                  <a:pt x="0" y="5309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-1928844">
            <a:off x="6212032" y="4881874"/>
            <a:ext cx="1537530" cy="878186"/>
          </a:xfrm>
          <a:custGeom>
            <a:avLst/>
            <a:gdLst/>
            <a:ahLst/>
            <a:cxnLst/>
            <a:rect l="l" t="t" r="r" b="b"/>
            <a:pathLst>
              <a:path w="1537530" h="878186">
                <a:moveTo>
                  <a:pt x="0" y="0"/>
                </a:moveTo>
                <a:lnTo>
                  <a:pt x="1537530" y="0"/>
                </a:lnTo>
                <a:lnTo>
                  <a:pt x="1537530" y="878186"/>
                </a:lnTo>
                <a:lnTo>
                  <a:pt x="0" y="8781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3" name="Freeform 23"/>
          <p:cNvSpPr/>
          <p:nvPr/>
        </p:nvSpPr>
        <p:spPr>
          <a:xfrm>
            <a:off x="8551317" y="4131875"/>
            <a:ext cx="1185365" cy="1319739"/>
          </a:xfrm>
          <a:custGeom>
            <a:avLst/>
            <a:gdLst/>
            <a:ahLst/>
            <a:cxnLst/>
            <a:rect l="l" t="t" r="r" b="b"/>
            <a:pathLst>
              <a:path w="1185365" h="1319739">
                <a:moveTo>
                  <a:pt x="0" y="0"/>
                </a:moveTo>
                <a:lnTo>
                  <a:pt x="1185366" y="0"/>
                </a:lnTo>
                <a:lnTo>
                  <a:pt x="1185366" y="1319739"/>
                </a:lnTo>
                <a:lnTo>
                  <a:pt x="0" y="131973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1927853" y="6480902"/>
            <a:ext cx="1191983" cy="1729790"/>
          </a:xfrm>
          <a:custGeom>
            <a:avLst/>
            <a:gdLst/>
            <a:ahLst/>
            <a:cxnLst/>
            <a:rect l="l" t="t" r="r" b="b"/>
            <a:pathLst>
              <a:path w="1191983" h="1729790">
                <a:moveTo>
                  <a:pt x="0" y="0"/>
                </a:moveTo>
                <a:lnTo>
                  <a:pt x="1191982" y="0"/>
                </a:lnTo>
                <a:lnTo>
                  <a:pt x="1191982" y="1729790"/>
                </a:lnTo>
                <a:lnTo>
                  <a:pt x="0" y="17297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2233006" y="4163927"/>
            <a:ext cx="1684388" cy="1255635"/>
          </a:xfrm>
          <a:custGeom>
            <a:avLst/>
            <a:gdLst/>
            <a:ahLst/>
            <a:cxnLst/>
            <a:rect l="l" t="t" r="r" b="b"/>
            <a:pathLst>
              <a:path w="1684388" h="1255635">
                <a:moveTo>
                  <a:pt x="0" y="0"/>
                </a:moveTo>
                <a:lnTo>
                  <a:pt x="1684388" y="0"/>
                </a:lnTo>
                <a:lnTo>
                  <a:pt x="1684388" y="1255635"/>
                </a:lnTo>
                <a:lnTo>
                  <a:pt x="0" y="12556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2742458" y="4448713"/>
            <a:ext cx="665482" cy="686064"/>
          </a:xfrm>
          <a:custGeom>
            <a:avLst/>
            <a:gdLst/>
            <a:ahLst/>
            <a:cxnLst/>
            <a:rect l="l" t="t" r="r" b="b"/>
            <a:pathLst>
              <a:path w="665482" h="686064">
                <a:moveTo>
                  <a:pt x="0" y="0"/>
                </a:moveTo>
                <a:lnTo>
                  <a:pt x="665483" y="0"/>
                </a:lnTo>
                <a:lnTo>
                  <a:pt x="665483" y="686064"/>
                </a:lnTo>
                <a:lnTo>
                  <a:pt x="0" y="68606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5669493" y="6598402"/>
            <a:ext cx="853528" cy="1494790"/>
          </a:xfrm>
          <a:custGeom>
            <a:avLst/>
            <a:gdLst/>
            <a:ahLst/>
            <a:cxnLst/>
            <a:rect l="l" t="t" r="r" b="b"/>
            <a:pathLst>
              <a:path w="853528" h="1494790">
                <a:moveTo>
                  <a:pt x="0" y="0"/>
                </a:moveTo>
                <a:lnTo>
                  <a:pt x="853528" y="0"/>
                </a:lnTo>
                <a:lnTo>
                  <a:pt x="853528" y="1494790"/>
                </a:lnTo>
                <a:lnTo>
                  <a:pt x="0" y="149479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2612944" y="2194614"/>
            <a:ext cx="8323558" cy="84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5"/>
              </a:lnSpc>
            </a:pPr>
            <a:r>
              <a:rPr lang="en-US" sz="5047" b="1" spc="49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FLUJO DE PARTIDA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763955" y="-11112133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07605" y="-2864789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91036" y="275617"/>
            <a:ext cx="2677630" cy="1506167"/>
          </a:xfrm>
          <a:custGeom>
            <a:avLst/>
            <a:gdLst/>
            <a:ahLst/>
            <a:cxnLst/>
            <a:rect l="l" t="t" r="r" b="b"/>
            <a:pathLst>
              <a:path w="2677630" h="1506167">
                <a:moveTo>
                  <a:pt x="0" y="0"/>
                </a:moveTo>
                <a:lnTo>
                  <a:pt x="2677630" y="0"/>
                </a:lnTo>
                <a:lnTo>
                  <a:pt x="2677630" y="1506166"/>
                </a:lnTo>
                <a:lnTo>
                  <a:pt x="0" y="1506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9666424"/>
            <a:ext cx="18288000" cy="514909"/>
            <a:chOff x="0" y="0"/>
            <a:chExt cx="7006924" cy="1972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006924" cy="197284"/>
            </a:xfrm>
            <a:custGeom>
              <a:avLst/>
              <a:gdLst/>
              <a:ahLst/>
              <a:cxnLst/>
              <a:rect l="l" t="t" r="r" b="b"/>
              <a:pathLst>
                <a:path w="7006924" h="197284">
                  <a:moveTo>
                    <a:pt x="0" y="0"/>
                  </a:moveTo>
                  <a:lnTo>
                    <a:pt x="7006924" y="0"/>
                  </a:lnTo>
                  <a:lnTo>
                    <a:pt x="7006924" y="197284"/>
                  </a:lnTo>
                  <a:lnTo>
                    <a:pt x="0" y="19728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7006924" cy="168709"/>
            </a:xfrm>
            <a:prstGeom prst="rect">
              <a:avLst/>
            </a:prstGeom>
          </p:spPr>
          <p:txBody>
            <a:bodyPr lIns="76200" tIns="76200" rIns="76200" bIns="76200" rtlCol="0" anchor="ctr"/>
            <a:lstStyle/>
            <a:p>
              <a:pPr algn="r">
                <a:lnSpc>
                  <a:spcPts val="2397"/>
                </a:lnSpc>
              </a:pPr>
              <a:r>
                <a:rPr lang="en-US" sz="2199" spc="992">
                  <a:solidFill>
                    <a:srgbClr val="C1023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EJEMPLOS DE PREGUNTAS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5749288" y="7835291"/>
            <a:ext cx="1025434" cy="1831133"/>
          </a:xfrm>
          <a:custGeom>
            <a:avLst/>
            <a:gdLst/>
            <a:ahLst/>
            <a:cxnLst/>
            <a:rect l="l" t="t" r="r" b="b"/>
            <a:pathLst>
              <a:path w="1025434" h="1831133">
                <a:moveTo>
                  <a:pt x="0" y="0"/>
                </a:moveTo>
                <a:lnTo>
                  <a:pt x="1025435" y="0"/>
                </a:lnTo>
                <a:lnTo>
                  <a:pt x="1025435" y="1831133"/>
                </a:lnTo>
                <a:lnTo>
                  <a:pt x="0" y="18311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465566" y="1567368"/>
            <a:ext cx="10709962" cy="7152263"/>
          </a:xfrm>
          <a:custGeom>
            <a:avLst/>
            <a:gdLst/>
            <a:ahLst/>
            <a:cxnLst/>
            <a:rect l="l" t="t" r="r" b="b"/>
            <a:pathLst>
              <a:path w="10709962" h="7152263">
                <a:moveTo>
                  <a:pt x="0" y="0"/>
                </a:moveTo>
                <a:lnTo>
                  <a:pt x="10709961" y="0"/>
                </a:lnTo>
                <a:lnTo>
                  <a:pt x="10709961" y="7152264"/>
                </a:lnTo>
                <a:lnTo>
                  <a:pt x="0" y="71522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612944" y="2194614"/>
            <a:ext cx="8323558" cy="84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5"/>
              </a:lnSpc>
            </a:pPr>
            <a:r>
              <a:rPr lang="en-US" sz="5047" b="1" spc="49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EJEMPLOS DE PREGUNTAS</a:t>
            </a:r>
          </a:p>
        </p:txBody>
      </p:sp>
      <p:sp>
        <p:nvSpPr>
          <p:cNvPr id="11" name="TextBox 11"/>
          <p:cNvSpPr txBox="1"/>
          <p:nvPr/>
        </p:nvSpPr>
        <p:spPr>
          <a:xfrm rot="-508656">
            <a:off x="6950213" y="4025108"/>
            <a:ext cx="3857978" cy="461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7"/>
              </a:lnSpc>
              <a:spcBef>
                <a:spcPct val="0"/>
              </a:spcBef>
            </a:pPr>
            <a:r>
              <a:rPr lang="en-US" sz="2744" spc="268">
                <a:solidFill>
                  <a:srgbClr val="1A1A1A"/>
                </a:solidFill>
                <a:latin typeface="Oswald"/>
                <a:ea typeface="Oswald"/>
                <a:cs typeface="Oswald"/>
                <a:sym typeface="Oswald"/>
              </a:rPr>
              <a:t>¿Tiene superfuerza?</a:t>
            </a:r>
          </a:p>
        </p:txBody>
      </p:sp>
      <p:sp>
        <p:nvSpPr>
          <p:cNvPr id="12" name="TextBox 12"/>
          <p:cNvSpPr txBox="1"/>
          <p:nvPr/>
        </p:nvSpPr>
        <p:spPr>
          <a:xfrm rot="470276">
            <a:off x="10629615" y="4774499"/>
            <a:ext cx="3857978" cy="937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7"/>
              </a:lnSpc>
              <a:spcBef>
                <a:spcPct val="0"/>
              </a:spcBef>
            </a:pPr>
            <a:r>
              <a:rPr lang="en-US" sz="2744" spc="268">
                <a:solidFill>
                  <a:srgbClr val="1A1A1A"/>
                </a:solidFill>
                <a:latin typeface="Oswald"/>
                <a:ea typeface="Oswald"/>
                <a:cs typeface="Oswald"/>
                <a:sym typeface="Oswald"/>
              </a:rPr>
              <a:t>¿Es miembro de los vengadores?</a:t>
            </a:r>
          </a:p>
        </p:txBody>
      </p:sp>
      <p:sp>
        <p:nvSpPr>
          <p:cNvPr id="13" name="TextBox 13"/>
          <p:cNvSpPr txBox="1"/>
          <p:nvPr/>
        </p:nvSpPr>
        <p:spPr>
          <a:xfrm rot="-508656">
            <a:off x="7600644" y="5950497"/>
            <a:ext cx="3857978" cy="461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7"/>
              </a:lnSpc>
              <a:spcBef>
                <a:spcPct val="0"/>
              </a:spcBef>
            </a:pPr>
            <a:r>
              <a:rPr lang="en-US" sz="2744" spc="268">
                <a:solidFill>
                  <a:srgbClr val="191919"/>
                </a:solidFill>
                <a:latin typeface="Oswald"/>
                <a:ea typeface="Oswald"/>
                <a:cs typeface="Oswald"/>
                <a:sym typeface="Oswald"/>
              </a:rPr>
              <a:t>¿Es humano?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763955" y="-11112133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07605" y="-2864789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91036" y="275617"/>
            <a:ext cx="2677630" cy="1506167"/>
          </a:xfrm>
          <a:custGeom>
            <a:avLst/>
            <a:gdLst/>
            <a:ahLst/>
            <a:cxnLst/>
            <a:rect l="l" t="t" r="r" b="b"/>
            <a:pathLst>
              <a:path w="2677630" h="1506167">
                <a:moveTo>
                  <a:pt x="0" y="0"/>
                </a:moveTo>
                <a:lnTo>
                  <a:pt x="2677630" y="0"/>
                </a:lnTo>
                <a:lnTo>
                  <a:pt x="2677630" y="1506166"/>
                </a:lnTo>
                <a:lnTo>
                  <a:pt x="0" y="1506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9666424"/>
            <a:ext cx="18288000" cy="514909"/>
            <a:chOff x="0" y="0"/>
            <a:chExt cx="7006924" cy="1972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006924" cy="197284"/>
            </a:xfrm>
            <a:custGeom>
              <a:avLst/>
              <a:gdLst/>
              <a:ahLst/>
              <a:cxnLst/>
              <a:rect l="l" t="t" r="r" b="b"/>
              <a:pathLst>
                <a:path w="7006924" h="197284">
                  <a:moveTo>
                    <a:pt x="0" y="0"/>
                  </a:moveTo>
                  <a:lnTo>
                    <a:pt x="7006924" y="0"/>
                  </a:lnTo>
                  <a:lnTo>
                    <a:pt x="7006924" y="197284"/>
                  </a:lnTo>
                  <a:lnTo>
                    <a:pt x="0" y="19728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7006924" cy="168709"/>
            </a:xfrm>
            <a:prstGeom prst="rect">
              <a:avLst/>
            </a:prstGeom>
          </p:spPr>
          <p:txBody>
            <a:bodyPr lIns="76200" tIns="76200" rIns="76200" bIns="76200" rtlCol="0" anchor="ctr"/>
            <a:lstStyle/>
            <a:p>
              <a:pPr algn="r">
                <a:lnSpc>
                  <a:spcPts val="2397"/>
                </a:lnSpc>
              </a:pPr>
              <a:r>
                <a:rPr lang="en-US" sz="2199" spc="992">
                  <a:solidFill>
                    <a:srgbClr val="C1023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INTERFAZ WEB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612944" y="3557825"/>
            <a:ext cx="11512780" cy="4141925"/>
            <a:chOff x="0" y="0"/>
            <a:chExt cx="3032173" cy="10908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032172" cy="1090877"/>
            </a:xfrm>
            <a:custGeom>
              <a:avLst/>
              <a:gdLst/>
              <a:ahLst/>
              <a:cxnLst/>
              <a:rect l="l" t="t" r="r" b="b"/>
              <a:pathLst>
                <a:path w="3032172" h="1090877">
                  <a:moveTo>
                    <a:pt x="34296" y="0"/>
                  </a:moveTo>
                  <a:lnTo>
                    <a:pt x="2997877" y="0"/>
                  </a:lnTo>
                  <a:cubicBezTo>
                    <a:pt x="3016818" y="0"/>
                    <a:pt x="3032172" y="15355"/>
                    <a:pt x="3032172" y="34296"/>
                  </a:cubicBezTo>
                  <a:lnTo>
                    <a:pt x="3032172" y="1056582"/>
                  </a:lnTo>
                  <a:cubicBezTo>
                    <a:pt x="3032172" y="1075523"/>
                    <a:pt x="3016818" y="1090877"/>
                    <a:pt x="2997877" y="1090877"/>
                  </a:cubicBezTo>
                  <a:lnTo>
                    <a:pt x="34296" y="1090877"/>
                  </a:lnTo>
                  <a:cubicBezTo>
                    <a:pt x="25200" y="1090877"/>
                    <a:pt x="16477" y="1087264"/>
                    <a:pt x="10045" y="1080832"/>
                  </a:cubicBezTo>
                  <a:cubicBezTo>
                    <a:pt x="3613" y="1074401"/>
                    <a:pt x="0" y="1065678"/>
                    <a:pt x="0" y="1056582"/>
                  </a:cubicBezTo>
                  <a:lnTo>
                    <a:pt x="0" y="34296"/>
                  </a:lnTo>
                  <a:cubicBezTo>
                    <a:pt x="0" y="25200"/>
                    <a:pt x="3613" y="16477"/>
                    <a:pt x="10045" y="10045"/>
                  </a:cubicBezTo>
                  <a:cubicBezTo>
                    <a:pt x="16477" y="3613"/>
                    <a:pt x="25200" y="0"/>
                    <a:pt x="3429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85725"/>
              <a:ext cx="3032173" cy="11766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696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665971" y="4478234"/>
            <a:ext cx="9406725" cy="2301107"/>
          </a:xfrm>
          <a:custGeom>
            <a:avLst/>
            <a:gdLst/>
            <a:ahLst/>
            <a:cxnLst/>
            <a:rect l="l" t="t" r="r" b="b"/>
            <a:pathLst>
              <a:path w="9406725" h="2301107">
                <a:moveTo>
                  <a:pt x="0" y="0"/>
                </a:moveTo>
                <a:lnTo>
                  <a:pt x="9406725" y="0"/>
                </a:lnTo>
                <a:lnTo>
                  <a:pt x="9406725" y="2301107"/>
                </a:lnTo>
                <a:lnTo>
                  <a:pt x="0" y="23011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612944" y="2194614"/>
            <a:ext cx="8323558" cy="84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5"/>
              </a:lnSpc>
            </a:pPr>
            <a:r>
              <a:rPr lang="en-US" sz="5047" b="1" spc="49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INICIO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763955" y="-11112133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07605" y="-2864789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91036" y="275617"/>
            <a:ext cx="2677630" cy="1506167"/>
          </a:xfrm>
          <a:custGeom>
            <a:avLst/>
            <a:gdLst/>
            <a:ahLst/>
            <a:cxnLst/>
            <a:rect l="l" t="t" r="r" b="b"/>
            <a:pathLst>
              <a:path w="2677630" h="1506167">
                <a:moveTo>
                  <a:pt x="0" y="0"/>
                </a:moveTo>
                <a:lnTo>
                  <a:pt x="2677630" y="0"/>
                </a:lnTo>
                <a:lnTo>
                  <a:pt x="2677630" y="1506166"/>
                </a:lnTo>
                <a:lnTo>
                  <a:pt x="0" y="1506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9666424"/>
            <a:ext cx="18288000" cy="514909"/>
            <a:chOff x="0" y="0"/>
            <a:chExt cx="7006924" cy="1972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006924" cy="197284"/>
            </a:xfrm>
            <a:custGeom>
              <a:avLst/>
              <a:gdLst/>
              <a:ahLst/>
              <a:cxnLst/>
              <a:rect l="l" t="t" r="r" b="b"/>
              <a:pathLst>
                <a:path w="7006924" h="197284">
                  <a:moveTo>
                    <a:pt x="0" y="0"/>
                  </a:moveTo>
                  <a:lnTo>
                    <a:pt x="7006924" y="0"/>
                  </a:lnTo>
                  <a:lnTo>
                    <a:pt x="7006924" y="197284"/>
                  </a:lnTo>
                  <a:lnTo>
                    <a:pt x="0" y="19728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7006924" cy="168709"/>
            </a:xfrm>
            <a:prstGeom prst="rect">
              <a:avLst/>
            </a:prstGeom>
          </p:spPr>
          <p:txBody>
            <a:bodyPr lIns="76200" tIns="76200" rIns="76200" bIns="76200" rtlCol="0" anchor="ctr"/>
            <a:lstStyle/>
            <a:p>
              <a:pPr algn="r">
                <a:lnSpc>
                  <a:spcPts val="2397"/>
                </a:lnSpc>
              </a:pPr>
              <a:r>
                <a:rPr lang="en-US" sz="2199" spc="992">
                  <a:solidFill>
                    <a:srgbClr val="C1023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INTERFAZ WEB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612944" y="3557825"/>
            <a:ext cx="11512780" cy="4141925"/>
            <a:chOff x="0" y="0"/>
            <a:chExt cx="3032173" cy="10908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032172" cy="1090877"/>
            </a:xfrm>
            <a:custGeom>
              <a:avLst/>
              <a:gdLst/>
              <a:ahLst/>
              <a:cxnLst/>
              <a:rect l="l" t="t" r="r" b="b"/>
              <a:pathLst>
                <a:path w="3032172" h="1090877">
                  <a:moveTo>
                    <a:pt x="34296" y="0"/>
                  </a:moveTo>
                  <a:lnTo>
                    <a:pt x="2997877" y="0"/>
                  </a:lnTo>
                  <a:cubicBezTo>
                    <a:pt x="3016818" y="0"/>
                    <a:pt x="3032172" y="15355"/>
                    <a:pt x="3032172" y="34296"/>
                  </a:cubicBezTo>
                  <a:lnTo>
                    <a:pt x="3032172" y="1056582"/>
                  </a:lnTo>
                  <a:cubicBezTo>
                    <a:pt x="3032172" y="1075523"/>
                    <a:pt x="3016818" y="1090877"/>
                    <a:pt x="2997877" y="1090877"/>
                  </a:cubicBezTo>
                  <a:lnTo>
                    <a:pt x="34296" y="1090877"/>
                  </a:lnTo>
                  <a:cubicBezTo>
                    <a:pt x="25200" y="1090877"/>
                    <a:pt x="16477" y="1087264"/>
                    <a:pt x="10045" y="1080832"/>
                  </a:cubicBezTo>
                  <a:cubicBezTo>
                    <a:pt x="3613" y="1074401"/>
                    <a:pt x="0" y="1065678"/>
                    <a:pt x="0" y="1056582"/>
                  </a:cubicBezTo>
                  <a:lnTo>
                    <a:pt x="0" y="34296"/>
                  </a:lnTo>
                  <a:cubicBezTo>
                    <a:pt x="0" y="25200"/>
                    <a:pt x="3613" y="16477"/>
                    <a:pt x="10045" y="10045"/>
                  </a:cubicBezTo>
                  <a:cubicBezTo>
                    <a:pt x="16477" y="3613"/>
                    <a:pt x="25200" y="0"/>
                    <a:pt x="3429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85725"/>
              <a:ext cx="3032173" cy="11766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696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2718704" y="4166687"/>
            <a:ext cx="11301259" cy="2924201"/>
          </a:xfrm>
          <a:custGeom>
            <a:avLst/>
            <a:gdLst/>
            <a:ahLst/>
            <a:cxnLst/>
            <a:rect l="l" t="t" r="r" b="b"/>
            <a:pathLst>
              <a:path w="11301259" h="2924201">
                <a:moveTo>
                  <a:pt x="0" y="0"/>
                </a:moveTo>
                <a:lnTo>
                  <a:pt x="11301259" y="0"/>
                </a:lnTo>
                <a:lnTo>
                  <a:pt x="11301259" y="2924201"/>
                </a:lnTo>
                <a:lnTo>
                  <a:pt x="0" y="29242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612944" y="2194614"/>
            <a:ext cx="8323558" cy="84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5"/>
              </a:lnSpc>
            </a:pPr>
            <a:r>
              <a:rPr lang="en-US" sz="5047" b="1" spc="49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HISTORIAL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763955" y="-11112133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07605" y="-2864789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91036" y="275617"/>
            <a:ext cx="2677630" cy="1506167"/>
          </a:xfrm>
          <a:custGeom>
            <a:avLst/>
            <a:gdLst/>
            <a:ahLst/>
            <a:cxnLst/>
            <a:rect l="l" t="t" r="r" b="b"/>
            <a:pathLst>
              <a:path w="2677630" h="1506167">
                <a:moveTo>
                  <a:pt x="0" y="0"/>
                </a:moveTo>
                <a:lnTo>
                  <a:pt x="2677630" y="0"/>
                </a:lnTo>
                <a:lnTo>
                  <a:pt x="2677630" y="1506166"/>
                </a:lnTo>
                <a:lnTo>
                  <a:pt x="0" y="1506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9666424"/>
            <a:ext cx="18288000" cy="514909"/>
            <a:chOff x="0" y="0"/>
            <a:chExt cx="7006924" cy="1972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006924" cy="197284"/>
            </a:xfrm>
            <a:custGeom>
              <a:avLst/>
              <a:gdLst/>
              <a:ahLst/>
              <a:cxnLst/>
              <a:rect l="l" t="t" r="r" b="b"/>
              <a:pathLst>
                <a:path w="7006924" h="197284">
                  <a:moveTo>
                    <a:pt x="0" y="0"/>
                  </a:moveTo>
                  <a:lnTo>
                    <a:pt x="7006924" y="0"/>
                  </a:lnTo>
                  <a:lnTo>
                    <a:pt x="7006924" y="197284"/>
                  </a:lnTo>
                  <a:lnTo>
                    <a:pt x="0" y="19728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7006924" cy="168709"/>
            </a:xfrm>
            <a:prstGeom prst="rect">
              <a:avLst/>
            </a:prstGeom>
          </p:spPr>
          <p:txBody>
            <a:bodyPr lIns="76200" tIns="76200" rIns="76200" bIns="76200" rtlCol="0" anchor="ctr"/>
            <a:lstStyle/>
            <a:p>
              <a:pPr algn="r">
                <a:lnSpc>
                  <a:spcPts val="2397"/>
                </a:lnSpc>
              </a:pPr>
              <a:r>
                <a:rPr lang="en-US" sz="2199" spc="992">
                  <a:solidFill>
                    <a:srgbClr val="C1023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INTERFAZ WEB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911991" y="6287033"/>
            <a:ext cx="8323558" cy="2694680"/>
            <a:chOff x="0" y="0"/>
            <a:chExt cx="2192213" cy="70971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92213" cy="709710"/>
            </a:xfrm>
            <a:custGeom>
              <a:avLst/>
              <a:gdLst/>
              <a:ahLst/>
              <a:cxnLst/>
              <a:rect l="l" t="t" r="r" b="b"/>
              <a:pathLst>
                <a:path w="2192213" h="709710">
                  <a:moveTo>
                    <a:pt x="47436" y="0"/>
                  </a:moveTo>
                  <a:lnTo>
                    <a:pt x="2144777" y="0"/>
                  </a:lnTo>
                  <a:cubicBezTo>
                    <a:pt x="2157358" y="0"/>
                    <a:pt x="2169423" y="4998"/>
                    <a:pt x="2178319" y="13894"/>
                  </a:cubicBezTo>
                  <a:cubicBezTo>
                    <a:pt x="2187215" y="22790"/>
                    <a:pt x="2192213" y="34855"/>
                    <a:pt x="2192213" y="47436"/>
                  </a:cubicBezTo>
                  <a:lnTo>
                    <a:pt x="2192213" y="662274"/>
                  </a:lnTo>
                  <a:cubicBezTo>
                    <a:pt x="2192213" y="688472"/>
                    <a:pt x="2170975" y="709710"/>
                    <a:pt x="2144777" y="709710"/>
                  </a:cubicBezTo>
                  <a:lnTo>
                    <a:pt x="47436" y="709710"/>
                  </a:lnTo>
                  <a:cubicBezTo>
                    <a:pt x="34855" y="709710"/>
                    <a:pt x="22790" y="704712"/>
                    <a:pt x="13894" y="695816"/>
                  </a:cubicBezTo>
                  <a:cubicBezTo>
                    <a:pt x="4998" y="686920"/>
                    <a:pt x="0" y="674855"/>
                    <a:pt x="0" y="662274"/>
                  </a:cubicBezTo>
                  <a:lnTo>
                    <a:pt x="0" y="47436"/>
                  </a:lnTo>
                  <a:cubicBezTo>
                    <a:pt x="0" y="21238"/>
                    <a:pt x="21238" y="0"/>
                    <a:pt x="4743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85725"/>
              <a:ext cx="2192213" cy="7954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696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8119833" y="6475549"/>
            <a:ext cx="7907874" cy="2382247"/>
          </a:xfrm>
          <a:custGeom>
            <a:avLst/>
            <a:gdLst/>
            <a:ahLst/>
            <a:cxnLst/>
            <a:rect l="l" t="t" r="r" b="b"/>
            <a:pathLst>
              <a:path w="7907874" h="2382247">
                <a:moveTo>
                  <a:pt x="0" y="0"/>
                </a:moveTo>
                <a:lnTo>
                  <a:pt x="7907874" y="0"/>
                </a:lnTo>
                <a:lnTo>
                  <a:pt x="7907874" y="2382247"/>
                </a:lnTo>
                <a:lnTo>
                  <a:pt x="0" y="23822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729440" y="3316801"/>
            <a:ext cx="8323558" cy="2694680"/>
            <a:chOff x="0" y="0"/>
            <a:chExt cx="2192213" cy="70971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92213" cy="709710"/>
            </a:xfrm>
            <a:custGeom>
              <a:avLst/>
              <a:gdLst/>
              <a:ahLst/>
              <a:cxnLst/>
              <a:rect l="l" t="t" r="r" b="b"/>
              <a:pathLst>
                <a:path w="2192213" h="709710">
                  <a:moveTo>
                    <a:pt x="47436" y="0"/>
                  </a:moveTo>
                  <a:lnTo>
                    <a:pt x="2144777" y="0"/>
                  </a:lnTo>
                  <a:cubicBezTo>
                    <a:pt x="2157358" y="0"/>
                    <a:pt x="2169423" y="4998"/>
                    <a:pt x="2178319" y="13894"/>
                  </a:cubicBezTo>
                  <a:cubicBezTo>
                    <a:pt x="2187215" y="22790"/>
                    <a:pt x="2192213" y="34855"/>
                    <a:pt x="2192213" y="47436"/>
                  </a:cubicBezTo>
                  <a:lnTo>
                    <a:pt x="2192213" y="662274"/>
                  </a:lnTo>
                  <a:cubicBezTo>
                    <a:pt x="2192213" y="688472"/>
                    <a:pt x="2170975" y="709710"/>
                    <a:pt x="2144777" y="709710"/>
                  </a:cubicBezTo>
                  <a:lnTo>
                    <a:pt x="47436" y="709710"/>
                  </a:lnTo>
                  <a:cubicBezTo>
                    <a:pt x="34855" y="709710"/>
                    <a:pt x="22790" y="704712"/>
                    <a:pt x="13894" y="695816"/>
                  </a:cubicBezTo>
                  <a:cubicBezTo>
                    <a:pt x="4998" y="686920"/>
                    <a:pt x="0" y="674855"/>
                    <a:pt x="0" y="662274"/>
                  </a:cubicBezTo>
                  <a:lnTo>
                    <a:pt x="0" y="47436"/>
                  </a:lnTo>
                  <a:cubicBezTo>
                    <a:pt x="0" y="21238"/>
                    <a:pt x="21238" y="0"/>
                    <a:pt x="4743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85725"/>
              <a:ext cx="2192213" cy="7954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l">
                <a:lnSpc>
                  <a:spcPts val="6965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2427268" y="3547484"/>
            <a:ext cx="6716732" cy="2233313"/>
          </a:xfrm>
          <a:custGeom>
            <a:avLst/>
            <a:gdLst/>
            <a:ahLst/>
            <a:cxnLst/>
            <a:rect l="l" t="t" r="r" b="b"/>
            <a:pathLst>
              <a:path w="6716732" h="2233313">
                <a:moveTo>
                  <a:pt x="0" y="0"/>
                </a:moveTo>
                <a:lnTo>
                  <a:pt x="6716732" y="0"/>
                </a:lnTo>
                <a:lnTo>
                  <a:pt x="6716732" y="2233314"/>
                </a:lnTo>
                <a:lnTo>
                  <a:pt x="0" y="22333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612944" y="2194614"/>
            <a:ext cx="8323558" cy="84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5"/>
              </a:lnSpc>
            </a:pPr>
            <a:r>
              <a:rPr lang="en-US" sz="5047" b="1" spc="49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JUGAR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920926" y="-10899735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07605" y="-2864789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91036" y="275617"/>
            <a:ext cx="2677630" cy="1506167"/>
          </a:xfrm>
          <a:custGeom>
            <a:avLst/>
            <a:gdLst/>
            <a:ahLst/>
            <a:cxnLst/>
            <a:rect l="l" t="t" r="r" b="b"/>
            <a:pathLst>
              <a:path w="2677630" h="1506167">
                <a:moveTo>
                  <a:pt x="0" y="0"/>
                </a:moveTo>
                <a:lnTo>
                  <a:pt x="2677630" y="0"/>
                </a:lnTo>
                <a:lnTo>
                  <a:pt x="2677630" y="1506166"/>
                </a:lnTo>
                <a:lnTo>
                  <a:pt x="0" y="1506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9666424"/>
            <a:ext cx="18288000" cy="514909"/>
            <a:chOff x="0" y="0"/>
            <a:chExt cx="7006924" cy="1972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006924" cy="197284"/>
            </a:xfrm>
            <a:custGeom>
              <a:avLst/>
              <a:gdLst/>
              <a:ahLst/>
              <a:cxnLst/>
              <a:rect l="l" t="t" r="r" b="b"/>
              <a:pathLst>
                <a:path w="7006924" h="197284">
                  <a:moveTo>
                    <a:pt x="0" y="0"/>
                  </a:moveTo>
                  <a:lnTo>
                    <a:pt x="7006924" y="0"/>
                  </a:lnTo>
                  <a:lnTo>
                    <a:pt x="7006924" y="197284"/>
                  </a:lnTo>
                  <a:lnTo>
                    <a:pt x="0" y="19728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7006924" cy="168709"/>
            </a:xfrm>
            <a:prstGeom prst="rect">
              <a:avLst/>
            </a:prstGeom>
          </p:spPr>
          <p:txBody>
            <a:bodyPr lIns="76200" tIns="76200" rIns="76200" bIns="76200" rtlCol="0" anchor="ctr"/>
            <a:lstStyle/>
            <a:p>
              <a:pPr algn="r">
                <a:lnSpc>
                  <a:spcPts val="2397"/>
                </a:lnSpc>
              </a:pPr>
              <a:r>
                <a:rPr lang="en-US" sz="2199" spc="992">
                  <a:solidFill>
                    <a:srgbClr val="C1023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BACKEND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959174" y="4095327"/>
            <a:ext cx="1923505" cy="192350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7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7383580" y="4519733"/>
            <a:ext cx="1074692" cy="1074692"/>
          </a:xfrm>
          <a:custGeom>
            <a:avLst/>
            <a:gdLst/>
            <a:ahLst/>
            <a:cxnLst/>
            <a:rect l="l" t="t" r="r" b="b"/>
            <a:pathLst>
              <a:path w="1074692" h="1074692">
                <a:moveTo>
                  <a:pt x="0" y="0"/>
                </a:moveTo>
                <a:lnTo>
                  <a:pt x="1074693" y="0"/>
                </a:lnTo>
                <a:lnTo>
                  <a:pt x="1074693" y="1074693"/>
                </a:lnTo>
                <a:lnTo>
                  <a:pt x="0" y="10746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5163269" y="6225420"/>
            <a:ext cx="1711535" cy="854922"/>
            <a:chOff x="0" y="0"/>
            <a:chExt cx="450775" cy="22516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50775" cy="225165"/>
            </a:xfrm>
            <a:custGeom>
              <a:avLst/>
              <a:gdLst/>
              <a:ahLst/>
              <a:cxnLst/>
              <a:rect l="l" t="t" r="r" b="b"/>
              <a:pathLst>
                <a:path w="450775" h="225165">
                  <a:moveTo>
                    <a:pt x="112582" y="0"/>
                  </a:moveTo>
                  <a:lnTo>
                    <a:pt x="338192" y="0"/>
                  </a:lnTo>
                  <a:cubicBezTo>
                    <a:pt x="400370" y="0"/>
                    <a:pt x="450775" y="50405"/>
                    <a:pt x="450775" y="112582"/>
                  </a:cubicBezTo>
                  <a:lnTo>
                    <a:pt x="450775" y="112582"/>
                  </a:lnTo>
                  <a:cubicBezTo>
                    <a:pt x="450775" y="142441"/>
                    <a:pt x="438913" y="171077"/>
                    <a:pt x="417800" y="192190"/>
                  </a:cubicBezTo>
                  <a:cubicBezTo>
                    <a:pt x="396687" y="213303"/>
                    <a:pt x="368051" y="225165"/>
                    <a:pt x="338192" y="225165"/>
                  </a:cubicBezTo>
                  <a:lnTo>
                    <a:pt x="112582" y="225165"/>
                  </a:lnTo>
                  <a:cubicBezTo>
                    <a:pt x="50405" y="225165"/>
                    <a:pt x="0" y="174760"/>
                    <a:pt x="0" y="112582"/>
                  </a:cubicBezTo>
                  <a:lnTo>
                    <a:pt x="0" y="112582"/>
                  </a:lnTo>
                  <a:cubicBezTo>
                    <a:pt x="0" y="50405"/>
                    <a:pt x="50405" y="0"/>
                    <a:pt x="112582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450775" cy="2537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13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869375" y="6423335"/>
            <a:ext cx="4299324" cy="411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5"/>
              </a:lnSpc>
              <a:spcBef>
                <a:spcPct val="0"/>
              </a:spcBef>
            </a:pPr>
            <a:r>
              <a:rPr lang="en-US" sz="2417" spc="236">
                <a:solidFill>
                  <a:srgbClr val="1A1A1A"/>
                </a:solidFill>
                <a:latin typeface="Oswald"/>
                <a:ea typeface="Oswald"/>
                <a:cs typeface="Oswald"/>
                <a:sym typeface="Oswald"/>
              </a:rPr>
              <a:t>Coordina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945870" y="5876426"/>
            <a:ext cx="1923505" cy="192350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7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2284100" y="5876426"/>
            <a:ext cx="1923505" cy="192350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7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951246" y="4725999"/>
            <a:ext cx="1970511" cy="835001"/>
            <a:chOff x="0" y="0"/>
            <a:chExt cx="518982" cy="21991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18982" cy="219918"/>
            </a:xfrm>
            <a:custGeom>
              <a:avLst/>
              <a:gdLst/>
              <a:ahLst/>
              <a:cxnLst/>
              <a:rect l="l" t="t" r="r" b="b"/>
              <a:pathLst>
                <a:path w="518982" h="219918">
                  <a:moveTo>
                    <a:pt x="109959" y="0"/>
                  </a:moveTo>
                  <a:lnTo>
                    <a:pt x="409023" y="0"/>
                  </a:lnTo>
                  <a:cubicBezTo>
                    <a:pt x="469752" y="0"/>
                    <a:pt x="518982" y="49230"/>
                    <a:pt x="518982" y="109959"/>
                  </a:cubicBezTo>
                  <a:lnTo>
                    <a:pt x="518982" y="109959"/>
                  </a:lnTo>
                  <a:cubicBezTo>
                    <a:pt x="518982" y="170688"/>
                    <a:pt x="469752" y="219918"/>
                    <a:pt x="409023" y="219918"/>
                  </a:cubicBezTo>
                  <a:lnTo>
                    <a:pt x="109959" y="219918"/>
                  </a:lnTo>
                  <a:cubicBezTo>
                    <a:pt x="49230" y="219918"/>
                    <a:pt x="0" y="170688"/>
                    <a:pt x="0" y="109959"/>
                  </a:cubicBezTo>
                  <a:lnTo>
                    <a:pt x="0" y="109959"/>
                  </a:lnTo>
                  <a:cubicBezTo>
                    <a:pt x="0" y="49230"/>
                    <a:pt x="49230" y="0"/>
                    <a:pt x="109959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28575"/>
              <a:ext cx="518982" cy="2484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137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2341656" y="6225420"/>
            <a:ext cx="1131932" cy="1225517"/>
          </a:xfrm>
          <a:custGeom>
            <a:avLst/>
            <a:gdLst/>
            <a:ahLst/>
            <a:cxnLst/>
            <a:rect l="l" t="t" r="r" b="b"/>
            <a:pathLst>
              <a:path w="1131932" h="1225517">
                <a:moveTo>
                  <a:pt x="0" y="0"/>
                </a:moveTo>
                <a:lnTo>
                  <a:pt x="1131933" y="0"/>
                </a:lnTo>
                <a:lnTo>
                  <a:pt x="1131933" y="1225518"/>
                </a:lnTo>
                <a:lnTo>
                  <a:pt x="0" y="12255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2729169" y="6183356"/>
            <a:ext cx="1033365" cy="1309646"/>
          </a:xfrm>
          <a:custGeom>
            <a:avLst/>
            <a:gdLst/>
            <a:ahLst/>
            <a:cxnLst/>
            <a:rect l="l" t="t" r="r" b="b"/>
            <a:pathLst>
              <a:path w="1033365" h="1309646">
                <a:moveTo>
                  <a:pt x="0" y="0"/>
                </a:moveTo>
                <a:lnTo>
                  <a:pt x="1033366" y="0"/>
                </a:lnTo>
                <a:lnTo>
                  <a:pt x="1033366" y="1309646"/>
                </a:lnTo>
                <a:lnTo>
                  <a:pt x="0" y="13096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rot="1120324">
            <a:off x="9154529" y="5539017"/>
            <a:ext cx="2857721" cy="864460"/>
          </a:xfrm>
          <a:custGeom>
            <a:avLst/>
            <a:gdLst/>
            <a:ahLst/>
            <a:cxnLst/>
            <a:rect l="l" t="t" r="r" b="b"/>
            <a:pathLst>
              <a:path w="2857721" h="864460">
                <a:moveTo>
                  <a:pt x="0" y="0"/>
                </a:moveTo>
                <a:lnTo>
                  <a:pt x="2857721" y="0"/>
                </a:lnTo>
                <a:lnTo>
                  <a:pt x="2857721" y="864460"/>
                </a:lnTo>
                <a:lnTo>
                  <a:pt x="0" y="86446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2612944" y="2194614"/>
            <a:ext cx="8323558" cy="84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5"/>
              </a:lnSpc>
            </a:pPr>
            <a:r>
              <a:rPr lang="en-US" sz="5047" b="1" spc="49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BACKEND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786840" y="4913954"/>
            <a:ext cx="4299324" cy="411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5"/>
              </a:lnSpc>
              <a:spcBef>
                <a:spcPct val="0"/>
              </a:spcBef>
            </a:pPr>
            <a:r>
              <a:rPr lang="en-US" sz="2417" spc="236">
                <a:solidFill>
                  <a:srgbClr val="1A1A1A"/>
                </a:solidFill>
                <a:latin typeface="Oswald"/>
                <a:ea typeface="Oswald"/>
                <a:cs typeface="Oswald"/>
                <a:sym typeface="Oswald"/>
              </a:rPr>
              <a:t>Se comunica</a:t>
            </a:r>
          </a:p>
        </p:txBody>
      </p:sp>
      <p:sp>
        <p:nvSpPr>
          <p:cNvPr id="30" name="Freeform 30"/>
          <p:cNvSpPr/>
          <p:nvPr/>
        </p:nvSpPr>
        <p:spPr>
          <a:xfrm rot="-1141519" flipH="1">
            <a:off x="3985414" y="5644770"/>
            <a:ext cx="2857721" cy="864460"/>
          </a:xfrm>
          <a:custGeom>
            <a:avLst/>
            <a:gdLst/>
            <a:ahLst/>
            <a:cxnLst/>
            <a:rect l="l" t="t" r="r" b="b"/>
            <a:pathLst>
              <a:path w="2857721" h="864460">
                <a:moveTo>
                  <a:pt x="2857721" y="0"/>
                </a:moveTo>
                <a:lnTo>
                  <a:pt x="0" y="0"/>
                </a:lnTo>
                <a:lnTo>
                  <a:pt x="0" y="864460"/>
                </a:lnTo>
                <a:lnTo>
                  <a:pt x="2857721" y="864460"/>
                </a:lnTo>
                <a:lnTo>
                  <a:pt x="2857721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920926" y="-10899735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07605" y="-2864789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91036" y="275617"/>
            <a:ext cx="2677630" cy="1506167"/>
          </a:xfrm>
          <a:custGeom>
            <a:avLst/>
            <a:gdLst/>
            <a:ahLst/>
            <a:cxnLst/>
            <a:rect l="l" t="t" r="r" b="b"/>
            <a:pathLst>
              <a:path w="2677630" h="1506167">
                <a:moveTo>
                  <a:pt x="0" y="0"/>
                </a:moveTo>
                <a:lnTo>
                  <a:pt x="2677630" y="0"/>
                </a:lnTo>
                <a:lnTo>
                  <a:pt x="2677630" y="1506166"/>
                </a:lnTo>
                <a:lnTo>
                  <a:pt x="0" y="1506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9666424"/>
            <a:ext cx="18288000" cy="514909"/>
            <a:chOff x="0" y="0"/>
            <a:chExt cx="7006924" cy="1972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006924" cy="197284"/>
            </a:xfrm>
            <a:custGeom>
              <a:avLst/>
              <a:gdLst/>
              <a:ahLst/>
              <a:cxnLst/>
              <a:rect l="l" t="t" r="r" b="b"/>
              <a:pathLst>
                <a:path w="7006924" h="197284">
                  <a:moveTo>
                    <a:pt x="0" y="0"/>
                  </a:moveTo>
                  <a:lnTo>
                    <a:pt x="7006924" y="0"/>
                  </a:lnTo>
                  <a:lnTo>
                    <a:pt x="7006924" y="197284"/>
                  </a:lnTo>
                  <a:lnTo>
                    <a:pt x="0" y="19728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7006924" cy="168709"/>
            </a:xfrm>
            <a:prstGeom prst="rect">
              <a:avLst/>
            </a:prstGeom>
          </p:spPr>
          <p:txBody>
            <a:bodyPr lIns="76200" tIns="76200" rIns="76200" bIns="76200" rtlCol="0" anchor="ctr"/>
            <a:lstStyle/>
            <a:p>
              <a:pPr algn="r">
                <a:lnSpc>
                  <a:spcPts val="2397"/>
                </a:lnSpc>
              </a:pPr>
              <a:r>
                <a:rPr lang="en-US" sz="2199" spc="992">
                  <a:solidFill>
                    <a:srgbClr val="C1023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RESULTADOS DEL SISTEMA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377843" y="4204068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7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996343" y="4204068"/>
            <a:ext cx="3086100" cy="308610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7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612944" y="4204068"/>
            <a:ext cx="3086100" cy="308610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7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3502070" y="4601896"/>
            <a:ext cx="1307848" cy="2290445"/>
          </a:xfrm>
          <a:custGeom>
            <a:avLst/>
            <a:gdLst/>
            <a:ahLst/>
            <a:cxnLst/>
            <a:rect l="l" t="t" r="r" b="b"/>
            <a:pathLst>
              <a:path w="1307848" h="2290445">
                <a:moveTo>
                  <a:pt x="0" y="0"/>
                </a:moveTo>
                <a:lnTo>
                  <a:pt x="1307847" y="0"/>
                </a:lnTo>
                <a:lnTo>
                  <a:pt x="1307847" y="2290445"/>
                </a:lnTo>
                <a:lnTo>
                  <a:pt x="0" y="22904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7522585" y="4730310"/>
            <a:ext cx="2033617" cy="2033617"/>
          </a:xfrm>
          <a:custGeom>
            <a:avLst/>
            <a:gdLst/>
            <a:ahLst/>
            <a:cxnLst/>
            <a:rect l="l" t="t" r="r" b="b"/>
            <a:pathLst>
              <a:path w="2033617" h="2033617">
                <a:moveTo>
                  <a:pt x="0" y="0"/>
                </a:moveTo>
                <a:lnTo>
                  <a:pt x="2033617" y="0"/>
                </a:lnTo>
                <a:lnTo>
                  <a:pt x="2033617" y="2033617"/>
                </a:lnTo>
                <a:lnTo>
                  <a:pt x="0" y="20336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1761648" y="4853446"/>
            <a:ext cx="2318491" cy="1787346"/>
          </a:xfrm>
          <a:custGeom>
            <a:avLst/>
            <a:gdLst/>
            <a:ahLst/>
            <a:cxnLst/>
            <a:rect l="l" t="t" r="r" b="b"/>
            <a:pathLst>
              <a:path w="2318491" h="1787346">
                <a:moveTo>
                  <a:pt x="0" y="0"/>
                </a:moveTo>
                <a:lnTo>
                  <a:pt x="2318491" y="0"/>
                </a:lnTo>
                <a:lnTo>
                  <a:pt x="2318491" y="1787345"/>
                </a:lnTo>
                <a:lnTo>
                  <a:pt x="0" y="1787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612944" y="2194614"/>
            <a:ext cx="8323558" cy="84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5"/>
              </a:lnSpc>
            </a:pPr>
            <a:r>
              <a:rPr lang="en-US" sz="5047" b="1" spc="49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RESULTADOS DEL SISTEMA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054145" y="7550071"/>
            <a:ext cx="2203698" cy="42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7"/>
              </a:lnSpc>
              <a:spcBef>
                <a:spcPct val="0"/>
              </a:spcBef>
            </a:pPr>
            <a:r>
              <a:rPr lang="en-US" sz="2549" spc="249">
                <a:solidFill>
                  <a:srgbClr val="F2F4F5"/>
                </a:solidFill>
                <a:latin typeface="Oswald"/>
                <a:ea typeface="Oswald"/>
                <a:cs typeface="Oswald"/>
                <a:sym typeface="Oswald"/>
              </a:rPr>
              <a:t>&lt; 20 preguntas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511512" y="7550071"/>
            <a:ext cx="2055763" cy="42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7"/>
              </a:lnSpc>
              <a:spcBef>
                <a:spcPct val="0"/>
              </a:spcBef>
            </a:pPr>
            <a:r>
              <a:rPr lang="en-US" sz="2549" spc="249">
                <a:solidFill>
                  <a:srgbClr val="F2F4F5"/>
                </a:solidFill>
                <a:latin typeface="Oswald"/>
                <a:ea typeface="Oswald"/>
                <a:cs typeface="Oswald"/>
                <a:sym typeface="Oswald"/>
              </a:rPr>
              <a:t>Alta precision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294848" y="7550071"/>
            <a:ext cx="1252091" cy="42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7"/>
              </a:lnSpc>
              <a:spcBef>
                <a:spcPct val="0"/>
              </a:spcBef>
            </a:pPr>
            <a:r>
              <a:rPr lang="en-US" sz="2549" spc="249">
                <a:solidFill>
                  <a:srgbClr val="F2F4F5"/>
                </a:solidFill>
                <a:latin typeface="Oswald"/>
                <a:ea typeface="Oswald"/>
                <a:cs typeface="Oswald"/>
                <a:sym typeface="Oswald"/>
              </a:rPr>
              <a:t>historial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920926" y="-10899735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07605" y="-2864789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91036" y="275617"/>
            <a:ext cx="2677630" cy="1506167"/>
          </a:xfrm>
          <a:custGeom>
            <a:avLst/>
            <a:gdLst/>
            <a:ahLst/>
            <a:cxnLst/>
            <a:rect l="l" t="t" r="r" b="b"/>
            <a:pathLst>
              <a:path w="2677630" h="1506167">
                <a:moveTo>
                  <a:pt x="0" y="0"/>
                </a:moveTo>
                <a:lnTo>
                  <a:pt x="2677630" y="0"/>
                </a:lnTo>
                <a:lnTo>
                  <a:pt x="2677630" y="1506166"/>
                </a:lnTo>
                <a:lnTo>
                  <a:pt x="0" y="1506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9666424"/>
            <a:ext cx="18288000" cy="514909"/>
            <a:chOff x="0" y="0"/>
            <a:chExt cx="7006924" cy="1972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006924" cy="197284"/>
            </a:xfrm>
            <a:custGeom>
              <a:avLst/>
              <a:gdLst/>
              <a:ahLst/>
              <a:cxnLst/>
              <a:rect l="l" t="t" r="r" b="b"/>
              <a:pathLst>
                <a:path w="7006924" h="197284">
                  <a:moveTo>
                    <a:pt x="0" y="0"/>
                  </a:moveTo>
                  <a:lnTo>
                    <a:pt x="7006924" y="0"/>
                  </a:lnTo>
                  <a:lnTo>
                    <a:pt x="7006924" y="197284"/>
                  </a:lnTo>
                  <a:lnTo>
                    <a:pt x="0" y="19728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7006924" cy="168709"/>
            </a:xfrm>
            <a:prstGeom prst="rect">
              <a:avLst/>
            </a:prstGeom>
          </p:spPr>
          <p:txBody>
            <a:bodyPr lIns="76200" tIns="76200" rIns="76200" bIns="76200" rtlCol="0" anchor="ctr"/>
            <a:lstStyle/>
            <a:p>
              <a:pPr algn="r">
                <a:lnSpc>
                  <a:spcPts val="2397"/>
                </a:lnSpc>
              </a:pPr>
              <a:r>
                <a:rPr lang="en-US" sz="2199" spc="992">
                  <a:solidFill>
                    <a:srgbClr val="C1023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EVALUACIÓN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648898" y="3812848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7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071861" y="3812848"/>
            <a:ext cx="3086100" cy="308610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7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3620846" y="4589564"/>
            <a:ext cx="1988130" cy="1532667"/>
          </a:xfrm>
          <a:custGeom>
            <a:avLst/>
            <a:gdLst/>
            <a:ahLst/>
            <a:cxnLst/>
            <a:rect l="l" t="t" r="r" b="b"/>
            <a:pathLst>
              <a:path w="1988130" h="1532667">
                <a:moveTo>
                  <a:pt x="0" y="0"/>
                </a:moveTo>
                <a:lnTo>
                  <a:pt x="1988130" y="0"/>
                </a:lnTo>
                <a:lnTo>
                  <a:pt x="1988130" y="1532667"/>
                </a:lnTo>
                <a:lnTo>
                  <a:pt x="0" y="15326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599266" y="4696029"/>
            <a:ext cx="1185365" cy="1319739"/>
          </a:xfrm>
          <a:custGeom>
            <a:avLst/>
            <a:gdLst/>
            <a:ahLst/>
            <a:cxnLst/>
            <a:rect l="l" t="t" r="r" b="b"/>
            <a:pathLst>
              <a:path w="1185365" h="1319739">
                <a:moveTo>
                  <a:pt x="0" y="0"/>
                </a:moveTo>
                <a:lnTo>
                  <a:pt x="1185365" y="0"/>
                </a:lnTo>
                <a:lnTo>
                  <a:pt x="1185365" y="1319738"/>
                </a:lnTo>
                <a:lnTo>
                  <a:pt x="0" y="13197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931397" y="4095347"/>
            <a:ext cx="2521102" cy="2521102"/>
          </a:xfrm>
          <a:custGeom>
            <a:avLst/>
            <a:gdLst/>
            <a:ahLst/>
            <a:cxnLst/>
            <a:rect l="l" t="t" r="r" b="b"/>
            <a:pathLst>
              <a:path w="2521102" h="2521102">
                <a:moveTo>
                  <a:pt x="0" y="0"/>
                </a:moveTo>
                <a:lnTo>
                  <a:pt x="2521102" y="0"/>
                </a:lnTo>
                <a:lnTo>
                  <a:pt x="2521102" y="2521102"/>
                </a:lnTo>
                <a:lnTo>
                  <a:pt x="0" y="252110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612944" y="2194614"/>
            <a:ext cx="8323558" cy="84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5"/>
              </a:lnSpc>
            </a:pPr>
            <a:r>
              <a:rPr lang="en-US" sz="5047" b="1" spc="49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EVALUACIÓN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723505" y="7366944"/>
            <a:ext cx="1782812" cy="40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9"/>
              </a:lnSpc>
              <a:spcBef>
                <a:spcPct val="0"/>
              </a:spcBef>
            </a:pPr>
            <a:r>
              <a:rPr lang="en-US" sz="2449" spc="240">
                <a:solidFill>
                  <a:srgbClr val="F2F4F5"/>
                </a:solidFill>
                <a:latin typeface="Oswald"/>
                <a:ea typeface="Oswald"/>
                <a:cs typeface="Oswald"/>
                <a:sym typeface="Oswald"/>
              </a:rPr>
              <a:t>alta eficacia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155905" y="7366944"/>
            <a:ext cx="4072086" cy="40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9"/>
              </a:lnSpc>
              <a:spcBef>
                <a:spcPct val="0"/>
              </a:spcBef>
            </a:pPr>
            <a:r>
              <a:rPr lang="en-US" sz="2449" spc="240">
                <a:solidFill>
                  <a:srgbClr val="F2F4F5"/>
                </a:solidFill>
                <a:latin typeface="Oswald"/>
                <a:ea typeface="Oswald"/>
                <a:cs typeface="Oswald"/>
                <a:sym typeface="Oswald"/>
              </a:rPr>
              <a:t>los fallos amplian el sistema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920926" y="-10899735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07605" y="-2864789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91036" y="275617"/>
            <a:ext cx="2677630" cy="1506167"/>
          </a:xfrm>
          <a:custGeom>
            <a:avLst/>
            <a:gdLst/>
            <a:ahLst/>
            <a:cxnLst/>
            <a:rect l="l" t="t" r="r" b="b"/>
            <a:pathLst>
              <a:path w="2677630" h="1506167">
                <a:moveTo>
                  <a:pt x="0" y="0"/>
                </a:moveTo>
                <a:lnTo>
                  <a:pt x="2677630" y="0"/>
                </a:lnTo>
                <a:lnTo>
                  <a:pt x="2677630" y="1506166"/>
                </a:lnTo>
                <a:lnTo>
                  <a:pt x="0" y="1506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9666424"/>
            <a:ext cx="18288000" cy="514909"/>
            <a:chOff x="0" y="0"/>
            <a:chExt cx="7006924" cy="1972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006924" cy="197284"/>
            </a:xfrm>
            <a:custGeom>
              <a:avLst/>
              <a:gdLst/>
              <a:ahLst/>
              <a:cxnLst/>
              <a:rect l="l" t="t" r="r" b="b"/>
              <a:pathLst>
                <a:path w="7006924" h="197284">
                  <a:moveTo>
                    <a:pt x="0" y="0"/>
                  </a:moveTo>
                  <a:lnTo>
                    <a:pt x="7006924" y="0"/>
                  </a:lnTo>
                  <a:lnTo>
                    <a:pt x="7006924" y="197284"/>
                  </a:lnTo>
                  <a:lnTo>
                    <a:pt x="0" y="19728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7006924" cy="168709"/>
            </a:xfrm>
            <a:prstGeom prst="rect">
              <a:avLst/>
            </a:prstGeom>
          </p:spPr>
          <p:txBody>
            <a:bodyPr lIns="76200" tIns="76200" rIns="76200" bIns="76200" rtlCol="0" anchor="ctr"/>
            <a:lstStyle/>
            <a:p>
              <a:pPr algn="r">
                <a:lnSpc>
                  <a:spcPts val="2397"/>
                </a:lnSpc>
              </a:pPr>
              <a:r>
                <a:rPr lang="en-US" sz="2199" spc="992">
                  <a:solidFill>
                    <a:srgbClr val="C1023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LÍNEAS FUTURAS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913173" y="3719977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7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478620" y="5479027"/>
            <a:ext cx="3086100" cy="308610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7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347727" y="5479027"/>
            <a:ext cx="3086100" cy="308610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7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2954760" y="6101377"/>
            <a:ext cx="1872034" cy="1841400"/>
          </a:xfrm>
          <a:custGeom>
            <a:avLst/>
            <a:gdLst/>
            <a:ahLst/>
            <a:cxnLst/>
            <a:rect l="l" t="t" r="r" b="b"/>
            <a:pathLst>
              <a:path w="1872034" h="1841400">
                <a:moveTo>
                  <a:pt x="0" y="0"/>
                </a:moveTo>
                <a:lnTo>
                  <a:pt x="1872034" y="0"/>
                </a:lnTo>
                <a:lnTo>
                  <a:pt x="1872034" y="1841400"/>
                </a:lnTo>
                <a:lnTo>
                  <a:pt x="0" y="1841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7446915" y="4294091"/>
            <a:ext cx="2018617" cy="1937873"/>
          </a:xfrm>
          <a:custGeom>
            <a:avLst/>
            <a:gdLst/>
            <a:ahLst/>
            <a:cxnLst/>
            <a:rect l="l" t="t" r="r" b="b"/>
            <a:pathLst>
              <a:path w="2018617" h="1937873">
                <a:moveTo>
                  <a:pt x="0" y="0"/>
                </a:moveTo>
                <a:lnTo>
                  <a:pt x="2018617" y="0"/>
                </a:lnTo>
                <a:lnTo>
                  <a:pt x="2018617" y="1937873"/>
                </a:lnTo>
                <a:lnTo>
                  <a:pt x="0" y="19378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2052734" y="6053141"/>
            <a:ext cx="1937873" cy="1937873"/>
          </a:xfrm>
          <a:custGeom>
            <a:avLst/>
            <a:gdLst/>
            <a:ahLst/>
            <a:cxnLst/>
            <a:rect l="l" t="t" r="r" b="b"/>
            <a:pathLst>
              <a:path w="1937873" h="1937873">
                <a:moveTo>
                  <a:pt x="0" y="0"/>
                </a:moveTo>
                <a:lnTo>
                  <a:pt x="1937872" y="0"/>
                </a:lnTo>
                <a:lnTo>
                  <a:pt x="1937872" y="1937872"/>
                </a:lnTo>
                <a:lnTo>
                  <a:pt x="0" y="19378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2612944" y="2194614"/>
            <a:ext cx="8323558" cy="84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5"/>
              </a:lnSpc>
            </a:pPr>
            <a:r>
              <a:rPr lang="en-US" sz="5047" b="1" spc="49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LÍNEAS FUTURAS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89700" y="-5370175"/>
            <a:ext cx="9899876" cy="10158455"/>
          </a:xfrm>
          <a:custGeom>
            <a:avLst/>
            <a:gdLst/>
            <a:ahLst/>
            <a:cxnLst/>
            <a:rect l="l" t="t" r="r" b="b"/>
            <a:pathLst>
              <a:path w="9899876" h="10158455">
                <a:moveTo>
                  <a:pt x="0" y="0"/>
                </a:moveTo>
                <a:lnTo>
                  <a:pt x="9899875" y="0"/>
                </a:lnTo>
                <a:lnTo>
                  <a:pt x="9899875" y="10158454"/>
                </a:lnTo>
                <a:lnTo>
                  <a:pt x="0" y="10158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371799" y="6162574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588384" y="6507120"/>
            <a:ext cx="11461151" cy="11760509"/>
          </a:xfrm>
          <a:custGeom>
            <a:avLst/>
            <a:gdLst/>
            <a:ahLst/>
            <a:cxnLst/>
            <a:rect l="l" t="t" r="r" b="b"/>
            <a:pathLst>
              <a:path w="11461151" h="11760509">
                <a:moveTo>
                  <a:pt x="0" y="0"/>
                </a:moveTo>
                <a:lnTo>
                  <a:pt x="11461151" y="0"/>
                </a:lnTo>
                <a:lnTo>
                  <a:pt x="11461151" y="11760509"/>
                </a:lnTo>
                <a:lnTo>
                  <a:pt x="0" y="1176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391036" y="275617"/>
            <a:ext cx="2677630" cy="1506167"/>
          </a:xfrm>
          <a:custGeom>
            <a:avLst/>
            <a:gdLst/>
            <a:ahLst/>
            <a:cxnLst/>
            <a:rect l="l" t="t" r="r" b="b"/>
            <a:pathLst>
              <a:path w="2677630" h="1506167">
                <a:moveTo>
                  <a:pt x="0" y="0"/>
                </a:moveTo>
                <a:lnTo>
                  <a:pt x="2677630" y="0"/>
                </a:lnTo>
                <a:lnTo>
                  <a:pt x="2677630" y="1506166"/>
                </a:lnTo>
                <a:lnTo>
                  <a:pt x="0" y="15061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0" y="9666424"/>
            <a:ext cx="18288000" cy="514909"/>
            <a:chOff x="0" y="0"/>
            <a:chExt cx="7006924" cy="19728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006924" cy="197284"/>
            </a:xfrm>
            <a:custGeom>
              <a:avLst/>
              <a:gdLst/>
              <a:ahLst/>
              <a:cxnLst/>
              <a:rect l="l" t="t" r="r" b="b"/>
              <a:pathLst>
                <a:path w="7006924" h="197284">
                  <a:moveTo>
                    <a:pt x="0" y="0"/>
                  </a:moveTo>
                  <a:lnTo>
                    <a:pt x="7006924" y="0"/>
                  </a:lnTo>
                  <a:lnTo>
                    <a:pt x="7006924" y="197284"/>
                  </a:lnTo>
                  <a:lnTo>
                    <a:pt x="0" y="19728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28575"/>
              <a:ext cx="7006924" cy="168709"/>
            </a:xfrm>
            <a:prstGeom prst="rect">
              <a:avLst/>
            </a:prstGeom>
          </p:spPr>
          <p:txBody>
            <a:bodyPr lIns="76200" tIns="76200" rIns="76200" bIns="76200" rtlCol="0" anchor="ctr"/>
            <a:lstStyle/>
            <a:p>
              <a:pPr algn="r">
                <a:lnSpc>
                  <a:spcPts val="2397"/>
                </a:lnSpc>
              </a:pPr>
              <a:r>
                <a:rPr lang="en-US" sz="2199" spc="992">
                  <a:solidFill>
                    <a:srgbClr val="C1023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INTRODUCCIÓN 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2142191" y="3855992"/>
            <a:ext cx="2338343" cy="1743128"/>
          </a:xfrm>
          <a:custGeom>
            <a:avLst/>
            <a:gdLst/>
            <a:ahLst/>
            <a:cxnLst/>
            <a:rect l="l" t="t" r="r" b="b"/>
            <a:pathLst>
              <a:path w="2338343" h="1743128">
                <a:moveTo>
                  <a:pt x="0" y="0"/>
                </a:moveTo>
                <a:lnTo>
                  <a:pt x="2338343" y="0"/>
                </a:lnTo>
                <a:lnTo>
                  <a:pt x="2338343" y="1743128"/>
                </a:lnTo>
                <a:lnTo>
                  <a:pt x="0" y="17431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427542" y="3718964"/>
            <a:ext cx="2333530" cy="2325044"/>
          </a:xfrm>
          <a:custGeom>
            <a:avLst/>
            <a:gdLst/>
            <a:ahLst/>
            <a:cxnLst/>
            <a:rect l="l" t="t" r="r" b="b"/>
            <a:pathLst>
              <a:path w="2333530" h="2325044">
                <a:moveTo>
                  <a:pt x="0" y="0"/>
                </a:moveTo>
                <a:lnTo>
                  <a:pt x="2333529" y="0"/>
                </a:lnTo>
                <a:lnTo>
                  <a:pt x="2333529" y="2325044"/>
                </a:lnTo>
                <a:lnTo>
                  <a:pt x="0" y="232504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710633" y="3430793"/>
            <a:ext cx="1704830" cy="2322128"/>
          </a:xfrm>
          <a:custGeom>
            <a:avLst/>
            <a:gdLst/>
            <a:ahLst/>
            <a:cxnLst/>
            <a:rect l="l" t="t" r="r" b="b"/>
            <a:pathLst>
              <a:path w="1704830" h="2322128">
                <a:moveTo>
                  <a:pt x="0" y="0"/>
                </a:moveTo>
                <a:lnTo>
                  <a:pt x="1704830" y="0"/>
                </a:lnTo>
                <a:lnTo>
                  <a:pt x="1704830" y="2322128"/>
                </a:lnTo>
                <a:lnTo>
                  <a:pt x="0" y="232212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365024" y="3743777"/>
            <a:ext cx="1835194" cy="1967557"/>
          </a:xfrm>
          <a:custGeom>
            <a:avLst/>
            <a:gdLst/>
            <a:ahLst/>
            <a:cxnLst/>
            <a:rect l="l" t="t" r="r" b="b"/>
            <a:pathLst>
              <a:path w="1835194" h="1967557">
                <a:moveTo>
                  <a:pt x="0" y="0"/>
                </a:moveTo>
                <a:lnTo>
                  <a:pt x="1835195" y="0"/>
                </a:lnTo>
                <a:lnTo>
                  <a:pt x="1835195" y="1967558"/>
                </a:lnTo>
                <a:lnTo>
                  <a:pt x="0" y="196755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4149780" y="3908080"/>
            <a:ext cx="2296581" cy="1658642"/>
          </a:xfrm>
          <a:custGeom>
            <a:avLst/>
            <a:gdLst/>
            <a:ahLst/>
            <a:cxnLst/>
            <a:rect l="l" t="t" r="r" b="b"/>
            <a:pathLst>
              <a:path w="2296581" h="1658642">
                <a:moveTo>
                  <a:pt x="0" y="0"/>
                </a:moveTo>
                <a:lnTo>
                  <a:pt x="2296581" y="0"/>
                </a:lnTo>
                <a:lnTo>
                  <a:pt x="2296581" y="1658641"/>
                </a:lnTo>
                <a:lnTo>
                  <a:pt x="0" y="165864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142191" y="1827534"/>
            <a:ext cx="8323558" cy="84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5"/>
              </a:lnSpc>
            </a:pPr>
            <a:r>
              <a:rPr lang="en-US" sz="5047" b="1" spc="49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AKINATOR</a:t>
            </a:r>
          </a:p>
        </p:txBody>
      </p:sp>
      <p:sp>
        <p:nvSpPr>
          <p:cNvPr id="15" name="AutoShape 15"/>
          <p:cNvSpPr/>
          <p:nvPr/>
        </p:nvSpPr>
        <p:spPr>
          <a:xfrm flipV="1">
            <a:off x="4657072" y="4788279"/>
            <a:ext cx="478495" cy="1905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6" name="AutoShape 16"/>
          <p:cNvSpPr/>
          <p:nvPr/>
        </p:nvSpPr>
        <p:spPr>
          <a:xfrm flipV="1">
            <a:off x="7996604" y="4797804"/>
            <a:ext cx="478495" cy="1905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7" name="AutoShape 17"/>
          <p:cNvSpPr/>
          <p:nvPr/>
        </p:nvSpPr>
        <p:spPr>
          <a:xfrm flipV="1">
            <a:off x="10654345" y="4797804"/>
            <a:ext cx="478495" cy="1905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8" name="AutoShape 18"/>
          <p:cNvSpPr/>
          <p:nvPr/>
        </p:nvSpPr>
        <p:spPr>
          <a:xfrm flipV="1">
            <a:off x="13439101" y="4807329"/>
            <a:ext cx="478495" cy="1905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9" name="TextBox 19"/>
          <p:cNvSpPr txBox="1"/>
          <p:nvPr/>
        </p:nvSpPr>
        <p:spPr>
          <a:xfrm>
            <a:off x="2158451" y="6386822"/>
            <a:ext cx="2498621" cy="692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2F4F5"/>
                </a:solidFill>
                <a:latin typeface="Montserrat"/>
                <a:ea typeface="Montserrat"/>
                <a:cs typeface="Montserrat"/>
                <a:sym typeface="Montserrat"/>
              </a:rPr>
              <a:t>Usuario piensa en un personaje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497984" y="6386822"/>
            <a:ext cx="2498621" cy="692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2F4F5"/>
                </a:solidFill>
                <a:latin typeface="Montserrat"/>
                <a:ea typeface="Montserrat"/>
                <a:cs typeface="Montserrat"/>
                <a:sym typeface="Montserrat"/>
              </a:rPr>
              <a:t>Responde preguntas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313737" y="6386822"/>
            <a:ext cx="2498621" cy="692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2F4F5"/>
                </a:solidFill>
                <a:latin typeface="Montserrat"/>
                <a:ea typeface="Montserrat"/>
                <a:cs typeface="Montserrat"/>
                <a:sym typeface="Montserrat"/>
              </a:rPr>
              <a:t>IA actualiza probabilidades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033311" y="6386822"/>
            <a:ext cx="2498621" cy="339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2F4F5"/>
                </a:solidFill>
                <a:latin typeface="Montserrat"/>
                <a:ea typeface="Montserrat"/>
                <a:cs typeface="Montserrat"/>
                <a:sym typeface="Montserrat"/>
              </a:rPr>
              <a:t>El sistema propone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4048760" y="6386822"/>
            <a:ext cx="2498621" cy="692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2F4F5"/>
                </a:solidFill>
                <a:latin typeface="Montserrat"/>
                <a:ea typeface="Montserrat"/>
                <a:cs typeface="Montserrat"/>
                <a:sym typeface="Montserrat"/>
              </a:rPr>
              <a:t>Se confirma o aprende del error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580377">
            <a:off x="9061430" y="-9133672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23072" y="3441556"/>
            <a:ext cx="8097687" cy="3241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015"/>
              </a:lnSpc>
              <a:spcBef>
                <a:spcPct val="0"/>
              </a:spcBef>
            </a:pPr>
            <a:r>
              <a:rPr lang="en-US" sz="9431" b="1" spc="92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MUCHAS GRACIAS</a:t>
            </a:r>
          </a:p>
        </p:txBody>
      </p:sp>
      <p:sp>
        <p:nvSpPr>
          <p:cNvPr id="4" name="Freeform 4"/>
          <p:cNvSpPr/>
          <p:nvPr/>
        </p:nvSpPr>
        <p:spPr>
          <a:xfrm>
            <a:off x="14003954" y="3806989"/>
            <a:ext cx="3706330" cy="2084811"/>
          </a:xfrm>
          <a:custGeom>
            <a:avLst/>
            <a:gdLst/>
            <a:ahLst/>
            <a:cxnLst/>
            <a:rect l="l" t="t" r="r" b="b"/>
            <a:pathLst>
              <a:path w="3706330" h="2084811">
                <a:moveTo>
                  <a:pt x="0" y="0"/>
                </a:moveTo>
                <a:lnTo>
                  <a:pt x="3706330" y="0"/>
                </a:lnTo>
                <a:lnTo>
                  <a:pt x="3706330" y="2084810"/>
                </a:lnTo>
                <a:lnTo>
                  <a:pt x="0" y="20848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71320" y="3754979"/>
            <a:ext cx="1835290" cy="1835290"/>
          </a:xfrm>
          <a:custGeom>
            <a:avLst/>
            <a:gdLst/>
            <a:ahLst/>
            <a:cxnLst/>
            <a:rect l="l" t="t" r="r" b="b"/>
            <a:pathLst>
              <a:path w="1835290" h="1835290">
                <a:moveTo>
                  <a:pt x="0" y="0"/>
                </a:moveTo>
                <a:lnTo>
                  <a:pt x="1835290" y="0"/>
                </a:lnTo>
                <a:lnTo>
                  <a:pt x="1835290" y="1835290"/>
                </a:lnTo>
                <a:lnTo>
                  <a:pt x="0" y="1835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228469" y="3754979"/>
            <a:ext cx="1835290" cy="1835290"/>
          </a:xfrm>
          <a:custGeom>
            <a:avLst/>
            <a:gdLst/>
            <a:ahLst/>
            <a:cxnLst/>
            <a:rect l="l" t="t" r="r" b="b"/>
            <a:pathLst>
              <a:path w="1835290" h="1835290">
                <a:moveTo>
                  <a:pt x="0" y="0"/>
                </a:moveTo>
                <a:lnTo>
                  <a:pt x="1835290" y="0"/>
                </a:lnTo>
                <a:lnTo>
                  <a:pt x="1835290" y="1835290"/>
                </a:lnTo>
                <a:lnTo>
                  <a:pt x="0" y="1835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063139" y="-4959976"/>
            <a:ext cx="9333423" cy="9577206"/>
          </a:xfrm>
          <a:custGeom>
            <a:avLst/>
            <a:gdLst/>
            <a:ahLst/>
            <a:cxnLst/>
            <a:rect l="l" t="t" r="r" b="b"/>
            <a:pathLst>
              <a:path w="9333423" h="9577206">
                <a:moveTo>
                  <a:pt x="0" y="0"/>
                </a:moveTo>
                <a:lnTo>
                  <a:pt x="9333423" y="0"/>
                </a:lnTo>
                <a:lnTo>
                  <a:pt x="9333423" y="9577206"/>
                </a:lnTo>
                <a:lnTo>
                  <a:pt x="0" y="95772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081390" y="3754979"/>
            <a:ext cx="1835290" cy="1835290"/>
          </a:xfrm>
          <a:custGeom>
            <a:avLst/>
            <a:gdLst/>
            <a:ahLst/>
            <a:cxnLst/>
            <a:rect l="l" t="t" r="r" b="b"/>
            <a:pathLst>
              <a:path w="1835290" h="1835290">
                <a:moveTo>
                  <a:pt x="0" y="0"/>
                </a:moveTo>
                <a:lnTo>
                  <a:pt x="1835290" y="0"/>
                </a:lnTo>
                <a:lnTo>
                  <a:pt x="1835290" y="1835290"/>
                </a:lnTo>
                <a:lnTo>
                  <a:pt x="0" y="1835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768849" y="4103504"/>
            <a:ext cx="1040231" cy="992948"/>
          </a:xfrm>
          <a:custGeom>
            <a:avLst/>
            <a:gdLst/>
            <a:ahLst/>
            <a:cxnLst/>
            <a:rect l="l" t="t" r="r" b="b"/>
            <a:pathLst>
              <a:path w="1040231" h="992948">
                <a:moveTo>
                  <a:pt x="0" y="0"/>
                </a:moveTo>
                <a:lnTo>
                  <a:pt x="1040231" y="0"/>
                </a:lnTo>
                <a:lnTo>
                  <a:pt x="1040231" y="992948"/>
                </a:lnTo>
                <a:lnTo>
                  <a:pt x="0" y="9929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4126813" y="-5822227"/>
            <a:ext cx="9333423" cy="9577206"/>
          </a:xfrm>
          <a:custGeom>
            <a:avLst/>
            <a:gdLst/>
            <a:ahLst/>
            <a:cxnLst/>
            <a:rect l="l" t="t" r="r" b="b"/>
            <a:pathLst>
              <a:path w="9333423" h="9577206">
                <a:moveTo>
                  <a:pt x="0" y="0"/>
                </a:moveTo>
                <a:lnTo>
                  <a:pt x="9333423" y="0"/>
                </a:lnTo>
                <a:lnTo>
                  <a:pt x="9333423" y="9577206"/>
                </a:lnTo>
                <a:lnTo>
                  <a:pt x="0" y="95772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887814">
            <a:off x="14993922" y="7627206"/>
            <a:ext cx="7634959" cy="7834379"/>
          </a:xfrm>
          <a:custGeom>
            <a:avLst/>
            <a:gdLst/>
            <a:ahLst/>
            <a:cxnLst/>
            <a:rect l="l" t="t" r="r" b="b"/>
            <a:pathLst>
              <a:path w="7634959" h="7834379">
                <a:moveTo>
                  <a:pt x="0" y="0"/>
                </a:moveTo>
                <a:lnTo>
                  <a:pt x="7634958" y="0"/>
                </a:lnTo>
                <a:lnTo>
                  <a:pt x="7634958" y="7834379"/>
                </a:lnTo>
                <a:lnTo>
                  <a:pt x="0" y="78343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4176364">
            <a:off x="-4084727" y="8222639"/>
            <a:ext cx="8815232" cy="9045480"/>
          </a:xfrm>
          <a:custGeom>
            <a:avLst/>
            <a:gdLst/>
            <a:ahLst/>
            <a:cxnLst/>
            <a:rect l="l" t="t" r="r" b="b"/>
            <a:pathLst>
              <a:path w="8815232" h="9045480">
                <a:moveTo>
                  <a:pt x="0" y="0"/>
                </a:moveTo>
                <a:lnTo>
                  <a:pt x="8815232" y="0"/>
                </a:lnTo>
                <a:lnTo>
                  <a:pt x="8815232" y="9045481"/>
                </a:lnTo>
                <a:lnTo>
                  <a:pt x="0" y="9045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663624" y="5977289"/>
            <a:ext cx="3250682" cy="554732"/>
            <a:chOff x="0" y="0"/>
            <a:chExt cx="870410" cy="14853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0410" cy="148536"/>
            </a:xfrm>
            <a:custGeom>
              <a:avLst/>
              <a:gdLst/>
              <a:ahLst/>
              <a:cxnLst/>
              <a:rect l="l" t="t" r="r" b="b"/>
              <a:pathLst>
                <a:path w="870410" h="148536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578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520773" y="5977289"/>
            <a:ext cx="3250682" cy="554732"/>
            <a:chOff x="0" y="0"/>
            <a:chExt cx="870410" cy="14853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0410" cy="148536"/>
            </a:xfrm>
            <a:custGeom>
              <a:avLst/>
              <a:gdLst/>
              <a:ahLst/>
              <a:cxnLst/>
              <a:rect l="l" t="t" r="r" b="b"/>
              <a:pathLst>
                <a:path w="870410" h="148536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578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373694" y="5977289"/>
            <a:ext cx="3250682" cy="554732"/>
            <a:chOff x="0" y="0"/>
            <a:chExt cx="870410" cy="14853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0410" cy="148536"/>
            </a:xfrm>
            <a:custGeom>
              <a:avLst/>
              <a:gdLst/>
              <a:ahLst/>
              <a:cxnLst/>
              <a:rect l="l" t="t" r="r" b="b"/>
              <a:pathLst>
                <a:path w="870410" h="148536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578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13554515" y="4194289"/>
            <a:ext cx="889040" cy="902163"/>
          </a:xfrm>
          <a:custGeom>
            <a:avLst/>
            <a:gdLst/>
            <a:ahLst/>
            <a:cxnLst/>
            <a:rect l="l" t="t" r="r" b="b"/>
            <a:pathLst>
              <a:path w="889040" h="902163">
                <a:moveTo>
                  <a:pt x="0" y="0"/>
                </a:moveTo>
                <a:lnTo>
                  <a:pt x="889040" y="0"/>
                </a:lnTo>
                <a:lnTo>
                  <a:pt x="889040" y="902163"/>
                </a:lnTo>
                <a:lnTo>
                  <a:pt x="0" y="9021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8663659" y="4062385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0"/>
                </a:lnTo>
                <a:lnTo>
                  <a:pt x="0" y="10525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0" y="9666424"/>
            <a:ext cx="18288000" cy="514909"/>
            <a:chOff x="0" y="0"/>
            <a:chExt cx="7006924" cy="19728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7006924" cy="197284"/>
            </a:xfrm>
            <a:custGeom>
              <a:avLst/>
              <a:gdLst/>
              <a:ahLst/>
              <a:cxnLst/>
              <a:rect l="l" t="t" r="r" b="b"/>
              <a:pathLst>
                <a:path w="7006924" h="197284">
                  <a:moveTo>
                    <a:pt x="0" y="0"/>
                  </a:moveTo>
                  <a:lnTo>
                    <a:pt x="7006924" y="0"/>
                  </a:lnTo>
                  <a:lnTo>
                    <a:pt x="7006924" y="197284"/>
                  </a:lnTo>
                  <a:lnTo>
                    <a:pt x="0" y="19728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28575"/>
              <a:ext cx="7006924" cy="168709"/>
            </a:xfrm>
            <a:prstGeom prst="rect">
              <a:avLst/>
            </a:prstGeom>
          </p:spPr>
          <p:txBody>
            <a:bodyPr lIns="76200" tIns="76200" rIns="76200" bIns="76200" rtlCol="0" anchor="ctr"/>
            <a:lstStyle/>
            <a:p>
              <a:pPr algn="r">
                <a:lnSpc>
                  <a:spcPts val="2397"/>
                </a:lnSpc>
              </a:pPr>
              <a:r>
                <a:rPr lang="en-US" sz="2199" spc="992">
                  <a:solidFill>
                    <a:srgbClr val="C1023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MOTIVACIÓN </a:t>
              </a:r>
            </a:p>
          </p:txBody>
        </p:sp>
      </p:grpSp>
      <p:sp>
        <p:nvSpPr>
          <p:cNvPr id="24" name="Freeform 24"/>
          <p:cNvSpPr/>
          <p:nvPr/>
        </p:nvSpPr>
        <p:spPr>
          <a:xfrm>
            <a:off x="15391036" y="275617"/>
            <a:ext cx="2677630" cy="1506167"/>
          </a:xfrm>
          <a:custGeom>
            <a:avLst/>
            <a:gdLst/>
            <a:ahLst/>
            <a:cxnLst/>
            <a:rect l="l" t="t" r="r" b="b"/>
            <a:pathLst>
              <a:path w="2677630" h="1506167">
                <a:moveTo>
                  <a:pt x="0" y="0"/>
                </a:moveTo>
                <a:lnTo>
                  <a:pt x="2677630" y="0"/>
                </a:lnTo>
                <a:lnTo>
                  <a:pt x="2677630" y="1506166"/>
                </a:lnTo>
                <a:lnTo>
                  <a:pt x="0" y="150616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2142191" y="1827534"/>
            <a:ext cx="8323558" cy="84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5"/>
              </a:lnSpc>
            </a:pPr>
            <a:r>
              <a:rPr lang="en-US" sz="5047" b="1" spc="49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MOTIVACIÓN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663624" y="5965657"/>
            <a:ext cx="3250682" cy="52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7"/>
              </a:lnSpc>
              <a:spcBef>
                <a:spcPct val="0"/>
              </a:spcBef>
            </a:pPr>
            <a:r>
              <a:rPr lang="en-US" sz="3049" spc="298">
                <a:solidFill>
                  <a:srgbClr val="1A1A1A"/>
                </a:solidFill>
                <a:latin typeface="Oswald"/>
                <a:ea typeface="Oswald"/>
                <a:cs typeface="Oswald"/>
                <a:sym typeface="Oswald"/>
              </a:rPr>
              <a:t>Popularidad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518659" y="5965657"/>
            <a:ext cx="3250682" cy="52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7"/>
              </a:lnSpc>
              <a:spcBef>
                <a:spcPct val="0"/>
              </a:spcBef>
            </a:pPr>
            <a:r>
              <a:rPr lang="en-US" sz="3049" spc="298">
                <a:solidFill>
                  <a:srgbClr val="1A1A1A"/>
                </a:solidFill>
                <a:latin typeface="Oswald"/>
                <a:ea typeface="Oswald"/>
                <a:cs typeface="Oswald"/>
                <a:sym typeface="Oswald"/>
              </a:rPr>
              <a:t>Aprendizaje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371655" y="5965657"/>
            <a:ext cx="3250682" cy="52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7"/>
              </a:lnSpc>
              <a:spcBef>
                <a:spcPct val="0"/>
              </a:spcBef>
            </a:pPr>
            <a:r>
              <a:rPr lang="en-US" sz="3049" spc="298">
                <a:solidFill>
                  <a:srgbClr val="1A1A1A"/>
                </a:solidFill>
                <a:latin typeface="Oswald"/>
                <a:ea typeface="Oswald"/>
                <a:cs typeface="Oswald"/>
                <a:sym typeface="Oswald"/>
              </a:rPr>
              <a:t>Entretenimiento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21572" y="-390774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7" y="0"/>
                </a:lnTo>
                <a:lnTo>
                  <a:pt x="7616557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6630263" y="3877471"/>
            <a:ext cx="9034431" cy="1404052"/>
            <a:chOff x="0" y="0"/>
            <a:chExt cx="1744696" cy="27114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44696" cy="271145"/>
            </a:xfrm>
            <a:custGeom>
              <a:avLst/>
              <a:gdLst/>
              <a:ahLst/>
              <a:cxnLst/>
              <a:rect l="l" t="t" r="r" b="b"/>
              <a:pathLst>
                <a:path w="1744696" h="271145">
                  <a:moveTo>
                    <a:pt x="0" y="0"/>
                  </a:moveTo>
                  <a:lnTo>
                    <a:pt x="1744696" y="0"/>
                  </a:lnTo>
                  <a:lnTo>
                    <a:pt x="1744696" y="271145"/>
                  </a:lnTo>
                  <a:lnTo>
                    <a:pt x="0" y="2711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744696" cy="290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5391036" y="275617"/>
            <a:ext cx="2677630" cy="1506167"/>
          </a:xfrm>
          <a:custGeom>
            <a:avLst/>
            <a:gdLst/>
            <a:ahLst/>
            <a:cxnLst/>
            <a:rect l="l" t="t" r="r" b="b"/>
            <a:pathLst>
              <a:path w="2677630" h="1506167">
                <a:moveTo>
                  <a:pt x="0" y="0"/>
                </a:moveTo>
                <a:lnTo>
                  <a:pt x="2677630" y="0"/>
                </a:lnTo>
                <a:lnTo>
                  <a:pt x="2677630" y="1506166"/>
                </a:lnTo>
                <a:lnTo>
                  <a:pt x="0" y="1506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0" y="9666424"/>
            <a:ext cx="18288000" cy="514909"/>
            <a:chOff x="0" y="0"/>
            <a:chExt cx="7006924" cy="19728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006924" cy="197284"/>
            </a:xfrm>
            <a:custGeom>
              <a:avLst/>
              <a:gdLst/>
              <a:ahLst/>
              <a:cxnLst/>
              <a:rect l="l" t="t" r="r" b="b"/>
              <a:pathLst>
                <a:path w="7006924" h="197284">
                  <a:moveTo>
                    <a:pt x="0" y="0"/>
                  </a:moveTo>
                  <a:lnTo>
                    <a:pt x="7006924" y="0"/>
                  </a:lnTo>
                  <a:lnTo>
                    <a:pt x="7006924" y="197284"/>
                  </a:lnTo>
                  <a:lnTo>
                    <a:pt x="0" y="19728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28575"/>
              <a:ext cx="7006924" cy="168709"/>
            </a:xfrm>
            <a:prstGeom prst="rect">
              <a:avLst/>
            </a:prstGeom>
          </p:spPr>
          <p:txBody>
            <a:bodyPr lIns="76200" tIns="76200" rIns="76200" bIns="76200" rtlCol="0" anchor="ctr"/>
            <a:lstStyle/>
            <a:p>
              <a:pPr algn="r">
                <a:lnSpc>
                  <a:spcPts val="2397"/>
                </a:lnSpc>
              </a:pPr>
              <a:r>
                <a:rPr lang="en-US" sz="2199" spc="992">
                  <a:solidFill>
                    <a:srgbClr val="C1023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OBJETIVOS 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3290555" y="3623837"/>
            <a:ext cx="2077522" cy="1911320"/>
          </a:xfrm>
          <a:custGeom>
            <a:avLst/>
            <a:gdLst/>
            <a:ahLst/>
            <a:cxnLst/>
            <a:rect l="l" t="t" r="r" b="b"/>
            <a:pathLst>
              <a:path w="2077522" h="1911320">
                <a:moveTo>
                  <a:pt x="0" y="0"/>
                </a:moveTo>
                <a:lnTo>
                  <a:pt x="2077522" y="0"/>
                </a:lnTo>
                <a:lnTo>
                  <a:pt x="2077522" y="1911320"/>
                </a:lnTo>
                <a:lnTo>
                  <a:pt x="0" y="19113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774723" y="4222531"/>
            <a:ext cx="8900334" cy="675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Crear un sistema capaz de adivinar personajes a través de preguntas cerradas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612944" y="2194614"/>
            <a:ext cx="8323558" cy="84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5"/>
              </a:lnSpc>
            </a:pPr>
            <a:r>
              <a:rPr lang="en-US" sz="5047" b="1" spc="49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OBJETIVO GENERAL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760017" y="-12044846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497509" y="-2984316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343437" y="6155956"/>
            <a:ext cx="12691034" cy="0"/>
          </a:xfrm>
          <a:prstGeom prst="line">
            <a:avLst/>
          </a:prstGeom>
          <a:ln w="28575" cap="flat">
            <a:solidFill>
              <a:srgbClr val="FDFBF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2983811" y="5946615"/>
            <a:ext cx="420894" cy="42089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1" indent="0" algn="ctr">
                <a:lnSpc>
                  <a:spcPts val="7623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497790" y="4353662"/>
            <a:ext cx="1392935" cy="139293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25414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1" indent="0" algn="ctr">
                <a:lnSpc>
                  <a:spcPts val="7623"/>
                </a:lnSpc>
                <a:spcBef>
                  <a:spcPct val="0"/>
                </a:spcBef>
              </a:pPr>
              <a:r>
                <a:rPr lang="en-US" sz="5524" b="1" u="none" strike="noStrike" spc="541">
                  <a:solidFill>
                    <a:srgbClr val="100F0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1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427856" y="4353662"/>
            <a:ext cx="1392935" cy="139293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25414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1" indent="0" algn="ctr">
                <a:lnSpc>
                  <a:spcPts val="7623"/>
                </a:lnSpc>
                <a:spcBef>
                  <a:spcPct val="0"/>
                </a:spcBef>
              </a:pPr>
              <a:r>
                <a:rPr lang="en-US" sz="5524" b="1" u="none" strike="noStrike" spc="541">
                  <a:solidFill>
                    <a:srgbClr val="100F0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2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356928" y="4353662"/>
            <a:ext cx="1392935" cy="139293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85093" y="25414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1" indent="0" algn="ctr">
                <a:lnSpc>
                  <a:spcPts val="7623"/>
                </a:lnSpc>
                <a:spcBef>
                  <a:spcPct val="0"/>
                </a:spcBef>
              </a:pPr>
              <a:r>
                <a:rPr lang="en-US" sz="5524" b="1" spc="541">
                  <a:solidFill>
                    <a:srgbClr val="100F0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3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286000" y="4353662"/>
            <a:ext cx="1392935" cy="1392935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85093" y="25414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1" indent="0" algn="ctr">
                <a:lnSpc>
                  <a:spcPts val="7623"/>
                </a:lnSpc>
                <a:spcBef>
                  <a:spcPct val="0"/>
                </a:spcBef>
              </a:pPr>
              <a:r>
                <a:rPr lang="en-US" sz="5524" b="1" u="none" strike="noStrike" spc="541">
                  <a:solidFill>
                    <a:srgbClr val="100F0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4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848405" y="7031369"/>
            <a:ext cx="2691704" cy="7975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7"/>
              </a:lnSpc>
            </a:pPr>
            <a:r>
              <a:rPr lang="en-US" sz="1549" spc="151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Base de datos estructurada de personajes.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5913877" y="5946615"/>
            <a:ext cx="420894" cy="420894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  <a:ln cap="sq">
              <a:noFill/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1" indent="0" algn="ctr">
                <a:lnSpc>
                  <a:spcPts val="7623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8845839" y="5946615"/>
            <a:ext cx="420894" cy="420894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  <a:ln cap="sq">
              <a:noFill/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1" indent="0" algn="ctr">
                <a:lnSpc>
                  <a:spcPts val="7623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1777801" y="5946615"/>
            <a:ext cx="420894" cy="420894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  <a:ln cap="sq">
              <a:noFill/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1" indent="0" algn="ctr">
                <a:lnSpc>
                  <a:spcPts val="762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4778471" y="7031369"/>
            <a:ext cx="2691704" cy="529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7"/>
              </a:lnSpc>
            </a:pPr>
            <a:r>
              <a:rPr lang="en-US" sz="1549" spc="151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Algoritmo de inferencia para reducir preguntas.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710434" y="7031369"/>
            <a:ext cx="2691704" cy="529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7"/>
              </a:lnSpc>
            </a:pPr>
            <a:r>
              <a:rPr lang="en-US" sz="1549" spc="151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Registro de partidas para mejorar el sistema.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642396" y="7032555"/>
            <a:ext cx="2691704" cy="2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7"/>
              </a:lnSpc>
            </a:pPr>
            <a:r>
              <a:rPr lang="en-US" sz="1549" spc="151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Interfaz web funcional.</a:t>
            </a:r>
          </a:p>
        </p:txBody>
      </p:sp>
      <p:sp>
        <p:nvSpPr>
          <p:cNvPr id="33" name="Freeform 33"/>
          <p:cNvSpPr/>
          <p:nvPr/>
        </p:nvSpPr>
        <p:spPr>
          <a:xfrm>
            <a:off x="15391036" y="275617"/>
            <a:ext cx="2677630" cy="1506167"/>
          </a:xfrm>
          <a:custGeom>
            <a:avLst/>
            <a:gdLst/>
            <a:ahLst/>
            <a:cxnLst/>
            <a:rect l="l" t="t" r="r" b="b"/>
            <a:pathLst>
              <a:path w="2677630" h="1506167">
                <a:moveTo>
                  <a:pt x="0" y="0"/>
                </a:moveTo>
                <a:lnTo>
                  <a:pt x="2677630" y="0"/>
                </a:lnTo>
                <a:lnTo>
                  <a:pt x="2677630" y="1506166"/>
                </a:lnTo>
                <a:lnTo>
                  <a:pt x="0" y="1506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34" name="Group 34"/>
          <p:cNvGrpSpPr/>
          <p:nvPr/>
        </p:nvGrpSpPr>
        <p:grpSpPr>
          <a:xfrm>
            <a:off x="0" y="9666424"/>
            <a:ext cx="18288000" cy="514909"/>
            <a:chOff x="0" y="0"/>
            <a:chExt cx="7006924" cy="197284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7006924" cy="197284"/>
            </a:xfrm>
            <a:custGeom>
              <a:avLst/>
              <a:gdLst/>
              <a:ahLst/>
              <a:cxnLst/>
              <a:rect l="l" t="t" r="r" b="b"/>
              <a:pathLst>
                <a:path w="7006924" h="197284">
                  <a:moveTo>
                    <a:pt x="0" y="0"/>
                  </a:moveTo>
                  <a:lnTo>
                    <a:pt x="7006924" y="0"/>
                  </a:lnTo>
                  <a:lnTo>
                    <a:pt x="7006924" y="197284"/>
                  </a:lnTo>
                  <a:lnTo>
                    <a:pt x="0" y="19728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28575"/>
              <a:ext cx="7006924" cy="168709"/>
            </a:xfrm>
            <a:prstGeom prst="rect">
              <a:avLst/>
            </a:prstGeom>
          </p:spPr>
          <p:txBody>
            <a:bodyPr lIns="76200" tIns="76200" rIns="76200" bIns="76200" rtlCol="0" anchor="ctr"/>
            <a:lstStyle/>
            <a:p>
              <a:pPr algn="r">
                <a:lnSpc>
                  <a:spcPts val="2397"/>
                </a:lnSpc>
              </a:pPr>
              <a:r>
                <a:rPr lang="en-US" sz="2199" spc="992">
                  <a:solidFill>
                    <a:srgbClr val="C1023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OBJETIVOS </a:t>
              </a:r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2612944" y="2194614"/>
            <a:ext cx="8323558" cy="84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5"/>
              </a:lnSpc>
            </a:pPr>
            <a:r>
              <a:rPr lang="en-US" sz="5047" b="1" spc="49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OBJETIVOS ESPECIFICOS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244245" y="-6449416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3986589">
            <a:off x="14061855" y="-4650231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6"/>
                </a:lnTo>
                <a:lnTo>
                  <a:pt x="0" y="10152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91036" y="275617"/>
            <a:ext cx="2677630" cy="1506167"/>
          </a:xfrm>
          <a:custGeom>
            <a:avLst/>
            <a:gdLst/>
            <a:ahLst/>
            <a:cxnLst/>
            <a:rect l="l" t="t" r="r" b="b"/>
            <a:pathLst>
              <a:path w="2677630" h="1506167">
                <a:moveTo>
                  <a:pt x="0" y="0"/>
                </a:moveTo>
                <a:lnTo>
                  <a:pt x="2677630" y="0"/>
                </a:lnTo>
                <a:lnTo>
                  <a:pt x="2677630" y="1506166"/>
                </a:lnTo>
                <a:lnTo>
                  <a:pt x="0" y="1506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9666424"/>
            <a:ext cx="18288000" cy="514909"/>
            <a:chOff x="0" y="0"/>
            <a:chExt cx="7006924" cy="1972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006924" cy="197284"/>
            </a:xfrm>
            <a:custGeom>
              <a:avLst/>
              <a:gdLst/>
              <a:ahLst/>
              <a:cxnLst/>
              <a:rect l="l" t="t" r="r" b="b"/>
              <a:pathLst>
                <a:path w="7006924" h="197284">
                  <a:moveTo>
                    <a:pt x="0" y="0"/>
                  </a:moveTo>
                  <a:lnTo>
                    <a:pt x="7006924" y="0"/>
                  </a:lnTo>
                  <a:lnTo>
                    <a:pt x="7006924" y="197284"/>
                  </a:lnTo>
                  <a:lnTo>
                    <a:pt x="0" y="19728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7006924" cy="168709"/>
            </a:xfrm>
            <a:prstGeom prst="rect">
              <a:avLst/>
            </a:prstGeom>
          </p:spPr>
          <p:txBody>
            <a:bodyPr lIns="76200" tIns="76200" rIns="76200" bIns="76200" rtlCol="0" anchor="ctr"/>
            <a:lstStyle/>
            <a:p>
              <a:pPr algn="r">
                <a:lnSpc>
                  <a:spcPts val="2397"/>
                </a:lnSpc>
              </a:pPr>
              <a:r>
                <a:rPr lang="en-US" sz="2199" spc="992">
                  <a:solidFill>
                    <a:srgbClr val="C1023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METODOLOGÍA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3371320" y="3754979"/>
            <a:ext cx="1835290" cy="1835290"/>
          </a:xfrm>
          <a:custGeom>
            <a:avLst/>
            <a:gdLst/>
            <a:ahLst/>
            <a:cxnLst/>
            <a:rect l="l" t="t" r="r" b="b"/>
            <a:pathLst>
              <a:path w="1835290" h="1835290">
                <a:moveTo>
                  <a:pt x="0" y="0"/>
                </a:moveTo>
                <a:lnTo>
                  <a:pt x="1835290" y="0"/>
                </a:lnTo>
                <a:lnTo>
                  <a:pt x="1835290" y="1835290"/>
                </a:lnTo>
                <a:lnTo>
                  <a:pt x="0" y="18352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228469" y="3754979"/>
            <a:ext cx="1835290" cy="1835290"/>
          </a:xfrm>
          <a:custGeom>
            <a:avLst/>
            <a:gdLst/>
            <a:ahLst/>
            <a:cxnLst/>
            <a:rect l="l" t="t" r="r" b="b"/>
            <a:pathLst>
              <a:path w="1835290" h="1835290">
                <a:moveTo>
                  <a:pt x="0" y="0"/>
                </a:moveTo>
                <a:lnTo>
                  <a:pt x="1835290" y="0"/>
                </a:lnTo>
                <a:lnTo>
                  <a:pt x="1835290" y="1835290"/>
                </a:lnTo>
                <a:lnTo>
                  <a:pt x="0" y="18352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081390" y="3754979"/>
            <a:ext cx="1835290" cy="1835290"/>
          </a:xfrm>
          <a:custGeom>
            <a:avLst/>
            <a:gdLst/>
            <a:ahLst/>
            <a:cxnLst/>
            <a:rect l="l" t="t" r="r" b="b"/>
            <a:pathLst>
              <a:path w="1835290" h="1835290">
                <a:moveTo>
                  <a:pt x="0" y="0"/>
                </a:moveTo>
                <a:lnTo>
                  <a:pt x="1835290" y="0"/>
                </a:lnTo>
                <a:lnTo>
                  <a:pt x="1835290" y="1835290"/>
                </a:lnTo>
                <a:lnTo>
                  <a:pt x="0" y="18352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2663624" y="5977289"/>
            <a:ext cx="3250682" cy="554732"/>
            <a:chOff x="0" y="0"/>
            <a:chExt cx="870410" cy="14853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70410" cy="148536"/>
            </a:xfrm>
            <a:custGeom>
              <a:avLst/>
              <a:gdLst/>
              <a:ahLst/>
              <a:cxnLst/>
              <a:rect l="l" t="t" r="r" b="b"/>
              <a:pathLst>
                <a:path w="870410" h="148536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578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520773" y="5977289"/>
            <a:ext cx="3250682" cy="554732"/>
            <a:chOff x="0" y="0"/>
            <a:chExt cx="870410" cy="14853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70410" cy="148536"/>
            </a:xfrm>
            <a:custGeom>
              <a:avLst/>
              <a:gdLst/>
              <a:ahLst/>
              <a:cxnLst/>
              <a:rect l="l" t="t" r="r" b="b"/>
              <a:pathLst>
                <a:path w="870410" h="148536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578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373694" y="5977289"/>
            <a:ext cx="3250682" cy="554732"/>
            <a:chOff x="0" y="0"/>
            <a:chExt cx="870410" cy="14853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70410" cy="148536"/>
            </a:xfrm>
            <a:custGeom>
              <a:avLst/>
              <a:gdLst/>
              <a:ahLst/>
              <a:cxnLst/>
              <a:rect l="l" t="t" r="r" b="b"/>
              <a:pathLst>
                <a:path w="870410" h="148536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578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8465603" y="3994227"/>
            <a:ext cx="1356794" cy="1356794"/>
          </a:xfrm>
          <a:custGeom>
            <a:avLst/>
            <a:gdLst/>
            <a:ahLst/>
            <a:cxnLst/>
            <a:rect l="l" t="t" r="r" b="b"/>
            <a:pathLst>
              <a:path w="1356794" h="1356794">
                <a:moveTo>
                  <a:pt x="0" y="0"/>
                </a:moveTo>
                <a:lnTo>
                  <a:pt x="1356794" y="0"/>
                </a:lnTo>
                <a:lnTo>
                  <a:pt x="1356794" y="1356794"/>
                </a:lnTo>
                <a:lnTo>
                  <a:pt x="0" y="13567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3898319" y="4094628"/>
            <a:ext cx="781291" cy="1155992"/>
          </a:xfrm>
          <a:custGeom>
            <a:avLst/>
            <a:gdLst/>
            <a:ahLst/>
            <a:cxnLst/>
            <a:rect l="l" t="t" r="r" b="b"/>
            <a:pathLst>
              <a:path w="781291" h="1155992">
                <a:moveTo>
                  <a:pt x="0" y="0"/>
                </a:moveTo>
                <a:lnTo>
                  <a:pt x="781291" y="0"/>
                </a:lnTo>
                <a:lnTo>
                  <a:pt x="781291" y="1155992"/>
                </a:lnTo>
                <a:lnTo>
                  <a:pt x="0" y="11559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3424454" y="4148188"/>
            <a:ext cx="1149162" cy="1048872"/>
          </a:xfrm>
          <a:custGeom>
            <a:avLst/>
            <a:gdLst/>
            <a:ahLst/>
            <a:cxnLst/>
            <a:rect l="l" t="t" r="r" b="b"/>
            <a:pathLst>
              <a:path w="1149162" h="1048872">
                <a:moveTo>
                  <a:pt x="0" y="0"/>
                </a:moveTo>
                <a:lnTo>
                  <a:pt x="1149163" y="0"/>
                </a:lnTo>
                <a:lnTo>
                  <a:pt x="1149163" y="1048872"/>
                </a:lnTo>
                <a:lnTo>
                  <a:pt x="0" y="1048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2612944" y="2194614"/>
            <a:ext cx="8323558" cy="84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5"/>
              </a:lnSpc>
            </a:pPr>
            <a:r>
              <a:rPr lang="en-US" sz="5047" b="1" spc="49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METODOLOGÍA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520773" y="5965657"/>
            <a:ext cx="3250682" cy="52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7"/>
              </a:lnSpc>
              <a:spcBef>
                <a:spcPct val="0"/>
              </a:spcBef>
            </a:pPr>
            <a:r>
              <a:rPr lang="en-US" sz="3049" spc="298">
                <a:solidFill>
                  <a:srgbClr val="1A1A1A"/>
                </a:solidFill>
                <a:latin typeface="Oswald"/>
                <a:ea typeface="Oswald"/>
                <a:cs typeface="Oswald"/>
                <a:sym typeface="Oswald"/>
              </a:rPr>
              <a:t>Motor inferencia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373694" y="5965657"/>
            <a:ext cx="3250682" cy="52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7"/>
              </a:lnSpc>
              <a:spcBef>
                <a:spcPct val="0"/>
              </a:spcBef>
            </a:pPr>
            <a:r>
              <a:rPr lang="en-US" sz="3049" spc="298">
                <a:solidFill>
                  <a:srgbClr val="1A1A1A"/>
                </a:solidFill>
                <a:latin typeface="Oswald"/>
                <a:ea typeface="Oswald"/>
                <a:cs typeface="Oswald"/>
                <a:sym typeface="Oswald"/>
              </a:rPr>
              <a:t>Web + bbdd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660366" y="5965657"/>
            <a:ext cx="3250682" cy="52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7"/>
              </a:lnSpc>
              <a:spcBef>
                <a:spcPct val="0"/>
              </a:spcBef>
            </a:pPr>
            <a:r>
              <a:rPr lang="en-US" sz="3049" spc="298">
                <a:solidFill>
                  <a:srgbClr val="1A1A1A"/>
                </a:solidFill>
                <a:latin typeface="Oswald"/>
                <a:ea typeface="Oswald"/>
                <a:cs typeface="Oswald"/>
                <a:sym typeface="Oswald"/>
              </a:rPr>
              <a:t>Diseño Atributos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760017" y="-12044846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386896" y="-2984316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2226909" y="4832396"/>
            <a:ext cx="12691034" cy="0"/>
          </a:xfrm>
          <a:prstGeom prst="line">
            <a:avLst/>
          </a:prstGeom>
          <a:ln w="28575" cap="flat">
            <a:solidFill>
              <a:srgbClr val="FDFBFB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3362314" y="4196818"/>
            <a:ext cx="1392935" cy="139293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1" indent="0" algn="ctr">
                <a:lnSpc>
                  <a:spcPts val="7623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292380" y="4196818"/>
            <a:ext cx="1392935" cy="139293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1" indent="0" algn="ctr">
                <a:lnSpc>
                  <a:spcPts val="7623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221452" y="4196818"/>
            <a:ext cx="1392935" cy="139293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1" indent="0" algn="ctr">
                <a:lnSpc>
                  <a:spcPts val="7623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150524" y="4196818"/>
            <a:ext cx="1392935" cy="139293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1" indent="0" algn="ctr">
                <a:lnSpc>
                  <a:spcPts val="7623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5391036" y="275617"/>
            <a:ext cx="2677630" cy="1506167"/>
          </a:xfrm>
          <a:custGeom>
            <a:avLst/>
            <a:gdLst/>
            <a:ahLst/>
            <a:cxnLst/>
            <a:rect l="l" t="t" r="r" b="b"/>
            <a:pathLst>
              <a:path w="2677630" h="1506167">
                <a:moveTo>
                  <a:pt x="0" y="0"/>
                </a:moveTo>
                <a:lnTo>
                  <a:pt x="2677630" y="0"/>
                </a:lnTo>
                <a:lnTo>
                  <a:pt x="2677630" y="1506166"/>
                </a:lnTo>
                <a:lnTo>
                  <a:pt x="0" y="1506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0" y="9666424"/>
            <a:ext cx="18288000" cy="514909"/>
            <a:chOff x="0" y="0"/>
            <a:chExt cx="7006924" cy="19728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006924" cy="197284"/>
            </a:xfrm>
            <a:custGeom>
              <a:avLst/>
              <a:gdLst/>
              <a:ahLst/>
              <a:cxnLst/>
              <a:rect l="l" t="t" r="r" b="b"/>
              <a:pathLst>
                <a:path w="7006924" h="197284">
                  <a:moveTo>
                    <a:pt x="0" y="0"/>
                  </a:moveTo>
                  <a:lnTo>
                    <a:pt x="7006924" y="0"/>
                  </a:lnTo>
                  <a:lnTo>
                    <a:pt x="7006924" y="197284"/>
                  </a:lnTo>
                  <a:lnTo>
                    <a:pt x="0" y="19728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28575"/>
              <a:ext cx="7006924" cy="168709"/>
            </a:xfrm>
            <a:prstGeom prst="rect">
              <a:avLst/>
            </a:prstGeom>
          </p:spPr>
          <p:txBody>
            <a:bodyPr lIns="76200" tIns="76200" rIns="76200" bIns="76200" rtlCol="0" anchor="ctr"/>
            <a:lstStyle/>
            <a:p>
              <a:pPr algn="r">
                <a:lnSpc>
                  <a:spcPts val="2397"/>
                </a:lnSpc>
              </a:pPr>
              <a:r>
                <a:rPr lang="en-US" sz="2199" spc="992">
                  <a:solidFill>
                    <a:srgbClr val="C1023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ARQUITECTURA</a:t>
              </a:r>
            </a:p>
          </p:txBody>
        </p:sp>
      </p:grpSp>
      <p:sp>
        <p:nvSpPr>
          <p:cNvPr id="21" name="Freeform 21"/>
          <p:cNvSpPr/>
          <p:nvPr/>
        </p:nvSpPr>
        <p:spPr>
          <a:xfrm>
            <a:off x="3693133" y="4495579"/>
            <a:ext cx="731298" cy="795415"/>
          </a:xfrm>
          <a:custGeom>
            <a:avLst/>
            <a:gdLst/>
            <a:ahLst/>
            <a:cxnLst/>
            <a:rect l="l" t="t" r="r" b="b"/>
            <a:pathLst>
              <a:path w="731298" h="795415">
                <a:moveTo>
                  <a:pt x="0" y="0"/>
                </a:moveTo>
                <a:lnTo>
                  <a:pt x="731298" y="0"/>
                </a:lnTo>
                <a:lnTo>
                  <a:pt x="731298" y="795414"/>
                </a:lnTo>
                <a:lnTo>
                  <a:pt x="0" y="7954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6723630" y="4438862"/>
            <a:ext cx="530436" cy="908847"/>
          </a:xfrm>
          <a:custGeom>
            <a:avLst/>
            <a:gdLst/>
            <a:ahLst/>
            <a:cxnLst/>
            <a:rect l="l" t="t" r="r" b="b"/>
            <a:pathLst>
              <a:path w="530436" h="908847">
                <a:moveTo>
                  <a:pt x="0" y="0"/>
                </a:moveTo>
                <a:lnTo>
                  <a:pt x="530436" y="0"/>
                </a:lnTo>
                <a:lnTo>
                  <a:pt x="530436" y="908848"/>
                </a:lnTo>
                <a:lnTo>
                  <a:pt x="0" y="9088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9410259" y="4397624"/>
            <a:ext cx="1015322" cy="991324"/>
          </a:xfrm>
          <a:custGeom>
            <a:avLst/>
            <a:gdLst/>
            <a:ahLst/>
            <a:cxnLst/>
            <a:rect l="l" t="t" r="r" b="b"/>
            <a:pathLst>
              <a:path w="1015322" h="991324">
                <a:moveTo>
                  <a:pt x="0" y="0"/>
                </a:moveTo>
                <a:lnTo>
                  <a:pt x="1015322" y="0"/>
                </a:lnTo>
                <a:lnTo>
                  <a:pt x="1015322" y="991324"/>
                </a:lnTo>
                <a:lnTo>
                  <a:pt x="0" y="9913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2393656" y="4397624"/>
            <a:ext cx="947910" cy="947910"/>
          </a:xfrm>
          <a:custGeom>
            <a:avLst/>
            <a:gdLst/>
            <a:ahLst/>
            <a:cxnLst/>
            <a:rect l="l" t="t" r="r" b="b"/>
            <a:pathLst>
              <a:path w="947910" h="947910">
                <a:moveTo>
                  <a:pt x="0" y="0"/>
                </a:moveTo>
                <a:lnTo>
                  <a:pt x="947910" y="0"/>
                </a:lnTo>
                <a:lnTo>
                  <a:pt x="947910" y="947910"/>
                </a:lnTo>
                <a:lnTo>
                  <a:pt x="0" y="94791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2712930" y="5827879"/>
            <a:ext cx="2691704" cy="2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7"/>
              </a:lnSpc>
            </a:pPr>
            <a:r>
              <a:rPr lang="en-US" sz="1549" spc="151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usuario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642996" y="5828902"/>
            <a:ext cx="2691704" cy="2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7"/>
              </a:lnSpc>
            </a:pPr>
            <a:r>
              <a:rPr lang="en-US" sz="1549" spc="151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preguntas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623301" y="5827879"/>
            <a:ext cx="2691704" cy="2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7"/>
              </a:lnSpc>
            </a:pPr>
            <a:r>
              <a:rPr lang="en-US" sz="1549" spc="151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adivinador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501140" y="5827879"/>
            <a:ext cx="2691704" cy="2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37"/>
              </a:lnSpc>
            </a:pPr>
            <a:r>
              <a:rPr lang="en-US" sz="1549" spc="151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personaje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612944" y="2194614"/>
            <a:ext cx="8323558" cy="84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5"/>
              </a:lnSpc>
            </a:pPr>
            <a:r>
              <a:rPr lang="en-US" sz="5047" b="1" spc="49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ARQUITECTURA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760017" y="-12044846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386896" y="-2984316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91036" y="275617"/>
            <a:ext cx="2677630" cy="1506167"/>
          </a:xfrm>
          <a:custGeom>
            <a:avLst/>
            <a:gdLst/>
            <a:ahLst/>
            <a:cxnLst/>
            <a:rect l="l" t="t" r="r" b="b"/>
            <a:pathLst>
              <a:path w="2677630" h="1506167">
                <a:moveTo>
                  <a:pt x="0" y="0"/>
                </a:moveTo>
                <a:lnTo>
                  <a:pt x="2677630" y="0"/>
                </a:lnTo>
                <a:lnTo>
                  <a:pt x="2677630" y="1506166"/>
                </a:lnTo>
                <a:lnTo>
                  <a:pt x="0" y="1506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6505282" y="3336165"/>
            <a:ext cx="17818850" cy="8006661"/>
            <a:chOff x="0" y="0"/>
            <a:chExt cx="4693031" cy="21087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93031" cy="2108750"/>
            </a:xfrm>
            <a:custGeom>
              <a:avLst/>
              <a:gdLst/>
              <a:ahLst/>
              <a:cxnLst/>
              <a:rect l="l" t="t" r="r" b="b"/>
              <a:pathLst>
                <a:path w="4693031" h="2108750">
                  <a:moveTo>
                    <a:pt x="22158" y="0"/>
                  </a:moveTo>
                  <a:lnTo>
                    <a:pt x="4670872" y="0"/>
                  </a:lnTo>
                  <a:cubicBezTo>
                    <a:pt x="4676749" y="0"/>
                    <a:pt x="4682385" y="2335"/>
                    <a:pt x="4686541" y="6490"/>
                  </a:cubicBezTo>
                  <a:cubicBezTo>
                    <a:pt x="4690696" y="10646"/>
                    <a:pt x="4693031" y="16282"/>
                    <a:pt x="4693031" y="22158"/>
                  </a:cubicBezTo>
                  <a:lnTo>
                    <a:pt x="4693031" y="2086592"/>
                  </a:lnTo>
                  <a:cubicBezTo>
                    <a:pt x="4693031" y="2092469"/>
                    <a:pt x="4690696" y="2098105"/>
                    <a:pt x="4686541" y="2102260"/>
                  </a:cubicBezTo>
                  <a:cubicBezTo>
                    <a:pt x="4682385" y="2106416"/>
                    <a:pt x="4676749" y="2108750"/>
                    <a:pt x="4670872" y="2108750"/>
                  </a:cubicBezTo>
                  <a:lnTo>
                    <a:pt x="22158" y="2108750"/>
                  </a:lnTo>
                  <a:cubicBezTo>
                    <a:pt x="16282" y="2108750"/>
                    <a:pt x="10646" y="2106416"/>
                    <a:pt x="6490" y="2102260"/>
                  </a:cubicBezTo>
                  <a:cubicBezTo>
                    <a:pt x="2335" y="2098105"/>
                    <a:pt x="0" y="2092469"/>
                    <a:pt x="0" y="2086592"/>
                  </a:cubicBezTo>
                  <a:lnTo>
                    <a:pt x="0" y="22158"/>
                  </a:lnTo>
                  <a:cubicBezTo>
                    <a:pt x="0" y="16282"/>
                    <a:pt x="2335" y="10646"/>
                    <a:pt x="6490" y="6490"/>
                  </a:cubicBezTo>
                  <a:cubicBezTo>
                    <a:pt x="10646" y="2335"/>
                    <a:pt x="16282" y="0"/>
                    <a:pt x="22158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4693031" cy="21373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7"/>
                </a:lnSpc>
              </a:pPr>
              <a:endParaRPr/>
            </a:p>
          </p:txBody>
        </p:sp>
      </p:grpSp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7242368" y="4467363"/>
          <a:ext cx="10507759" cy="3772947"/>
        </p:xfrm>
        <a:graphic>
          <a:graphicData uri="http://schemas.openxmlformats.org/drawingml/2006/table">
            <a:tbl>
              <a:tblPr/>
              <a:tblGrid>
                <a:gridCol w="1349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37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08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45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10692">
                <a:tc>
                  <a:txBody>
                    <a:bodyPr/>
                    <a:lstStyle/>
                    <a:p>
                      <a:pPr algn="ctr">
                        <a:lnSpc>
                          <a:spcPts val="2168"/>
                        </a:lnSpc>
                        <a:defRPr/>
                      </a:pPr>
                      <a:r>
                        <a:rPr lang="en-US" sz="1549" b="1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id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8"/>
                        </a:lnSpc>
                        <a:defRPr/>
                      </a:pPr>
                      <a:r>
                        <a:rPr lang="en-US" sz="1549" b="1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nombre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8"/>
                        </a:lnSpc>
                        <a:defRPr/>
                      </a:pPr>
                      <a:r>
                        <a:rPr lang="en-US" sz="1549" b="1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es_humano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8"/>
                        </a:lnSpc>
                        <a:defRPr/>
                      </a:pPr>
                      <a:r>
                        <a:rPr lang="en-US" sz="1549" b="1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es_mutante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8"/>
                        </a:lnSpc>
                        <a:defRPr/>
                      </a:pPr>
                      <a:r>
                        <a:rPr lang="en-US" sz="1549" b="1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tiene_superfuerza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8"/>
                        </a:lnSpc>
                        <a:defRPr/>
                      </a:pPr>
                      <a:r>
                        <a:rPr lang="en-US" sz="1549" b="1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es_vengador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0692">
                <a:tc>
                  <a:txBody>
                    <a:bodyPr/>
                    <a:lstStyle/>
                    <a:p>
                      <a:pPr algn="ctr">
                        <a:lnSpc>
                          <a:spcPts val="2168"/>
                        </a:lnSpc>
                        <a:defRPr/>
                      </a:pPr>
                      <a:r>
                        <a:rPr lang="en-US" sz="154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8"/>
                        </a:lnSpc>
                        <a:defRPr/>
                      </a:pPr>
                      <a:r>
                        <a:rPr lang="en-US" sz="154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hulk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8"/>
                        </a:lnSpc>
                        <a:defRPr/>
                      </a:pPr>
                      <a:r>
                        <a:rPr lang="en-US" sz="154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8"/>
                        </a:lnSpc>
                        <a:defRPr/>
                      </a:pPr>
                      <a:r>
                        <a:rPr lang="en-US" sz="154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8"/>
                        </a:lnSpc>
                        <a:defRPr/>
                      </a:pPr>
                      <a:r>
                        <a:rPr lang="en-US" sz="154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8"/>
                        </a:lnSpc>
                        <a:defRPr/>
                      </a:pPr>
                      <a:r>
                        <a:rPr lang="en-US" sz="154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1563">
                <a:tc>
                  <a:txBody>
                    <a:bodyPr/>
                    <a:lstStyle/>
                    <a:p>
                      <a:pPr algn="ctr">
                        <a:lnSpc>
                          <a:spcPts val="2168"/>
                        </a:lnSpc>
                        <a:defRPr/>
                      </a:pPr>
                      <a:r>
                        <a:rPr lang="en-US" sz="154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8"/>
                        </a:lnSpc>
                        <a:defRPr/>
                      </a:pPr>
                      <a:r>
                        <a:rPr lang="en-US" sz="154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storm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8"/>
                        </a:lnSpc>
                        <a:defRPr/>
                      </a:pPr>
                      <a:r>
                        <a:rPr lang="en-US" sz="154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8"/>
                        </a:lnSpc>
                        <a:defRPr/>
                      </a:pPr>
                      <a:r>
                        <a:rPr lang="en-US" sz="154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8"/>
                        </a:lnSpc>
                        <a:defRPr/>
                      </a:pPr>
                      <a:r>
                        <a:rPr lang="en-US" sz="154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8"/>
                        </a:lnSpc>
                        <a:defRPr/>
                      </a:pPr>
                      <a:r>
                        <a:rPr lang="en-US" sz="154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9" name="Group 9"/>
          <p:cNvGrpSpPr/>
          <p:nvPr/>
        </p:nvGrpSpPr>
        <p:grpSpPr>
          <a:xfrm>
            <a:off x="0" y="9666424"/>
            <a:ext cx="18288000" cy="514909"/>
            <a:chOff x="0" y="0"/>
            <a:chExt cx="7006924" cy="19728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006924" cy="197284"/>
            </a:xfrm>
            <a:custGeom>
              <a:avLst/>
              <a:gdLst/>
              <a:ahLst/>
              <a:cxnLst/>
              <a:rect l="l" t="t" r="r" b="b"/>
              <a:pathLst>
                <a:path w="7006924" h="197284">
                  <a:moveTo>
                    <a:pt x="0" y="0"/>
                  </a:moveTo>
                  <a:lnTo>
                    <a:pt x="7006924" y="0"/>
                  </a:lnTo>
                  <a:lnTo>
                    <a:pt x="7006924" y="197284"/>
                  </a:lnTo>
                  <a:lnTo>
                    <a:pt x="0" y="19728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28575"/>
              <a:ext cx="7006924" cy="168709"/>
            </a:xfrm>
            <a:prstGeom prst="rect">
              <a:avLst/>
            </a:prstGeom>
          </p:spPr>
          <p:txBody>
            <a:bodyPr lIns="76200" tIns="76200" rIns="76200" bIns="76200" rtlCol="0" anchor="ctr"/>
            <a:lstStyle/>
            <a:p>
              <a:pPr algn="r">
                <a:lnSpc>
                  <a:spcPts val="2397"/>
                </a:lnSpc>
              </a:pPr>
              <a:r>
                <a:rPr lang="en-US" sz="2199" spc="992">
                  <a:solidFill>
                    <a:srgbClr val="C1023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BASES DE DATOS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612944" y="2194614"/>
            <a:ext cx="8323558" cy="84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5"/>
              </a:lnSpc>
            </a:pPr>
            <a:r>
              <a:rPr lang="en-US" sz="5047" b="1" spc="49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PERSONAJES (SQL)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760017" y="-12044846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386896" y="-2984316"/>
            <a:ext cx="15841853" cy="16255633"/>
          </a:xfrm>
          <a:custGeom>
            <a:avLst/>
            <a:gdLst/>
            <a:ahLst/>
            <a:cxnLst/>
            <a:rect l="l" t="t" r="r" b="b"/>
            <a:pathLst>
              <a:path w="15841853" h="16255633">
                <a:moveTo>
                  <a:pt x="0" y="0"/>
                </a:moveTo>
                <a:lnTo>
                  <a:pt x="15841852" y="0"/>
                </a:lnTo>
                <a:lnTo>
                  <a:pt x="15841852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91036" y="275617"/>
            <a:ext cx="2677630" cy="1506167"/>
          </a:xfrm>
          <a:custGeom>
            <a:avLst/>
            <a:gdLst/>
            <a:ahLst/>
            <a:cxnLst/>
            <a:rect l="l" t="t" r="r" b="b"/>
            <a:pathLst>
              <a:path w="2677630" h="1506167">
                <a:moveTo>
                  <a:pt x="0" y="0"/>
                </a:moveTo>
                <a:lnTo>
                  <a:pt x="2677630" y="0"/>
                </a:lnTo>
                <a:lnTo>
                  <a:pt x="2677630" y="1506166"/>
                </a:lnTo>
                <a:lnTo>
                  <a:pt x="0" y="1506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9666424"/>
            <a:ext cx="18288000" cy="514909"/>
            <a:chOff x="0" y="0"/>
            <a:chExt cx="7006924" cy="19728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006924" cy="197284"/>
            </a:xfrm>
            <a:custGeom>
              <a:avLst/>
              <a:gdLst/>
              <a:ahLst/>
              <a:cxnLst/>
              <a:rect l="l" t="t" r="r" b="b"/>
              <a:pathLst>
                <a:path w="7006924" h="197284">
                  <a:moveTo>
                    <a:pt x="0" y="0"/>
                  </a:moveTo>
                  <a:lnTo>
                    <a:pt x="7006924" y="0"/>
                  </a:lnTo>
                  <a:lnTo>
                    <a:pt x="7006924" y="197284"/>
                  </a:lnTo>
                  <a:lnTo>
                    <a:pt x="0" y="197284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28575"/>
              <a:ext cx="7006924" cy="168709"/>
            </a:xfrm>
            <a:prstGeom prst="rect">
              <a:avLst/>
            </a:prstGeom>
          </p:spPr>
          <p:txBody>
            <a:bodyPr lIns="76200" tIns="76200" rIns="76200" bIns="76200" rtlCol="0" anchor="ctr"/>
            <a:lstStyle/>
            <a:p>
              <a:pPr algn="r">
                <a:lnSpc>
                  <a:spcPts val="2397"/>
                </a:lnSpc>
              </a:pPr>
              <a:r>
                <a:rPr lang="en-US" sz="2199" spc="992">
                  <a:solidFill>
                    <a:srgbClr val="C1023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BASES DE DATOS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3995736" y="4210787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7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489528" y="4210787"/>
            <a:ext cx="3086100" cy="308610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37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4170472" y="4863189"/>
            <a:ext cx="2736628" cy="1781296"/>
          </a:xfrm>
          <a:custGeom>
            <a:avLst/>
            <a:gdLst/>
            <a:ahLst/>
            <a:cxnLst/>
            <a:rect l="l" t="t" r="r" b="b"/>
            <a:pathLst>
              <a:path w="2736628" h="1781296">
                <a:moveTo>
                  <a:pt x="0" y="0"/>
                </a:moveTo>
                <a:lnTo>
                  <a:pt x="2736628" y="0"/>
                </a:lnTo>
                <a:lnTo>
                  <a:pt x="2736628" y="1781296"/>
                </a:lnTo>
                <a:lnTo>
                  <a:pt x="0" y="17812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0873333" y="4863189"/>
            <a:ext cx="2318491" cy="1787346"/>
          </a:xfrm>
          <a:custGeom>
            <a:avLst/>
            <a:gdLst/>
            <a:ahLst/>
            <a:cxnLst/>
            <a:rect l="l" t="t" r="r" b="b"/>
            <a:pathLst>
              <a:path w="2318491" h="1787346">
                <a:moveTo>
                  <a:pt x="0" y="0"/>
                </a:moveTo>
                <a:lnTo>
                  <a:pt x="2318491" y="0"/>
                </a:lnTo>
                <a:lnTo>
                  <a:pt x="2318491" y="1787345"/>
                </a:lnTo>
                <a:lnTo>
                  <a:pt x="0" y="17873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612944" y="2194614"/>
            <a:ext cx="8323558" cy="846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5"/>
              </a:lnSpc>
            </a:pPr>
            <a:r>
              <a:rPr lang="en-US" sz="5047" b="1" spc="49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PARTIDAS (NoSQL)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Personalizado</PresentationFormat>
  <Paragraphs>0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Presentacion_AntonioGomezBravo</dc:title>
  <cp:revision>7</cp:revision>
  <dcterms:created xsi:type="dcterms:W3CDTF">2006-08-16T00:00:00Z</dcterms:created>
  <dcterms:modified xsi:type="dcterms:W3CDTF">2025-08-22T12:37:25Z</dcterms:modified>
  <dc:identifier>DAGwu8E5mPE</dc:identifier>
</cp:coreProperties>
</file>