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71"/>
    <a:srgbClr val="E8129A"/>
    <a:srgbClr val="FBF743"/>
    <a:srgbClr val="EDE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01F7D-C091-46CA-C41D-AE5B93C4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070CD-3F99-F4F7-E78C-98433DBE4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F742CF-FA02-CCA6-FE9C-446F3CC1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C4357-7296-13C5-1B13-D531E3D6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4F3EB-9902-7C17-51CD-386D73A7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18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17424-99B7-F507-B1B9-F6987BAF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E851D6-67D8-B174-7948-CDEAFC34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AFF04-E380-25B0-0CBD-9C541742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DCB7F4-CA82-6AD8-AD1A-9A94FDE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8BA1B-5DEF-4265-F951-AC1DAFCF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02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EFBF64-35B3-B994-3E3C-DB8A9AC68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35E160-37FA-5FBA-0025-76717BD3C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7EB56-44DB-0CB7-1DC4-DA9B0EBF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16990-A037-C6F0-A86F-DF26D171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0EA0A5-B364-DD7A-13F3-BEE7571B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05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6411E-4EEB-D5AF-8A03-6058E5A3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4F026-6577-95A7-342A-70EF8327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FB2CF8-EE5C-6E9F-0672-86B5B0B4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1FC7E-3F86-7465-100A-1CA2E072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AADC4-5569-8993-0766-473C75E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7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48EC3-2435-25AB-D615-1C6A2A05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373D6-8A74-09E1-FEEB-53F1D792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3C8FA5-27F7-86DB-C9B5-FD6BF849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E7D9E-96B4-03EA-CE4C-2368956C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3028B-DE0D-F049-42C0-3D0430BC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91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DCF6F-0758-46C7-E0C0-34618784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7B1D8-7A20-907E-0742-1471F728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4AECF0-FBC7-F1FE-4AA9-13853B07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F4448-15D7-6C96-8516-2EAE185F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B8759-0761-9423-44DE-3EDD16F9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C9CE96-B7CC-1D50-0F20-86B8DA6A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5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6E9E1-966E-CFEE-5699-5535C9B8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D03DD-6177-D582-502E-A74A0AA37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4D582-A7A4-3BFF-FC7B-DD8B1A07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4AD056-67D5-67DF-C7D9-2F779D3AA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A417A0-7805-C953-B320-7549725B4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4642D9-9058-5BA1-2AC2-45A21FC1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DF3543-9475-FC76-81AC-0CA00500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5410D0-26E7-BD1B-B61B-40DAD93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70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4516E-6711-8825-8BFB-EFE24261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EF4EA0-AF8E-76C3-089A-8A124F58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4125D-E0B6-0B08-BDEE-B303E67B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E821D9-ABA0-9581-BC4C-568A9471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6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A226DF-766D-9BAF-EA2D-417FC48C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771BE8-62BF-C1E7-5157-35E09DF2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E9AEFF-E42C-2A50-689D-70FC1D6A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7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80B85-A5B3-AC4C-C5B9-D1C4BF16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DB7CC-4BB2-D9DF-E4C2-0AB77B1B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8623FA-5059-F021-48D0-BBEE3EDF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229CF4-FBCB-F1BE-1D21-5DDBF174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930FDF-6B82-BB16-49F3-36ABFB50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9F4974-035F-E72A-D102-5975CAC8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1792-7A45-AED1-FE67-DF956BF9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F7CAA9-7FC3-1E66-7A47-99DD60E54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F8199C-3B4F-2002-6019-0E4811EF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864869-3BBB-0CF0-3591-A3A38899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025611-E014-AE98-5533-B0782977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3C4F59-F6F8-6C57-C1C6-FEBE0D2C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F8F8E5-39F7-CC14-3581-8CC18C1E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EFFDF-08D9-6BFF-8CBE-7B794693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A2CFF-DD14-02AF-8515-78DA7174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E197D-4687-4B59-8B28-A1CF72D3627D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461C-FA47-1E9F-FE79-3CEB8F2D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59FE8-9AE2-2440-17D7-82FC719DF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6326B-2A52-4E27-B8F1-BC12880B0C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4728824-47C0-28D5-E9DD-C8EBD15642CD}"/>
              </a:ext>
            </a:extLst>
          </p:cNvPr>
          <p:cNvSpPr/>
          <p:nvPr/>
        </p:nvSpPr>
        <p:spPr>
          <a:xfrm>
            <a:off x="137022" y="980020"/>
            <a:ext cx="3192332" cy="2032811"/>
          </a:xfrm>
          <a:prstGeom prst="roundRect">
            <a:avLst>
              <a:gd name="adj" fmla="val 6029"/>
            </a:avLst>
          </a:prstGeom>
          <a:solidFill>
            <a:srgbClr val="EDE8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4D9CED8-7722-0A49-1755-6720E6B626BA}"/>
              </a:ext>
            </a:extLst>
          </p:cNvPr>
          <p:cNvSpPr/>
          <p:nvPr/>
        </p:nvSpPr>
        <p:spPr>
          <a:xfrm>
            <a:off x="3454652" y="980016"/>
            <a:ext cx="3192332" cy="2032811"/>
          </a:xfrm>
          <a:prstGeom prst="roundRect">
            <a:avLst>
              <a:gd name="adj" fmla="val 6029"/>
            </a:avLst>
          </a:prstGeom>
          <a:solidFill>
            <a:srgbClr val="EDE8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5BAE663-06D8-F307-1C58-17F73E6356F9}"/>
              </a:ext>
            </a:extLst>
          </p:cNvPr>
          <p:cNvSpPr/>
          <p:nvPr/>
        </p:nvSpPr>
        <p:spPr>
          <a:xfrm>
            <a:off x="137021" y="3195680"/>
            <a:ext cx="6509963" cy="3463028"/>
          </a:xfrm>
          <a:prstGeom prst="roundRect">
            <a:avLst>
              <a:gd name="adj" fmla="val 2644"/>
            </a:avLst>
          </a:prstGeom>
          <a:gradFill>
            <a:gsLst>
              <a:gs pos="82000">
                <a:srgbClr val="FBF743"/>
              </a:gs>
              <a:gs pos="3000">
                <a:srgbClr val="EDE80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B2A0631-DFC2-5A5E-DBD2-DA46871F8283}"/>
              </a:ext>
            </a:extLst>
          </p:cNvPr>
          <p:cNvSpPr/>
          <p:nvPr/>
        </p:nvSpPr>
        <p:spPr>
          <a:xfrm>
            <a:off x="6772283" y="980018"/>
            <a:ext cx="5282695" cy="5678689"/>
          </a:xfrm>
          <a:prstGeom prst="roundRect">
            <a:avLst>
              <a:gd name="adj" fmla="val 1591"/>
            </a:avLst>
          </a:prstGeom>
          <a:gradFill>
            <a:gsLst>
              <a:gs pos="82000">
                <a:srgbClr val="FBF743"/>
              </a:gs>
              <a:gs pos="3000">
                <a:srgbClr val="EDE80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76551C-301F-8B1C-7876-01D7B2B30132}"/>
              </a:ext>
            </a:extLst>
          </p:cNvPr>
          <p:cNvSpPr/>
          <p:nvPr/>
        </p:nvSpPr>
        <p:spPr>
          <a:xfrm>
            <a:off x="3818196" y="56688"/>
            <a:ext cx="4555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5400" dirty="0">
                <a:ln/>
                <a:solidFill>
                  <a:srgbClr val="E8129A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Dashboard RH</a:t>
            </a:r>
            <a:endParaRPr lang="pt-BR" sz="5400" cap="none" spc="0" dirty="0">
              <a:ln/>
              <a:solidFill>
                <a:srgbClr val="E8129A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2" name="Imagem 11" descr="Ícone&#10;&#10;O conteúdo gerado por IA pode estar incorreto.">
            <a:extLst>
              <a:ext uri="{FF2B5EF4-FFF2-40B4-BE49-F238E27FC236}">
                <a16:creationId xmlns:a16="http://schemas.microsoft.com/office/drawing/2014/main" id="{901DEFC4-8D80-835D-D6C3-3670630E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8547" y="826516"/>
            <a:ext cx="1134935" cy="1441937"/>
          </a:xfrm>
          <a:prstGeom prst="rect">
            <a:avLst/>
          </a:prstGeom>
        </p:spPr>
      </p:pic>
      <p:pic>
        <p:nvPicPr>
          <p:cNvPr id="16" name="Imagem 15" descr="Ícone&#10;&#10;O conteúdo gerado por IA pode estar incorreto.">
            <a:extLst>
              <a:ext uri="{FF2B5EF4-FFF2-40B4-BE49-F238E27FC236}">
                <a16:creationId xmlns:a16="http://schemas.microsoft.com/office/drawing/2014/main" id="{4D54C110-CAE2-531D-8D4E-CDDE714CF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648" y="56688"/>
            <a:ext cx="872066" cy="8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B863AE2-0658-CCFC-2094-BD7B913E0FED}"/>
              </a:ext>
            </a:extLst>
          </p:cNvPr>
          <p:cNvSpPr/>
          <p:nvPr/>
        </p:nvSpPr>
        <p:spPr>
          <a:xfrm>
            <a:off x="113576" y="112512"/>
            <a:ext cx="5794855" cy="1997642"/>
          </a:xfrm>
          <a:prstGeom prst="roundRect">
            <a:avLst>
              <a:gd name="adj" fmla="val 2644"/>
            </a:avLst>
          </a:prstGeom>
          <a:gradFill flip="none" rotWithShape="1">
            <a:gsLst>
              <a:gs pos="100000">
                <a:srgbClr val="F4F027"/>
              </a:gs>
              <a:gs pos="42000">
                <a:srgbClr val="FBF743"/>
              </a:gs>
              <a:gs pos="3000">
                <a:srgbClr val="EDE80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F414E18-775E-8FE1-4C80-49284CCCB8C3}"/>
              </a:ext>
            </a:extLst>
          </p:cNvPr>
          <p:cNvSpPr/>
          <p:nvPr/>
        </p:nvSpPr>
        <p:spPr>
          <a:xfrm>
            <a:off x="6201507" y="112512"/>
            <a:ext cx="5876917" cy="1997642"/>
          </a:xfrm>
          <a:prstGeom prst="roundRect">
            <a:avLst>
              <a:gd name="adj" fmla="val 2644"/>
            </a:avLst>
          </a:prstGeom>
          <a:gradFill flip="none" rotWithShape="1">
            <a:gsLst>
              <a:gs pos="100000">
                <a:srgbClr val="F4F027"/>
              </a:gs>
              <a:gs pos="42000">
                <a:srgbClr val="FBF743"/>
              </a:gs>
              <a:gs pos="3000">
                <a:srgbClr val="EDE80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F2602A3-FC48-2FF8-5F61-BAA5944AB3E9}"/>
              </a:ext>
            </a:extLst>
          </p:cNvPr>
          <p:cNvSpPr/>
          <p:nvPr/>
        </p:nvSpPr>
        <p:spPr>
          <a:xfrm>
            <a:off x="113576" y="2203938"/>
            <a:ext cx="11964848" cy="4506382"/>
          </a:xfrm>
          <a:prstGeom prst="roundRect">
            <a:avLst>
              <a:gd name="adj" fmla="val 2644"/>
            </a:avLst>
          </a:prstGeom>
          <a:gradFill flip="none" rotWithShape="1">
            <a:gsLst>
              <a:gs pos="100000">
                <a:srgbClr val="F4F027"/>
              </a:gs>
              <a:gs pos="42000">
                <a:srgbClr val="FBF743"/>
              </a:gs>
              <a:gs pos="3000">
                <a:srgbClr val="EDE80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965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USUARIO</dc:creator>
  <cp:lastModifiedBy>USUARIO</cp:lastModifiedBy>
  <cp:revision>2</cp:revision>
  <dcterms:created xsi:type="dcterms:W3CDTF">2025-08-01T15:02:36Z</dcterms:created>
  <dcterms:modified xsi:type="dcterms:W3CDTF">2025-08-01T16:36:43Z</dcterms:modified>
</cp:coreProperties>
</file>