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+KJvDqwwAE4OJVdl9I8gl0Dfc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Tamires Siqueira Roch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6AC8D9-B19C-46B8-AD80-577BDC48B54F}">
  <a:tblStyle styleId="{446AC8D9-B19C-46B8-AD80-577BDC48B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01T20:07:11.344">
    <p:pos x="288" y="1008"/>
    <p:text>modificar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w7MMdo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9-01T20:06:52.736">
    <p:pos x="288" y="1008"/>
    <p:text>modificar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w7MMd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a9665bf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a9665b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SysMeeting</a:t>
            </a:r>
            <a:br>
              <a:rPr lang="en-US"/>
            </a:br>
            <a:r>
              <a:rPr lang="en-US"/>
              <a:t>Plano de Iteração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Iteração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Objetivos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Itens de backlog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Papel de cada um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Timeline da Iteração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Objetivos da Iteração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Essa interação tem como objeto atender aos requisitos de acordo com seu critério de prioridade (Alta), assim como a ausência de pré-requisitos.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de Backlog da Iteração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Realizar Autenticação: 8 dias</a:t>
            </a:r>
            <a:endParaRPr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[UC-Pre03] Gerenciar Reunião: 15 dias</a:t>
            </a:r>
            <a:endParaRPr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[UC-Pre04] Sugerir item para a pauta: 3 dias</a:t>
            </a:r>
            <a:endParaRPr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[UC-OC03] Gerenciar campus: 2 dias para front-end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a9665bfa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9" name="Google Shape;109;g41a9665bfa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110" name="Google Shape;110;g41a9665bfa_0_1"/>
          <p:cNvGraphicFramePr/>
          <p:nvPr/>
        </p:nvGraphicFramePr>
        <p:xfrm>
          <a:off x="91125" y="689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{446AC8D9-B19C-46B8-AD80-577BDC48B54F}</a:tableStyleId>
              </a:tblPr>
              <a:tblGrid>
                <a:gridCol w="1336225"/>
                <a:gridCol w="1300650"/>
                <a:gridCol w="532825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</a:tblGrid>
              <a:tr h="43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Papéis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Front-end e Gerencia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testes e Front-end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Back-end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4309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INTERAÇÃO1</a:t>
                      </a:r>
                      <a:endParaRPr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Tamires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Antonio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Rafael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</a:tr>
              <a:tr h="891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REQUISITOS</a:t>
                      </a:r>
                      <a:endParaRPr b="1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DIA1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DIA11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DIA13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3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órgãos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5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Vincular/ Desvincular Membro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5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cursos de um Campus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63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autenticação (8 dias)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Papel da Equipe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Antonio Justino: Front-end e Testes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Rafael Silva: Back-end e Testes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Tamires Siqueira: Gerente e Front-end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da Iteração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Realizar Autenticação: 05/09 (front e back)</a:t>
            </a:r>
            <a:endParaRPr>
              <a:extLst>
                <a:ext uri="http://customooxmlschemas.google.com/">
                  <go:slidesCustomData xmlns:go="http://customooxmlschemas.google.com/" textRoundtripDataId="8"/>
                </a:ext>
              </a:extLst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Gerenciar Reunião: 11/09 (front)- 10/09 (back)</a:t>
            </a:r>
            <a:endParaRPr>
              <a:extLst>
                <a:ext uri="http://customooxmlschemas.google.com/">
                  <go:slidesCustomData xmlns:go="http://customooxmlschemas.google.com/" textRoundtripDataId="10"/>
                </a:ext>
              </a:extLst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Sugerir item para a pauta: 09/09 (front)- 11/09 (back)</a:t>
            </a:r>
            <a:endParaRPr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Gerenciar campus: 11/09 (front)- 12/09 (back) 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Reunião com cliente: 11/09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Entrega da iteração: 12/09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</cp:coreProperties>
</file>