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pRMjTgibDimJYKmUkLO3KNav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SysMeeting</a:t>
            </a:r>
            <a:br>
              <a:rPr lang="en-US"/>
            </a:br>
            <a:r>
              <a:rPr lang="en-US"/>
              <a:t>Plano de Iteração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Iteração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Objetivos da Iteração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Itens de backlog da Iteração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Papel de cada um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Timeline da Iteração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Objetivos da Iteração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Essa interação tem como objeto atender aos requisitos de acordo com seu critério de prioridade (Alta), assim como a ausência de pré-requisitos.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Itens de Backlog da Iteração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[UC-AM01] Realizar Autenticação: 8 dias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[UC-Pre03] Gerenciar Reunião: 15 dias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[UC-Pre04] Sugerir item para a pauta: 3 dias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[UC-OC03] Gerenciar campus: 2 dias para front-end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Papel da Equipe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Antonio Justino: Front-end e Testes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Rafael Silva: Back-end e Testes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Tamires Siqueira: Gerente e Front-end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 da Iteração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Realizar Autenticação: 05/09 (front e back)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Gerenciar Reunião: 11/09 (front)- 10/09 (back)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Sugerir item para a pauta: 09/09 (front)- 11/09 (back)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Gerenciar campus: 11/09 (front)- 12/09 (back) 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Reunião com cliente: 11/09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Entrega da iteração: 12/09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</cp:coreProperties>
</file>