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embeddedFontLst>
    <p:embeddedFont>
      <p:font typeface="Arial Narrow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P4Gj4Yh0/c/+rJ5vK0xsbzoWg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91738A7-86E9-4D88-AE96-B18EF83F0C4F}">
  <a:tblStyle styleId="{791738A7-86E9-4D88-AE96-B18EF83F0C4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4E8E8"/>
          </a:solidFill>
        </a:fill>
      </a:tcStyle>
    </a:wholeTbl>
    <a:band1H>
      <a:tcTxStyle/>
      <a:tcStyle>
        <a:fill>
          <a:solidFill>
            <a:srgbClr val="E8CFCF"/>
          </a:solidFill>
        </a:fill>
      </a:tcStyle>
    </a:band1H>
    <a:band2H>
      <a:tcTxStyle/>
    </a:band2H>
    <a:band1V>
      <a:tcTxStyle/>
      <a:tcStyle>
        <a:fill>
          <a:solidFill>
            <a:srgbClr val="E8CFC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regular.fntdata"/><Relationship Id="rId11" Type="http://schemas.openxmlformats.org/officeDocument/2006/relationships/slide" Target="slides/slide5.xml"/><Relationship Id="rId22" Type="http://schemas.openxmlformats.org/officeDocument/2006/relationships/font" Target="fonts/ArialNarrow-italic.fntdata"/><Relationship Id="rId10" Type="http://schemas.openxmlformats.org/officeDocument/2006/relationships/slide" Target="slides/slide4.xml"/><Relationship Id="rId21" Type="http://schemas.openxmlformats.org/officeDocument/2006/relationships/font" Target="fonts/ArialNarrow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ArialNarrow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06394f99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606394f99f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063bc5da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063bc5d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06394f99f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06394f99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063bc5daf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063bc5da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06394f99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606394f99f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06394f99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606394f99f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SysMeeting</a:t>
            </a:r>
            <a:br>
              <a:rPr lang="en-US"/>
            </a:br>
            <a:r>
              <a:rPr lang="en-US"/>
              <a:t>Plano de Projeto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06394f99f_1_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Cronograma </a:t>
            </a:r>
            <a:r>
              <a:rPr lang="en-US"/>
              <a:t>[cont…]</a:t>
            </a:r>
            <a:endParaRPr/>
          </a:p>
        </p:txBody>
      </p:sp>
      <p:sp>
        <p:nvSpPr>
          <p:cNvPr id="139" name="Google Shape;139;g606394f99f_1_10"/>
          <p:cNvSpPr txBox="1"/>
          <p:nvPr>
            <p:ph idx="1" type="body"/>
          </p:nvPr>
        </p:nvSpPr>
        <p:spPr>
          <a:xfrm>
            <a:off x="564650" y="15643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Iteração 3</a:t>
            </a:r>
            <a:r>
              <a:rPr lang="en-US"/>
              <a:t>:</a:t>
            </a:r>
            <a:r>
              <a:rPr lang="en-US"/>
              <a:t> 17/10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[UC-Reu01] Editar item de pauta em ata: 15 dias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[UC-Reu02] Registrar votos: 3 dias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[UC-Pos01] Justificar falta: 10 dias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[UC-AP10] Visualizar pauta da reunião: 3 dias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[UC-Pre06] Enquadra item: 3 dias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[UC-AP03] Localizar item de pauta em atas e sues registros: 10 dias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063bc5daf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Cronograma [cont…]</a:t>
            </a:r>
            <a:endParaRPr/>
          </a:p>
        </p:txBody>
      </p:sp>
      <p:sp>
        <p:nvSpPr>
          <p:cNvPr id="145" name="Google Shape;145;g6063bc5daf_0_0"/>
          <p:cNvSpPr txBox="1"/>
          <p:nvPr>
            <p:ph idx="1" type="body"/>
          </p:nvPr>
        </p:nvSpPr>
        <p:spPr>
          <a:xfrm>
            <a:off x="457200" y="1295800"/>
            <a:ext cx="8229600" cy="437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Iteração 4: 07/11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[UC-AP01] Visualizar Calendário de Reuniões: 10 dias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[UC-AP07] Visualizar dados, composição do órgão (NDE/Colegiado): 10 dias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[UC-Pre02] Registrar opinião antecipada sobre item de pauta: 10 dias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[UC-Pos02] Atribuir atividade para membro: 10 dias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[UC-OC05] Vincular/Desvincular membro: 3 dias</a:t>
            </a:r>
            <a:endParaRPr b="1" sz="30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06394f99f_1_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Cronograma [cont…]</a:t>
            </a:r>
            <a:endParaRPr/>
          </a:p>
        </p:txBody>
      </p:sp>
      <p:sp>
        <p:nvSpPr>
          <p:cNvPr id="151" name="Google Shape;151;g606394f99f_1_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Iteração 5: 21/11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[UC-AP05] Assinar Petição: 3 dias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[UC-AP06] Criar Petição: 3 dias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[UC-AP04] Visualizar Petição: 10 dias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[UC-AP09] Localizar Órgão: 3 dias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[UC-Pos03] Modificar status de atividade: 3 dias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[UC-OC02] Gerenciar atribuições do Colegiado/NDE: 3 dias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063bc5daf_0_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Cronograma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6063bc5daf_0_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Iteração 6: 12/12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[UC-Pre08] Encaminhar item de pauta para outro órgão: 15 dias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[UC-AP08] Visualizar atuação: 15 dias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[UC-AP11] Indicar interesse no item de pauta: 3 dias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[UC-AP02] Receber notificação de finalização de item de pauta: 3 dias</a:t>
            </a:r>
            <a:endParaRPr b="1" sz="11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Objetivos do Projeto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Equipe e Papéis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Escopo do Projeto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Restrições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Cronograma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Objetivos do Projeto</a:t>
            </a: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 projeto tem como objetivo facilitar a gerência de reuniões de órgãos institucionais, sendo eles: Colegiados e NDEs, fornecendo ao membros e demais interessados informações sobre reuniões, documentação (Atas) e decisões tomadas.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Equipe e Papéis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 equipe é constituida por: Antonio Justino de Oliveira Neto, Rafael Silva do Carmo e Tamires Siqueira Rocha.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Os papéis assumidos por cada um ao longo das reuniões estão dispostos na tabela a seguir: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103" name="Google Shape;103;p4"/>
          <p:cNvGraphicFramePr/>
          <p:nvPr/>
        </p:nvGraphicFramePr>
        <p:xfrm>
          <a:off x="457200" y="422108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{791738A7-86E9-4D88-AE96-B18EF83F0C4F}</a:tableStyleId>
              </a:tblPr>
              <a:tblGrid>
                <a:gridCol w="1227200"/>
                <a:gridCol w="1375550"/>
                <a:gridCol w="94400"/>
                <a:gridCol w="1402500"/>
                <a:gridCol w="1389025"/>
                <a:gridCol w="94400"/>
                <a:gridCol w="1486800"/>
                <a:gridCol w="1365425"/>
              </a:tblGrid>
              <a:tr h="20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Primeira Interação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 </a:t>
                      </a:r>
                      <a:endParaRPr b="1" i="0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  </a:t>
                      </a:r>
                      <a:endParaRPr b="1" i="0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Segunda Interação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   </a:t>
                      </a:r>
                      <a:endParaRPr b="1" i="0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    </a:t>
                      </a:r>
                      <a:endParaRPr b="1" i="0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Terceira Interação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     </a:t>
                      </a:r>
                      <a:endParaRPr b="1" i="0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Antonio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Front-end e Testes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Antonio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Gerencia e Front-end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Antonio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Testes e Front-end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Tamires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Gerencia e Front-end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Tamires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Testes e Front-end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Tamires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Testes e Front-end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Rafael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Testes e back-end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Rafael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Testes e back-end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Rafael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Gerencia e back-end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Quarta Interação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Quinta Interação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Sexta Interação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Antonio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Front-end e Gerencia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Antonio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Testes e Front-end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Antonio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Testes e Front-end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Tamires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Testes e Front-end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Tamires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Testes e Front-end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Tamires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Gerencia  e Front-end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Rafael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Testes e back-end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Rafael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Gerencia e back-end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Rafael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Testes e back-end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45"/>
            <a:ext cx="8229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Escopo do Projeto</a:t>
            </a:r>
            <a:endParaRPr/>
          </a:p>
        </p:txBody>
      </p:sp>
      <p:graphicFrame>
        <p:nvGraphicFramePr>
          <p:cNvPr id="109" name="Google Shape;109;p5"/>
          <p:cNvGraphicFramePr/>
          <p:nvPr/>
        </p:nvGraphicFramePr>
        <p:xfrm>
          <a:off x="266725" y="93674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{791738A7-86E9-4D88-AE96-B18EF83F0C4F}</a:tableStyleId>
              </a:tblPr>
              <a:tblGrid>
                <a:gridCol w="2083325"/>
                <a:gridCol w="782550"/>
                <a:gridCol w="2204500"/>
                <a:gridCol w="794750"/>
                <a:gridCol w="1818125"/>
                <a:gridCol w="972275"/>
              </a:tblGrid>
              <a:tr h="615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Primeira Interação</a:t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0" lang="en-US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Prioridade</a:t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Segunda Interação</a:t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Prioridade</a:t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Terceira Interação</a:t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Prioridade</a:t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22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</a:t>
                      </a:r>
                      <a:endParaRPr b="1" i="0" u="none" cap="none" strike="noStrike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</a:t>
                      </a:r>
                      <a:endParaRPr b="1" i="0" u="none" cap="none" strike="noStrike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83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[UC-AM01] Realizar Autenticação   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[UC-OC01] Gerenciar Órgãos (NDE e Colegiado)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[UC-Reu01] Editar item de pauta em ata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83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[UC-Pre03] Gerenciar reuniões  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UC-Pre05] Gerenciar Itens de pauta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[UC-Reu02] Registrar votos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83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</a:t>
                      </a: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UC-Pre04] Sugerir item para a pauta  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[UC-Pre01] Alocar/desalocar item para pauta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[UC-Pos01] Justificar falta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81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[UC-OC03] Gerenciar campus    </a:t>
                      </a:r>
                      <a:endParaRPr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Baixa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[UC-OC04] Gerenciar cursos de um campus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Baixa</a:t>
                      </a:r>
                      <a:endParaRPr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[UC-AP10] Visualizar pauta da reunião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65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[UC-OC03] Gerenciar campus</a:t>
                      </a:r>
                      <a:endParaRPr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Baixa</a:t>
                      </a:r>
                      <a:endParaRPr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[UC-Pre06] Enquadrar item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101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[UC-AP03] Localizar item de pauta em atas e seus registros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06394f99f_0_17"/>
          <p:cNvSpPr txBox="1"/>
          <p:nvPr>
            <p:ph type="title"/>
          </p:nvPr>
        </p:nvSpPr>
        <p:spPr>
          <a:xfrm>
            <a:off x="457200" y="274645"/>
            <a:ext cx="8229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Escopo do Projeto[ cont…]</a:t>
            </a:r>
            <a:endParaRPr/>
          </a:p>
        </p:txBody>
      </p:sp>
      <p:graphicFrame>
        <p:nvGraphicFramePr>
          <p:cNvPr id="115" name="Google Shape;115;g606394f99f_0_17"/>
          <p:cNvGraphicFramePr/>
          <p:nvPr/>
        </p:nvGraphicFramePr>
        <p:xfrm>
          <a:off x="266725" y="93674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{791738A7-86E9-4D88-AE96-B18EF83F0C4F}</a:tableStyleId>
              </a:tblPr>
              <a:tblGrid>
                <a:gridCol w="2083325"/>
                <a:gridCol w="782550"/>
                <a:gridCol w="2204500"/>
                <a:gridCol w="794750"/>
                <a:gridCol w="1818125"/>
                <a:gridCol w="972275"/>
              </a:tblGrid>
              <a:tr h="615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Quarta</a:t>
                      </a:r>
                      <a:r>
                        <a:rPr b="0" lang="en-US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Interação</a:t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0" lang="en-US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Prioridade</a:t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Quinta </a:t>
                      </a:r>
                      <a:r>
                        <a:rPr b="0"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Interação</a:t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Prioridade</a:t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Sexta </a:t>
                      </a:r>
                      <a:r>
                        <a:rPr b="0"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Interação</a:t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Prioridade</a:t>
                      </a:r>
                      <a:endParaRPr b="0" i="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22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</a:t>
                      </a:r>
                      <a:endParaRPr b="1" i="0" sz="1200" u="none" cap="none" strike="noStrike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</a:t>
                      </a:r>
                      <a:endParaRPr b="1" i="0" sz="1200" u="none" cap="none" strike="noStrike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83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[UC-AP01] Visualizar Calendário de Reuniões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Média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[UC-AP05] Assinar petição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Baixa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[UC-Pre08] Encaminhar item de pauta para outro órgão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Média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83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[UC-AP07] Visualizar dados, composição do órgão (NDE/Colegiado)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Média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[UC-AP06] Criar petição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Baixa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[UC-AP08] Visualizar atuação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Média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83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[UC-Pre02] Registrar opinião antecipada sobre item de pauta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Média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[UC-AP04] Visualizar petição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Baixa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[UC-AP11] Indicar interesse no item de pauta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Baixa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81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[UC-Pos02] Atribuir atividade para membro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Média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[UC-AP09] Localizar órgão(NDE/ Colegiado)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Baixa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[UC-AP02] Receber notificação de finalização de item de pauta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Baixa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65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[UC-OC05] Vincular/Desvincular membro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M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é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</a:t>
                      </a:r>
                      <a:endParaRPr i="0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[UC-Pos03] Modificar status de atividade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Média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Comunicação com LDAP do IFPB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  <a:tr h="101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[UC-OC02] Gerenciar atribuições do Colegiado/NDE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Baixa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Restrições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Datas impostas (deadlines) para a entrega da interação, não poderão ser ultrapassadas.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Cronograma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Iteração 1: 12/09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[UC-AM01] Realizar Autenticação: 8 dias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[UC-Pre03] Gerenciar Reunião: 15 dias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[UC-Pre04] Sugerir item para a pauta: 3 dias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[UC-OC03] Gerenciar campus: 2 dias para front-end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06394f99f_1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Cronograma [cont…]</a:t>
            </a:r>
            <a:endParaRPr/>
          </a:p>
        </p:txBody>
      </p:sp>
      <p:sp>
        <p:nvSpPr>
          <p:cNvPr id="133" name="Google Shape;133;g606394f99f_1_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Iteração 2: 26/09</a:t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[UC-OC01] Gerenciar Órgãos: 10 dias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[UC-Pre05] Gerenciar Itens de pauta: 10 dias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[UC-Pre01] Alocar/Desalocar item para pauta: 3 dias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[UC-OC04] Gerenciar cursos de um campus: 3 dias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[UC-OC03] Gerenciar Campus: 1 para back-end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2015-03-03T01:01:25Z</dcterms:created>
  <dc:creator>Ednaldo</dc:creator>
</cp:coreProperties>
</file>