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1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11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76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33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54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01/08/2019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32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01/08/2019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53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01/08/2019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03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01/08/2019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74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01/08/2019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03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01/08/2019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1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0C5B-2017-4D07-BBA6-5E8797E21BCE}" type="datetimeFigureOut">
              <a:rPr lang="pt-BR" smtClean="0"/>
              <a:t>01/08/2019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46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&lt;&lt;</a:t>
            </a:r>
            <a:r>
              <a:rPr lang="en-US" dirty="0" err="1"/>
              <a:t>Projeto</a:t>
            </a:r>
            <a:r>
              <a:rPr lang="en-US" dirty="0"/>
              <a:t> XXX&gt;&gt;</a:t>
            </a:r>
            <a:br>
              <a:rPr lang="en-US" dirty="0"/>
            </a:br>
            <a:r>
              <a:rPr lang="en-US" dirty="0" err="1"/>
              <a:t>Apresentação</a:t>
            </a:r>
            <a:r>
              <a:rPr lang="en-US" dirty="0"/>
              <a:t> dos </a:t>
            </a:r>
            <a:r>
              <a:rPr lang="en-US" dirty="0" err="1"/>
              <a:t>Resultados</a:t>
            </a:r>
            <a:r>
              <a:rPr lang="en-US" dirty="0"/>
              <a:t> da </a:t>
            </a:r>
            <a:r>
              <a:rPr lang="en-US" dirty="0" err="1"/>
              <a:t>Iteração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Iteração</a:t>
            </a:r>
            <a:r>
              <a:rPr lang="en-US" dirty="0"/>
              <a:t> Y</a:t>
            </a:r>
          </a:p>
          <a:p>
            <a:r>
              <a:rPr lang="en-US" dirty="0" err="1"/>
              <a:t>Membro</a:t>
            </a:r>
            <a:r>
              <a:rPr lang="en-US" dirty="0"/>
              <a:t> 1</a:t>
            </a:r>
          </a:p>
          <a:p>
            <a:r>
              <a:rPr lang="en-US" dirty="0" err="1"/>
              <a:t>Membro</a:t>
            </a:r>
            <a:r>
              <a:rPr lang="en-US" dirty="0"/>
              <a:t> 2</a:t>
            </a:r>
          </a:p>
          <a:p>
            <a:r>
              <a:rPr lang="en-US" dirty="0" err="1"/>
              <a:t>Membro</a:t>
            </a:r>
            <a:r>
              <a:rPr lang="en-US" dirty="0"/>
              <a:t>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71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planejados</a:t>
            </a:r>
            <a:r>
              <a:rPr lang="en-US" dirty="0"/>
              <a:t> para </a:t>
            </a:r>
            <a:r>
              <a:rPr lang="en-US" dirty="0" err="1"/>
              <a:t>iteração</a:t>
            </a:r>
            <a:endParaRPr lang="en-US" dirty="0"/>
          </a:p>
          <a:p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entregues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iteração</a:t>
            </a:r>
            <a:endParaRPr lang="en-US" dirty="0"/>
          </a:p>
          <a:p>
            <a:r>
              <a:rPr lang="en-US" dirty="0" err="1"/>
              <a:t>Riscos</a:t>
            </a:r>
            <a:r>
              <a:rPr lang="en-US" dirty="0"/>
              <a:t> </a:t>
            </a:r>
            <a:r>
              <a:rPr lang="en-US" dirty="0" err="1"/>
              <a:t>encontrados</a:t>
            </a:r>
            <a:r>
              <a:rPr lang="en-US" dirty="0"/>
              <a:t>/</a:t>
            </a:r>
            <a:r>
              <a:rPr lang="en-US" dirty="0" err="1"/>
              <a:t>resolvidos</a:t>
            </a:r>
            <a:r>
              <a:rPr lang="en-US" dirty="0"/>
              <a:t>, se </a:t>
            </a:r>
            <a:r>
              <a:rPr lang="en-US" dirty="0" err="1"/>
              <a:t>existir</a:t>
            </a:r>
            <a:endParaRPr lang="en-US" dirty="0"/>
          </a:p>
          <a:p>
            <a:r>
              <a:rPr lang="en-US" dirty="0" err="1"/>
              <a:t>Validação</a:t>
            </a:r>
            <a:r>
              <a:rPr lang="en-US" dirty="0"/>
              <a:t> do </a:t>
            </a:r>
            <a:r>
              <a:rPr lang="en-US" dirty="0" err="1"/>
              <a:t>produto</a:t>
            </a:r>
            <a:r>
              <a:rPr lang="en-US" dirty="0"/>
              <a:t> junto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cliente</a:t>
            </a:r>
            <a:endParaRPr lang="en-US" dirty="0"/>
          </a:p>
          <a:p>
            <a:r>
              <a:rPr lang="en-US" dirty="0" err="1"/>
              <a:t>Apresentação</a:t>
            </a:r>
            <a:r>
              <a:rPr lang="en-US" dirty="0"/>
              <a:t> do que é </a:t>
            </a:r>
            <a:r>
              <a:rPr lang="en-US" dirty="0" err="1"/>
              <a:t>visível</a:t>
            </a:r>
            <a:r>
              <a:rPr lang="en-US" dirty="0"/>
              <a:t> e dos testes </a:t>
            </a:r>
            <a:r>
              <a:rPr lang="en-US" dirty="0" err="1"/>
              <a:t>automatizados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0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Apresentação na tela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&lt;&lt;Projeto XXX&gt;&gt; Apresentação dos Resultados da Iteração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&lt;&lt;Projeto XXX&gt;&gt; Apresentação dos Resultados da Iteração</dc:title>
  <dc:creator>Ednaldo</dc:creator>
  <cp:lastModifiedBy>Renata Pontes</cp:lastModifiedBy>
  <cp:revision>8</cp:revision>
  <dcterms:created xsi:type="dcterms:W3CDTF">2015-03-06T23:15:18Z</dcterms:created>
  <dcterms:modified xsi:type="dcterms:W3CDTF">2019-08-01T16:13:51Z</dcterms:modified>
</cp:coreProperties>
</file>