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P4Gj4Yh0/c/+rJ5vK0xsbzoWg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A1F2B5-3343-4440-8BAA-FD62BDACB848}">
  <a:tblStyle styleId="{FCA1F2B5-3343-4440-8BAA-FD62BDACB8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5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4.xml"/><Relationship Id="rId21" Type="http://schemas.openxmlformats.org/officeDocument/2006/relationships/font" Target="fonts/ArialNarrow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6394f99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06394f99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63bc5d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63bc5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6394f99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6394f9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63bc5da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63bc5d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6394f9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06394f99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6394f9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06394f99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SysMeeting</a:t>
            </a:r>
            <a:br>
              <a:rPr lang="en-US"/>
            </a:br>
            <a:r>
              <a:rPr lang="en-US"/>
              <a:t>Plano de Projeto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6394f99f_1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</a:t>
            </a:r>
            <a:r>
              <a:rPr lang="en-US"/>
              <a:t>[cont…]</a:t>
            </a:r>
            <a:endParaRPr/>
          </a:p>
        </p:txBody>
      </p:sp>
      <p:sp>
        <p:nvSpPr>
          <p:cNvPr id="139" name="Google Shape;139;g606394f99f_1_10"/>
          <p:cNvSpPr txBox="1"/>
          <p:nvPr>
            <p:ph idx="1" type="body"/>
          </p:nvPr>
        </p:nvSpPr>
        <p:spPr>
          <a:xfrm>
            <a:off x="564650" y="1564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Iteração 3</a:t>
            </a:r>
            <a:r>
              <a:rPr lang="en-US"/>
              <a:t>:</a:t>
            </a:r>
            <a:r>
              <a:rPr lang="en-US"/>
              <a:t> 17/10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[UC-Reu01] Editar item de pauta em ata: 15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[UC-Reu02] Registrar votos: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[UC-Pos01] Justificar falta: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[UC-AP10] Visualizar pauta da reunião: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[UC-Pre06] Enquadra item: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[UC-AP03] Localizar item de pauta em atas e sues registros: 10 dias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63bc5da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[cont…]</a:t>
            </a:r>
            <a:endParaRPr/>
          </a:p>
        </p:txBody>
      </p:sp>
      <p:sp>
        <p:nvSpPr>
          <p:cNvPr id="145" name="Google Shape;145;g6063bc5daf_0_0"/>
          <p:cNvSpPr txBox="1"/>
          <p:nvPr>
            <p:ph idx="1" type="body"/>
          </p:nvPr>
        </p:nvSpPr>
        <p:spPr>
          <a:xfrm>
            <a:off x="457200" y="1295800"/>
            <a:ext cx="8229600" cy="437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Iteração 4: 07/11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[UC-AP01] Visualizar Calendário de Reuniões: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[UC-AP07] Visualizar dados, composição do órgão (NDE/Colegiado):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[UC-Pre02] Registrar opinião antecipada sobre item de pauta: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[UC-Pos02] Atribuir atividade para membro: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[UC-OC05] Sugerir item para a pauta: 3 dias</a:t>
            </a:r>
            <a:endParaRPr b="1" sz="3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6394f99f_1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[cont…]</a:t>
            </a:r>
            <a:endParaRPr/>
          </a:p>
        </p:txBody>
      </p:sp>
      <p:sp>
        <p:nvSpPr>
          <p:cNvPr id="151" name="Google Shape;151;g606394f99f_1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Iteração 5: 21/11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[UC-AP05] Assinar Petição: 3 dias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[UC-AP06] Criar Petição: 3 dias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[UC-AP04] Visualizar Petição: 10 dias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[UC-AP09] Localizar Órgão: 3 dias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[UC-Pos03] Modificar status de atividade: 3 dias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[UC-OC02] Gerenciar atribuições do Colegiado/NDE: 3 dias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63bc5daf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Cronograma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063bc5daf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Iteração 6: 12/12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[UC-Pre08] Encaminhar item de pauta para outro órgão: 15 dias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[UC-AP08] Visualizar atuação: 15 dias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[UC-AP11] Indicar interesse no item de pauta: 3 dias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[UC-AP02] Receber notificação de finalização de item de pauta: 3 dias</a:t>
            </a:r>
            <a:endParaRPr b="1" sz="11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Objetivos do Projeto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Equipe e Papéis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Escopo do Projeto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Restrições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Cronograma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Objetivos do Projeto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 projeto tem como objetivo facilitar a gerência de reuniões de órgãos institucionais, sendo eles: Colegiados e NDEs, fornecendo ao membros e demais interessados informações sobre reuniões, documentação (Atas) e decisões tomadas.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Equipe e Papéis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equipe é constituida por: Antonio Justino de Oliveira Neto, Rafael Silva do Carmo e Tamires Siqueira Rocha.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Os papéis assumidos por cada um ao longo das reuniões estão dispostos na tabela a seguir: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457200" y="422108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{FCA1F2B5-3343-4440-8BAA-FD62BDACB848}</a:tableStyleId>
              </a:tblPr>
              <a:tblGrid>
                <a:gridCol w="1227200"/>
                <a:gridCol w="1375550"/>
                <a:gridCol w="94400"/>
                <a:gridCol w="1402500"/>
                <a:gridCol w="1389025"/>
                <a:gridCol w="94400"/>
                <a:gridCol w="1486800"/>
                <a:gridCol w="1365425"/>
              </a:tblGrid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Primeira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Segunda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Terceira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Front-end e Testes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Quarta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Quinta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Sexta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Front-end e Gerencia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45"/>
            <a:ext cx="8229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Escopo do Projeto</a:t>
            </a:r>
            <a:endParaRPr/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266725" y="93674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{FCA1F2B5-3343-4440-8BAA-FD62BDACB848}</a:tableStyleId>
              </a:tblPr>
              <a:tblGrid>
                <a:gridCol w="2083325"/>
                <a:gridCol w="782550"/>
                <a:gridCol w="2204500"/>
                <a:gridCol w="794750"/>
                <a:gridCol w="1818125"/>
                <a:gridCol w="972275"/>
              </a:tblGrid>
              <a:tr h="61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Primeira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Segunda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Terceira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b="1" i="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endParaRPr b="1" i="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[UC-AM01] Realizar Autenticação  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[UC-Pre03] Gerenciar reuniões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[UC-Reu01] Editar item de pauta em ata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[UC-OC01] Gerenciar Órgãos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UC-Pre05] Gerenciar Itens de pauta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[UC-Reu02] Registrar votos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UC-OC05] Vincular/ Desvincular membro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[UC-Pre01] Alocar/desalocar item para pauta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[UC-Pos01] Justificar falta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[UC-OC03] Gerenciar campus    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[UC-AP10] Visualizar pauta da reunião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65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[UC-OC03] Gerenciar cursos de um campus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[UC-Pre06] Enquadrar item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10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[UC-AP03] Localizar item de pauta em atas e seus registros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6394f99f_0_17"/>
          <p:cNvSpPr txBox="1"/>
          <p:nvPr>
            <p:ph type="title"/>
          </p:nvPr>
        </p:nvSpPr>
        <p:spPr>
          <a:xfrm>
            <a:off x="457200" y="274645"/>
            <a:ext cx="8229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Escopo do Projeto[ cont…]</a:t>
            </a:r>
            <a:endParaRPr/>
          </a:p>
        </p:txBody>
      </p:sp>
      <p:graphicFrame>
        <p:nvGraphicFramePr>
          <p:cNvPr id="115" name="Google Shape;115;g606394f99f_0_17"/>
          <p:cNvGraphicFramePr/>
          <p:nvPr/>
        </p:nvGraphicFramePr>
        <p:xfrm>
          <a:off x="266725" y="93674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{FCA1F2B5-3343-4440-8BAA-FD62BDACB848}</a:tableStyleId>
              </a:tblPr>
              <a:tblGrid>
                <a:gridCol w="2083325"/>
                <a:gridCol w="782550"/>
                <a:gridCol w="2204500"/>
                <a:gridCol w="794750"/>
                <a:gridCol w="1818125"/>
                <a:gridCol w="972275"/>
              </a:tblGrid>
              <a:tr h="61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Quarta</a:t>
                      </a: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Quinta </a:t>
                      </a: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Sexta </a:t>
                      </a: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[UC-AP01] Visualizar Calendário de Reuniões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[UC-AP05] Assinar petição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[UC-Pre08] Encaminhar item de pauta para outro órgão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[UC-AP07] Visualizar dados, composição do órgão (NDE/Colegiado)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[UC-AP06] Criar petição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[UC-AP08] Visualizar atuação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[UC-Pre02] Registrar opinião antecipada sobre item de pauta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[UC-AP04] Visualizar petição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[UC-AP11] Indicar interesse no item de pauta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[UC-Pos02] Atribuir atividade para membro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[UC-AP09] Localizar órgão(NDE/ Colegiado)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[UC-AP02] Receber notificação de finalização de item de pauta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65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[UC-Pre04] Sugerir item para a pauta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M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[UC-Pos03] Modificar status de atividade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 com LDAP do IFPB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10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[UC-OC02] Gerenciar atribuições do Colegiado/NDE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Restrições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 impostas (deadlines) para a entrega da interação, não poderão ser ultrapassadas.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Iteração 1: 12/09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[UC-AM01] Realizar Autenticação: 8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[UC-Pre03] Gerenciar Órgãos: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[UC-OC05] Vincular/Desvincular membro: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[UC-Pre04] Gerenciar campus: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[UC-OC03] Gerenciar cursos de um campus: 3 dias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6394f99f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[cont…]</a:t>
            </a:r>
            <a:endParaRPr/>
          </a:p>
        </p:txBody>
      </p:sp>
      <p:sp>
        <p:nvSpPr>
          <p:cNvPr id="133" name="Google Shape;133;g606394f99f_1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Iteração 2: 26/09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[UC-OC01] Gerenciar reunião: 15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[UC-Pre05] Gerenciar Itens de pauta: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[UC-Pre01] Alocar/Desalocar item para pauta: 3 dias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</cp:coreProperties>
</file>