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hDItLWel8gIWzHLj9SJO1GKcB0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5E7CFDF-3F67-4B89-8FE4-413CE7289A2C}">
  <a:tblStyle styleId="{15E7CFDF-3F67-4B89-8FE4-413CE7289A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3C1CCFA-4655-4568-B3AB-40811053CF80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customschemas.google.com/relationships/presentationmetadata" Target="metadata"/><Relationship Id="rId14" Type="http://schemas.openxmlformats.org/officeDocument/2006/relationships/slide" Target="slides/slide7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0456c7a89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0456c7a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0456c7a89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60456c7a8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0456c7a89_0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0456c7a8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0456c7a89_0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0456c7a8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0456c7a89_0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0456c7a8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0456c7a89_0_3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60456c7a89_0_3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9" name="Google Shape;89;g60456c7a89_0_3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60456c7a89_0_3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60456c7a89_0_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0456c7a89_0_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60456c7a89_0_3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g60456c7a89_0_3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60456c7a89_0_3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60456c7a89_0_3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0456c7a89_0_43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60456c7a89_0_43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g60456c7a89_0_4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60456c7a89_0_4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60456c7a89_0_4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0456c7a89_0_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60456c7a89_0_49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7" name="Google Shape;107;g60456c7a89_0_49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8" name="Google Shape;108;g60456c7a89_0_4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g60456c7a89_0_4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60456c7a89_0_4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0456c7a89_0_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60456c7a89_0_56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g60456c7a89_0_56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5" name="Google Shape;115;g60456c7a89_0_56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g60456c7a89_0_56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7" name="Google Shape;117;g60456c7a89_0_5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60456c7a89_0_5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60456c7a89_0_5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0456c7a89_0_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60456c7a89_0_6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60456c7a89_0_6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60456c7a89_0_6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0456c7a89_0_7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60456c7a89_0_7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60456c7a89_0_7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0456c7a89_0_74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60456c7a89_0_74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g60456c7a89_0_74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3" name="Google Shape;133;g60456c7a89_0_7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60456c7a89_0_7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60456c7a89_0_7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0456c7a89_0_81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60456c7a89_0_8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g60456c7a89_0_81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0" name="Google Shape;140;g60456c7a89_0_8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60456c7a89_0_8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60456c7a89_0_8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0456c7a89_0_8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60456c7a89_0_88"/>
          <p:cNvSpPr txBox="1"/>
          <p:nvPr>
            <p:ph idx="1" type="body"/>
          </p:nvPr>
        </p:nvSpPr>
        <p:spPr>
          <a:xfrm rot="5400000">
            <a:off x="2308949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g60456c7a89_0_8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60456c7a89_0_8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60456c7a89_0_8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0456c7a89_0_94"/>
          <p:cNvSpPr txBox="1"/>
          <p:nvPr>
            <p:ph type="title"/>
          </p:nvPr>
        </p:nvSpPr>
        <p:spPr>
          <a:xfrm rot="5400000">
            <a:off x="4732349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60456c7a89_0_9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g60456c7a89_0_9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60456c7a89_0_9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60456c7a89_0_9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0456c7a89_0_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g60456c7a89_0_2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g60456c7a89_0_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g60456c7a89_0_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g60456c7a89_0_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SysMeeting</a:t>
            </a:r>
            <a:br>
              <a:rPr lang="en-US" sz="3959"/>
            </a:br>
            <a:r>
              <a:rPr lang="en-US" sz="3959"/>
              <a:t>Apresentação dos Resultados da Iteração</a:t>
            </a:r>
            <a:endParaRPr sz="3959"/>
          </a:p>
        </p:txBody>
      </p:sp>
      <p:sp>
        <p:nvSpPr>
          <p:cNvPr id="160" name="Google Shape;160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rPr lang="en-US" sz="2720"/>
              <a:t>Iteração 1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rPr lang="en-US" sz="2720"/>
              <a:t>Antonio Justino de Oliveira Neto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rPr lang="en-US" sz="2720"/>
              <a:t>Rafael Silva do Carmo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rPr lang="en-US" sz="2720"/>
              <a:t>Tamires Siqueira Rocha</a:t>
            </a:r>
            <a:endParaRPr sz="27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66" name="Google Shape;166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Itens planejados para iteração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Itens entregues na iteração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Riscos encontrados/resolvidos, se existir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Validação do produto junto ao cliente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Apresentação do que é visível e dos testes automatizados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0456c7a89_0_5"/>
          <p:cNvSpPr txBox="1"/>
          <p:nvPr>
            <p:ph type="title"/>
          </p:nvPr>
        </p:nvSpPr>
        <p:spPr>
          <a:xfrm>
            <a:off x="457200" y="207713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Itens planejados para iteração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72" name="Google Shape;172;g60456c7a89_0_5"/>
          <p:cNvGraphicFramePr/>
          <p:nvPr/>
        </p:nvGraphicFramePr>
        <p:xfrm>
          <a:off x="258425" y="14176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{15E7CFDF-3F67-4B89-8FE4-413CE7289A2C}</a:tableStyleId>
              </a:tblPr>
              <a:tblGrid>
                <a:gridCol w="4313575"/>
                <a:gridCol w="4313575"/>
              </a:tblGrid>
              <a:tr h="52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</a:rPr>
                        <a:t>Back-end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</a:rPr>
                        <a:t>Front-end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87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Gerenciar Cursos de um Campus: 30/08 até 09/09</a:t>
                      </a: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Gerenciar Cursos de um Campus: 30/08 até 09/09</a:t>
                      </a: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87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Gerenciar orgãos:  -  30/ 08 até 09/09</a:t>
                      </a: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Gerenciar orgãos:  -  30/ 08 até 09/09</a:t>
                      </a:r>
                      <a:endParaRPr sz="24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7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Vincular/Desvincular membro: 05/09 até 8/09</a:t>
                      </a: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Vincular/Desvincular membro: 08/09 até 11/09</a:t>
                      </a:r>
                      <a:endParaRPr sz="24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7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 Autenticação (back-end): 05/09 até 11/09</a:t>
                      </a: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7220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Char char="•"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Reunião com cliente: 11/09</a:t>
                      </a:r>
                      <a:endParaRPr sz="24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Char char="•"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Entrega da iteração: 12/09</a:t>
                      </a:r>
                      <a:endParaRPr sz="24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0456c7a89_0_17"/>
          <p:cNvSpPr txBox="1"/>
          <p:nvPr>
            <p:ph type="title"/>
          </p:nvPr>
        </p:nvSpPr>
        <p:spPr>
          <a:xfrm>
            <a:off x="457325" y="2778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78" name="Google Shape;178;g60456c7a89_0_17"/>
          <p:cNvSpPr txBox="1"/>
          <p:nvPr>
            <p:ph idx="1" type="body"/>
          </p:nvPr>
        </p:nvSpPr>
        <p:spPr>
          <a:xfrm>
            <a:off x="91250" y="5281122"/>
            <a:ext cx="8595600" cy="15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*o front  do caso de uso Realizar autenticação já encontra-se pronto desde a fase de experimentações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*           Testes -Antonio 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*            Testes- Rafael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179" name="Google Shape;179;g60456c7a89_0_17"/>
          <p:cNvGraphicFramePr/>
          <p:nvPr/>
        </p:nvGraphicFramePr>
        <p:xfrm>
          <a:off x="91250" y="1491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{A3C1CCFA-4655-4568-B3AB-40811053CF80}</a:tableStyleId>
              </a:tblPr>
              <a:tblGrid>
                <a:gridCol w="1336225"/>
                <a:gridCol w="1300650"/>
                <a:gridCol w="532825"/>
                <a:gridCol w="482650"/>
                <a:gridCol w="482650"/>
                <a:gridCol w="482650"/>
                <a:gridCol w="482650"/>
                <a:gridCol w="482650"/>
                <a:gridCol w="482650"/>
                <a:gridCol w="482650"/>
                <a:gridCol w="482650"/>
                <a:gridCol w="482650"/>
                <a:gridCol w="482650"/>
                <a:gridCol w="482650"/>
                <a:gridCol w="482650"/>
              </a:tblGrid>
              <a:tr h="302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Papéis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Front-end e Gerencia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testes e Front-end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Back-end  e testes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</a:tr>
              <a:tr h="3023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INTERAÇÃO1</a:t>
                      </a:r>
                      <a:endParaRPr/>
                    </a:p>
                  </a:txBody>
                  <a:tcPr marT="91425" marB="91425" marR="91425" marL="91425"/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Tamires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Antonio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Rafael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  <a:tc hMerge="1"/>
                <a:tc hMerge="1"/>
                <a:tc hMerge="1"/>
              </a:tr>
              <a:tr h="6253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/>
                        <a:t>Casos de uso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DIA1 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DIA2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DIA3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DIA4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DIA5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DIA6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DIA7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DIA8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DIA9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DIA10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DIA11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DIA12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DIA13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Gerenciar cursos de um Campus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900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Gerenciar órgãos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496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Vincular/ Desvincular Membro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496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Realizar autenticação (8 dias)*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80" name="Google Shape;180;g60456c7a89_0_17"/>
          <p:cNvSpPr/>
          <p:nvPr/>
        </p:nvSpPr>
        <p:spPr>
          <a:xfrm>
            <a:off x="826275" y="5945625"/>
            <a:ext cx="336900" cy="247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60456c7a89_0_17"/>
          <p:cNvSpPr/>
          <p:nvPr/>
        </p:nvSpPr>
        <p:spPr>
          <a:xfrm>
            <a:off x="826275" y="6296325"/>
            <a:ext cx="336900" cy="247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0456c7a89_0_10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Itens entregues na Interação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g60456c7a89_0_100"/>
          <p:cNvSpPr txBox="1"/>
          <p:nvPr>
            <p:ph idx="1" type="body"/>
          </p:nvPr>
        </p:nvSpPr>
        <p:spPr>
          <a:xfrm>
            <a:off x="457200" y="1667125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Gerenciar cursos de um Campus  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Front-end e Back-end  prontos, porém não foram integrados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Gerenciar órgãos                       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Front-end e Back-end  prontos, porém não foram integrados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Vincular/ Desvincular Membro    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Front-end e Back-end  prontos, porém não foram integrados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Realizar autenticação                   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Front-end atendido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0456c7a89_0_10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Riscos encontrados</a:t>
            </a:r>
            <a:endParaRPr/>
          </a:p>
        </p:txBody>
      </p:sp>
      <p:sp>
        <p:nvSpPr>
          <p:cNvPr id="193" name="Google Shape;193;g60456c7a89_0_10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 equipe se deparou com o risco de tecnologia, como nós não tivemos muito contato com o framework Angular, nos deparamos com um gargalo técnico que impossibilitou que integrassemos front com back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0456c7a89_0_1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Validação do produto com o Cliente</a:t>
            </a:r>
            <a:endParaRPr/>
          </a:p>
        </p:txBody>
      </p:sp>
      <p:sp>
        <p:nvSpPr>
          <p:cNvPr id="199" name="Google Shape;199;g60456c7a89_0_110"/>
          <p:cNvSpPr txBox="1"/>
          <p:nvPr>
            <p:ph idx="1" type="body"/>
          </p:nvPr>
        </p:nvSpPr>
        <p:spPr>
          <a:xfrm>
            <a:off x="457200" y="970150"/>
            <a:ext cx="8229600" cy="515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No dia  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11/09 nos reunimos com o cliente, apresentamos o produto da interação, vale ressaltar que a apresentação focou apenas no front-end, tendo em vista que o back não foi integrado ao front.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O cliente compreendeu o motivo de não termos integrado o front com o back-end, por tratar de uma tecnologia que a equipe não dominava, ele também sugeriu mudança e padronizações em componentes do front-end, além de que acrescentou uma regra de negócio referente ao cadastro de instituições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2015-03-06T23:15:18Z</dcterms:created>
  <dc:creator>Ednaldo</dc:creator>
</cp:coreProperties>
</file>