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2q4qTbqCmCaBu1yKjtaQy/9r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C7C603-58AF-4485-8B9A-119E9E5761DE}">
  <a:tblStyle styleId="{61C7C603-58AF-4485-8B9A-119E9E5761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457637d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0457637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457637d8_0_2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60457637d8_0_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60457637d8_0_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60457637d8_0_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60457637d8_0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457637d8_0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60457637d8_0_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60457637d8_0_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0457637d8_0_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60457637d8_0_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457637d8_0_3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60457637d8_0_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60457637d8_0_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0457637d8_0_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60457637d8_0_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457637d8_0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60457637d8_0_3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g60457637d8_0_3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g60457637d8_0_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60457637d8_0_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0457637d8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457637d8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60457637d8_0_4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60457637d8_0_4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60457637d8_0_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60457637d8_0_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g60457637d8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0457637d8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60457637d8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457637d8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0457637d8_0_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60457637d8_0_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60457637d8_0_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457637d8_0_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0457637d8_0_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60457637d8_0_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457637d8_0_6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0457637d8_0_6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60457637d8_0_6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60457637d8_0_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60457637d8_0_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0457637d8_0_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457637d8_0_7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0457637d8_0_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60457637d8_0_7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60457637d8_0_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60457637d8_0_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0457637d8_0_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457637d8_0_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0457637d8_0_77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60457637d8_0_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60457637d8_0_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60457637d8_0_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457637d8_0_83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0457637d8_0_8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60457637d8_0_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60457637d8_0_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60457637d8_0_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457637d8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60457637d8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60457637d8_0_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60457637d8_0_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60457637d8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&lt;&lt;Sysmeeting&gt;&gt;</a:t>
            </a:r>
            <a:br>
              <a:rPr lang="en-US"/>
            </a:br>
            <a:r>
              <a:rPr lang="en-US"/>
              <a:t>Plano de Iteração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Iteração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Objetivos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Itens de backlog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Papel de cada um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Timeline da Iteração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Objetivos da Iteração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Essa interação tem como objeto continuar a atender aos requisitos de alta prioridades e com ausência de pré-requisitos.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457200" y="260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de Backlog da Iteração</a:t>
            </a:r>
            <a:endParaRPr/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457200" y="1585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Realizar Autenticação: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Realizar integração do front com o back: 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Realizar navegação de páginas: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Teste da primeira interação: 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[UC-Pre05] Gerenciar Itens de pauta: 5 dias (metade)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Papel da Equipe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Antonio Justino: Front-end e Gerencia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Rafael Silva: Back-end e Testes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Tamires Siqueira: Front-end e Testes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457637d8_0_6"/>
          <p:cNvSpPr txBox="1"/>
          <p:nvPr>
            <p:ph type="title"/>
          </p:nvPr>
        </p:nvSpPr>
        <p:spPr>
          <a:xfrm>
            <a:off x="457325" y="277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190" name="Google Shape;190;g60457637d8_0_6"/>
          <p:cNvGraphicFramePr/>
          <p:nvPr/>
        </p:nvGraphicFramePr>
        <p:xfrm>
          <a:off x="91250" y="1491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{61C7C603-58AF-4485-8B9A-119E9E5761DE}</a:tableStyleId>
              </a:tblPr>
              <a:tblGrid>
                <a:gridCol w="2080625"/>
                <a:gridCol w="742550"/>
                <a:gridCol w="672650"/>
                <a:gridCol w="672650"/>
                <a:gridCol w="672650"/>
                <a:gridCol w="672650"/>
                <a:gridCol w="672650"/>
                <a:gridCol w="672650"/>
                <a:gridCol w="672650"/>
                <a:gridCol w="672650"/>
                <a:gridCol w="672650"/>
              </a:tblGrid>
              <a:tr h="6019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Front-end e Teste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Front-end e Gerencia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Back-end  e testes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6019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Tamires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Antonio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Rafael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</a:tr>
              <a:tr h="6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Casos de uso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DIA1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DIA6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DIA10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Autenticação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Integração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Navegação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6019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Item de Pauta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1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19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 da primeira interação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1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da Iteração</a:t>
            </a: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Realizar Autenticação: 24/09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Realizar integração do front com o back: 26/09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Realizar navegação de páginas: 02/10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Teste da primeira interação: 02/10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[UC-Pre05] Gerenciar Itens de pauta: 02/10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Reunião com cliente: 02/10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Fim da interação: 03/10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</cp:coreProperties>
</file>