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0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370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97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6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5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6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CFEFAC-D756-4044-AD5D-B33A09D52BB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C73A7D-43EB-47FE-A3E2-80D869D45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19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Defesa</a:t>
            </a:r>
            <a:r>
              <a:rPr lang="en-US" dirty="0" smtClean="0"/>
              <a:t> do Mod</a:t>
            </a:r>
            <a:r>
              <a:rPr lang="pt-PT" dirty="0" smtClean="0"/>
              <a:t>úlo React Js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TEMA</a:t>
            </a:r>
            <a:r>
              <a:rPr lang="en-US" dirty="0" smtClean="0"/>
              <a:t>: Freelancer</a:t>
            </a:r>
          </a:p>
          <a:p>
            <a:r>
              <a:rPr lang="en-US" dirty="0" smtClean="0"/>
              <a:t>Academia: D-line Code</a:t>
            </a:r>
          </a:p>
          <a:p>
            <a:r>
              <a:rPr lang="en-US" dirty="0" err="1" smtClean="0"/>
              <a:t>Ano</a:t>
            </a:r>
            <a:r>
              <a:rPr lang="en-US" dirty="0" smtClean="0"/>
              <a:t>: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3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6522" y="633789"/>
            <a:ext cx="8534400" cy="1507067"/>
          </a:xfrm>
        </p:spPr>
        <p:txBody>
          <a:bodyPr/>
          <a:lstStyle/>
          <a:p>
            <a:r>
              <a:rPr lang="en-US" dirty="0" err="1" smtClean="0"/>
              <a:t>Sr</a:t>
            </a:r>
            <a:r>
              <a:rPr lang="en-US" dirty="0" smtClean="0"/>
              <a:t> Celso</a:t>
            </a:r>
            <a:endParaRPr lang="en-US" dirty="0"/>
          </a:p>
        </p:txBody>
      </p:sp>
      <p:pic>
        <p:nvPicPr>
          <p:cNvPr id="1026" name="Picture 2" descr="Empresário líder em escritório moderno com empresários trabalh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22" y="2545702"/>
            <a:ext cx="4348117" cy="29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2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0375" y="419185"/>
            <a:ext cx="8534400" cy="1507067"/>
          </a:xfrm>
        </p:spPr>
        <p:txBody>
          <a:bodyPr/>
          <a:lstStyle/>
          <a:p>
            <a:r>
              <a:rPr lang="en-US" dirty="0" err="1" smtClean="0"/>
              <a:t>Deseja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um novo </a:t>
            </a:r>
            <a:r>
              <a:rPr lang="en-US" dirty="0" err="1" smtClean="0"/>
              <a:t>emprego</a:t>
            </a:r>
            <a:endParaRPr lang="en-US" dirty="0"/>
          </a:p>
        </p:txBody>
      </p:sp>
      <p:pic>
        <p:nvPicPr>
          <p:cNvPr id="2050" name="Picture 2" descr="Engenheiro, segurando o capacete construção trabalhador profissional segurança trabalho indústria edifício pessoa gerente serviç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89" y="2637624"/>
            <a:ext cx="4071193" cy="271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8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5183" y="428515"/>
            <a:ext cx="8534400" cy="1507067"/>
          </a:xfrm>
        </p:spPr>
        <p:txBody>
          <a:bodyPr/>
          <a:lstStyle/>
          <a:p>
            <a:r>
              <a:rPr lang="en-US" dirty="0" smtClean="0"/>
              <a:t>ESTRESSADO</a:t>
            </a:r>
            <a:endParaRPr lang="en-US" dirty="0"/>
          </a:p>
        </p:txBody>
      </p:sp>
      <p:pic>
        <p:nvPicPr>
          <p:cNvPr id="3074" name="Picture 2" descr="Homem desesperado no comput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8" y="2296723"/>
            <a:ext cx="5418482" cy="348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7739" y="745757"/>
            <a:ext cx="8534400" cy="1507067"/>
          </a:xfrm>
        </p:spPr>
        <p:txBody>
          <a:bodyPr/>
          <a:lstStyle/>
          <a:p>
            <a:r>
              <a:rPr lang="en-US" dirty="0" err="1" smtClean="0"/>
              <a:t>Pesquisar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internet</a:t>
            </a:r>
            <a:endParaRPr lang="en-US" dirty="0"/>
          </a:p>
        </p:txBody>
      </p:sp>
      <p:pic>
        <p:nvPicPr>
          <p:cNvPr id="4098" name="Picture 2" descr="Homem de negócios bonito trabalhando no comput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95" y="2252824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4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8327" y="2220686"/>
            <a:ext cx="8001000" cy="1959429"/>
          </a:xfrm>
        </p:spPr>
        <p:txBody>
          <a:bodyPr>
            <a:normAutofit/>
          </a:bodyPr>
          <a:lstStyle/>
          <a:p>
            <a:r>
              <a:rPr lang="en-US" sz="9600" dirty="0" smtClean="0"/>
              <a:t>Freelancer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847961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28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Fatia</vt:lpstr>
      <vt:lpstr>Defesa do Modúlo React Js</vt:lpstr>
      <vt:lpstr>Sr Celso</vt:lpstr>
      <vt:lpstr>Deseja encontrar um novo emprego</vt:lpstr>
      <vt:lpstr>ESTRESSADO</vt:lpstr>
      <vt:lpstr>Pesquisar na internet</vt:lpstr>
      <vt:lpstr>Freelancer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Defesa do Modúlo React Js</dc:title>
  <dc:creator>antoniomuteka04@outlook.com</dc:creator>
  <cp:lastModifiedBy>antoniomuteka04@outlook.com</cp:lastModifiedBy>
  <cp:revision>2</cp:revision>
  <dcterms:created xsi:type="dcterms:W3CDTF">2022-07-31T10:47:58Z</dcterms:created>
  <dcterms:modified xsi:type="dcterms:W3CDTF">2022-07-31T11:00:20Z</dcterms:modified>
</cp:coreProperties>
</file>