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D72EB-61CB-44DD-8FAC-292030F894D5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5C9650-D11E-4644-B761-0D326BDDB612}">
      <dgm:prSet/>
      <dgm:spPr/>
      <dgm:t>
        <a:bodyPr/>
        <a:lstStyle/>
        <a:p>
          <a:r>
            <a:rPr lang="pt-BR"/>
            <a:t>First contact</a:t>
          </a:r>
          <a:endParaRPr lang="en-US"/>
        </a:p>
      </dgm:t>
    </dgm:pt>
    <dgm:pt modelId="{5036A7D8-EFFD-401D-B436-A085E14F6B2E}" type="parTrans" cxnId="{C22936A6-818F-455B-BB76-5C6816D56472}">
      <dgm:prSet/>
      <dgm:spPr/>
      <dgm:t>
        <a:bodyPr/>
        <a:lstStyle/>
        <a:p>
          <a:endParaRPr lang="en-US"/>
        </a:p>
      </dgm:t>
    </dgm:pt>
    <dgm:pt modelId="{90F759FD-9D6A-4C65-B028-641C0D73C503}" type="sibTrans" cxnId="{C22936A6-818F-455B-BB76-5C6816D56472}">
      <dgm:prSet/>
      <dgm:spPr/>
      <dgm:t>
        <a:bodyPr/>
        <a:lstStyle/>
        <a:p>
          <a:endParaRPr lang="en-US"/>
        </a:p>
      </dgm:t>
    </dgm:pt>
    <dgm:pt modelId="{F6E3C154-A83F-4DBA-9DFC-0DB97B034EC9}">
      <dgm:prSet/>
      <dgm:spPr/>
      <dgm:t>
        <a:bodyPr/>
        <a:lstStyle/>
        <a:p>
          <a:r>
            <a:rPr lang="pt-BR"/>
            <a:t>How i pratice</a:t>
          </a:r>
          <a:endParaRPr lang="en-US"/>
        </a:p>
      </dgm:t>
    </dgm:pt>
    <dgm:pt modelId="{29AF9328-35B6-4681-856B-D2CBF7E4A89D}" type="parTrans" cxnId="{A5F2DA20-6BC0-450F-8E38-11E5EEC76FFA}">
      <dgm:prSet/>
      <dgm:spPr/>
      <dgm:t>
        <a:bodyPr/>
        <a:lstStyle/>
        <a:p>
          <a:endParaRPr lang="en-US"/>
        </a:p>
      </dgm:t>
    </dgm:pt>
    <dgm:pt modelId="{6DA61600-9F02-4203-BA9E-E867C61E7A59}" type="sibTrans" cxnId="{A5F2DA20-6BC0-450F-8E38-11E5EEC76FFA}">
      <dgm:prSet/>
      <dgm:spPr/>
      <dgm:t>
        <a:bodyPr/>
        <a:lstStyle/>
        <a:p>
          <a:endParaRPr lang="en-US"/>
        </a:p>
      </dgm:t>
    </dgm:pt>
    <dgm:pt modelId="{F112E1C4-7A62-4B6E-AEF1-3653B1D12604}">
      <dgm:prSet/>
      <dgm:spPr/>
      <dgm:t>
        <a:bodyPr/>
        <a:lstStyle/>
        <a:p>
          <a:r>
            <a:rPr lang="pt-BR" dirty="0" err="1"/>
            <a:t>Importance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</a:t>
          </a:r>
          <a:r>
            <a:rPr lang="pt-BR" dirty="0" err="1"/>
            <a:t>english</a:t>
          </a:r>
          <a:r>
            <a:rPr lang="pt-BR" dirty="0"/>
            <a:t> in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area</a:t>
          </a:r>
          <a:endParaRPr lang="en-US" dirty="0"/>
        </a:p>
      </dgm:t>
    </dgm:pt>
    <dgm:pt modelId="{74EC6EFA-03FC-40D2-9799-6B7C2D7353D3}" type="parTrans" cxnId="{8845C3FA-93E3-4D97-BE09-311CD50233DF}">
      <dgm:prSet/>
      <dgm:spPr/>
      <dgm:t>
        <a:bodyPr/>
        <a:lstStyle/>
        <a:p>
          <a:endParaRPr lang="en-US"/>
        </a:p>
      </dgm:t>
    </dgm:pt>
    <dgm:pt modelId="{3ABF1AD9-1597-4FC5-AD0B-6C93321E07E2}" type="sibTrans" cxnId="{8845C3FA-93E3-4D97-BE09-311CD50233DF}">
      <dgm:prSet/>
      <dgm:spPr/>
      <dgm:t>
        <a:bodyPr/>
        <a:lstStyle/>
        <a:p>
          <a:endParaRPr lang="en-US"/>
        </a:p>
      </dgm:t>
    </dgm:pt>
    <dgm:pt modelId="{3D92FFB9-D3E2-4052-AE91-80539EA0CC37}" type="pres">
      <dgm:prSet presAssocID="{66DD72EB-61CB-44DD-8FAC-292030F894D5}" presName="cycle" presStyleCnt="0">
        <dgm:presLayoutVars>
          <dgm:dir/>
          <dgm:resizeHandles val="exact"/>
        </dgm:presLayoutVars>
      </dgm:prSet>
      <dgm:spPr/>
    </dgm:pt>
    <dgm:pt modelId="{8FCE0858-DDE8-47D5-A0E0-505ACFDBE355}" type="pres">
      <dgm:prSet presAssocID="{E85C9650-D11E-4644-B761-0D326BDDB612}" presName="node" presStyleLbl="node1" presStyleIdx="0" presStyleCnt="3">
        <dgm:presLayoutVars>
          <dgm:bulletEnabled val="1"/>
        </dgm:presLayoutVars>
      </dgm:prSet>
      <dgm:spPr/>
    </dgm:pt>
    <dgm:pt modelId="{683FA008-0F14-4753-B5AA-A979506C2610}" type="pres">
      <dgm:prSet presAssocID="{E85C9650-D11E-4644-B761-0D326BDDB612}" presName="spNode" presStyleCnt="0"/>
      <dgm:spPr/>
    </dgm:pt>
    <dgm:pt modelId="{6E47603D-5390-4538-B5F3-AC7312663206}" type="pres">
      <dgm:prSet presAssocID="{90F759FD-9D6A-4C65-B028-641C0D73C503}" presName="sibTrans" presStyleLbl="sibTrans1D1" presStyleIdx="0" presStyleCnt="3"/>
      <dgm:spPr/>
    </dgm:pt>
    <dgm:pt modelId="{F0EE1688-A683-46DD-BDED-C0B1FD74B35F}" type="pres">
      <dgm:prSet presAssocID="{F6E3C154-A83F-4DBA-9DFC-0DB97B034EC9}" presName="node" presStyleLbl="node1" presStyleIdx="1" presStyleCnt="3">
        <dgm:presLayoutVars>
          <dgm:bulletEnabled val="1"/>
        </dgm:presLayoutVars>
      </dgm:prSet>
      <dgm:spPr/>
    </dgm:pt>
    <dgm:pt modelId="{BC42E075-E4E2-4671-BFF2-F7D9D93A9EB1}" type="pres">
      <dgm:prSet presAssocID="{F6E3C154-A83F-4DBA-9DFC-0DB97B034EC9}" presName="spNode" presStyleCnt="0"/>
      <dgm:spPr/>
    </dgm:pt>
    <dgm:pt modelId="{8775B11B-9E83-4722-8A6B-5172FC44D7A6}" type="pres">
      <dgm:prSet presAssocID="{6DA61600-9F02-4203-BA9E-E867C61E7A59}" presName="sibTrans" presStyleLbl="sibTrans1D1" presStyleIdx="1" presStyleCnt="3"/>
      <dgm:spPr/>
    </dgm:pt>
    <dgm:pt modelId="{E832A965-9E92-4BA3-A675-6C0963677E88}" type="pres">
      <dgm:prSet presAssocID="{F112E1C4-7A62-4B6E-AEF1-3653B1D12604}" presName="node" presStyleLbl="node1" presStyleIdx="2" presStyleCnt="3">
        <dgm:presLayoutVars>
          <dgm:bulletEnabled val="1"/>
        </dgm:presLayoutVars>
      </dgm:prSet>
      <dgm:spPr/>
    </dgm:pt>
    <dgm:pt modelId="{70E99166-A17C-4315-8A58-A6FB56A3F98A}" type="pres">
      <dgm:prSet presAssocID="{F112E1C4-7A62-4B6E-AEF1-3653B1D12604}" presName="spNode" presStyleCnt="0"/>
      <dgm:spPr/>
    </dgm:pt>
    <dgm:pt modelId="{589FD11A-43EB-4154-9FB7-E04ABA2A79B5}" type="pres">
      <dgm:prSet presAssocID="{3ABF1AD9-1597-4FC5-AD0B-6C93321E07E2}" presName="sibTrans" presStyleLbl="sibTrans1D1" presStyleIdx="2" presStyleCnt="3"/>
      <dgm:spPr/>
    </dgm:pt>
  </dgm:ptLst>
  <dgm:cxnLst>
    <dgm:cxn modelId="{AD64D207-5FFB-4E97-A115-61C579896675}" type="presOf" srcId="{90F759FD-9D6A-4C65-B028-641C0D73C503}" destId="{6E47603D-5390-4538-B5F3-AC7312663206}" srcOrd="0" destOrd="0" presId="urn:microsoft.com/office/officeart/2005/8/layout/cycle6"/>
    <dgm:cxn modelId="{A5F2DA20-6BC0-450F-8E38-11E5EEC76FFA}" srcId="{66DD72EB-61CB-44DD-8FAC-292030F894D5}" destId="{F6E3C154-A83F-4DBA-9DFC-0DB97B034EC9}" srcOrd="1" destOrd="0" parTransId="{29AF9328-35B6-4681-856B-D2CBF7E4A89D}" sibTransId="{6DA61600-9F02-4203-BA9E-E867C61E7A59}"/>
    <dgm:cxn modelId="{D2E19324-77FD-4548-912A-03C2E826A642}" type="presOf" srcId="{F112E1C4-7A62-4B6E-AEF1-3653B1D12604}" destId="{E832A965-9E92-4BA3-A675-6C0963677E88}" srcOrd="0" destOrd="0" presId="urn:microsoft.com/office/officeart/2005/8/layout/cycle6"/>
    <dgm:cxn modelId="{AB5CDB4B-FE7B-44AA-B47C-4AF153A22B26}" type="presOf" srcId="{F6E3C154-A83F-4DBA-9DFC-0DB97B034EC9}" destId="{F0EE1688-A683-46DD-BDED-C0B1FD74B35F}" srcOrd="0" destOrd="0" presId="urn:microsoft.com/office/officeart/2005/8/layout/cycle6"/>
    <dgm:cxn modelId="{F5902F7D-ACFD-4D17-8E01-040AE1168F50}" type="presOf" srcId="{3ABF1AD9-1597-4FC5-AD0B-6C93321E07E2}" destId="{589FD11A-43EB-4154-9FB7-E04ABA2A79B5}" srcOrd="0" destOrd="0" presId="urn:microsoft.com/office/officeart/2005/8/layout/cycle6"/>
    <dgm:cxn modelId="{C22936A6-818F-455B-BB76-5C6816D56472}" srcId="{66DD72EB-61CB-44DD-8FAC-292030F894D5}" destId="{E85C9650-D11E-4644-B761-0D326BDDB612}" srcOrd="0" destOrd="0" parTransId="{5036A7D8-EFFD-401D-B436-A085E14F6B2E}" sibTransId="{90F759FD-9D6A-4C65-B028-641C0D73C503}"/>
    <dgm:cxn modelId="{4AC18DBE-6687-4B5E-BF80-9FE4A1BB4FD7}" type="presOf" srcId="{E85C9650-D11E-4644-B761-0D326BDDB612}" destId="{8FCE0858-DDE8-47D5-A0E0-505ACFDBE355}" srcOrd="0" destOrd="0" presId="urn:microsoft.com/office/officeart/2005/8/layout/cycle6"/>
    <dgm:cxn modelId="{31AEA2C5-2DF8-4EF7-988D-8EE49995DC62}" type="presOf" srcId="{6DA61600-9F02-4203-BA9E-E867C61E7A59}" destId="{8775B11B-9E83-4722-8A6B-5172FC44D7A6}" srcOrd="0" destOrd="0" presId="urn:microsoft.com/office/officeart/2005/8/layout/cycle6"/>
    <dgm:cxn modelId="{727B7DEB-E58F-4978-A69C-C0D7DBA7EFE7}" type="presOf" srcId="{66DD72EB-61CB-44DD-8FAC-292030F894D5}" destId="{3D92FFB9-D3E2-4052-AE91-80539EA0CC37}" srcOrd="0" destOrd="0" presId="urn:microsoft.com/office/officeart/2005/8/layout/cycle6"/>
    <dgm:cxn modelId="{8845C3FA-93E3-4D97-BE09-311CD50233DF}" srcId="{66DD72EB-61CB-44DD-8FAC-292030F894D5}" destId="{F112E1C4-7A62-4B6E-AEF1-3653B1D12604}" srcOrd="2" destOrd="0" parTransId="{74EC6EFA-03FC-40D2-9799-6B7C2D7353D3}" sibTransId="{3ABF1AD9-1597-4FC5-AD0B-6C93321E07E2}"/>
    <dgm:cxn modelId="{F34BB8B4-8581-4E93-B531-6245B5BE3B43}" type="presParOf" srcId="{3D92FFB9-D3E2-4052-AE91-80539EA0CC37}" destId="{8FCE0858-DDE8-47D5-A0E0-505ACFDBE355}" srcOrd="0" destOrd="0" presId="urn:microsoft.com/office/officeart/2005/8/layout/cycle6"/>
    <dgm:cxn modelId="{9FC21E49-A844-426D-BF6C-830AF1D54E2E}" type="presParOf" srcId="{3D92FFB9-D3E2-4052-AE91-80539EA0CC37}" destId="{683FA008-0F14-4753-B5AA-A979506C2610}" srcOrd="1" destOrd="0" presId="urn:microsoft.com/office/officeart/2005/8/layout/cycle6"/>
    <dgm:cxn modelId="{BCA18F94-5073-4CD9-B88D-33E6B2E78F3C}" type="presParOf" srcId="{3D92FFB9-D3E2-4052-AE91-80539EA0CC37}" destId="{6E47603D-5390-4538-B5F3-AC7312663206}" srcOrd="2" destOrd="0" presId="urn:microsoft.com/office/officeart/2005/8/layout/cycle6"/>
    <dgm:cxn modelId="{923CBB45-E655-4A68-9565-1B938AEC091B}" type="presParOf" srcId="{3D92FFB9-D3E2-4052-AE91-80539EA0CC37}" destId="{F0EE1688-A683-46DD-BDED-C0B1FD74B35F}" srcOrd="3" destOrd="0" presId="urn:microsoft.com/office/officeart/2005/8/layout/cycle6"/>
    <dgm:cxn modelId="{6D5FA119-3554-49CD-B5C6-FB90602EC56E}" type="presParOf" srcId="{3D92FFB9-D3E2-4052-AE91-80539EA0CC37}" destId="{BC42E075-E4E2-4671-BFF2-F7D9D93A9EB1}" srcOrd="4" destOrd="0" presId="urn:microsoft.com/office/officeart/2005/8/layout/cycle6"/>
    <dgm:cxn modelId="{426AA31C-BB9F-44D1-A6F8-47E8CB884ACA}" type="presParOf" srcId="{3D92FFB9-D3E2-4052-AE91-80539EA0CC37}" destId="{8775B11B-9E83-4722-8A6B-5172FC44D7A6}" srcOrd="5" destOrd="0" presId="urn:microsoft.com/office/officeart/2005/8/layout/cycle6"/>
    <dgm:cxn modelId="{6E267635-7DB8-4D65-AC83-956D0EFF571A}" type="presParOf" srcId="{3D92FFB9-D3E2-4052-AE91-80539EA0CC37}" destId="{E832A965-9E92-4BA3-A675-6C0963677E88}" srcOrd="6" destOrd="0" presId="urn:microsoft.com/office/officeart/2005/8/layout/cycle6"/>
    <dgm:cxn modelId="{75098B29-8247-41D9-BFAA-140B91351B00}" type="presParOf" srcId="{3D92FFB9-D3E2-4052-AE91-80539EA0CC37}" destId="{70E99166-A17C-4315-8A58-A6FB56A3F98A}" srcOrd="7" destOrd="0" presId="urn:microsoft.com/office/officeart/2005/8/layout/cycle6"/>
    <dgm:cxn modelId="{A7C742B3-F9FF-42C6-9B9F-D018FE44416A}" type="presParOf" srcId="{3D92FFB9-D3E2-4052-AE91-80539EA0CC37}" destId="{589FD11A-43EB-4154-9FB7-E04ABA2A79B5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E0858-DDE8-47D5-A0E0-505ACFDBE355}">
      <dsp:nvSpPr>
        <dsp:cNvPr id="0" name=""/>
        <dsp:cNvSpPr/>
      </dsp:nvSpPr>
      <dsp:spPr>
        <a:xfrm>
          <a:off x="4500768" y="145"/>
          <a:ext cx="1791875" cy="11647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First contact</a:t>
          </a:r>
          <a:endParaRPr lang="en-US" sz="2100" kern="1200"/>
        </a:p>
      </dsp:txBody>
      <dsp:txXfrm>
        <a:off x="4557625" y="57002"/>
        <a:ext cx="1678161" cy="1051004"/>
      </dsp:txXfrm>
    </dsp:sp>
    <dsp:sp modelId="{6E47603D-5390-4538-B5F3-AC7312663206}">
      <dsp:nvSpPr>
        <dsp:cNvPr id="0" name=""/>
        <dsp:cNvSpPr/>
      </dsp:nvSpPr>
      <dsp:spPr>
        <a:xfrm>
          <a:off x="3841332" y="582505"/>
          <a:ext cx="3110748" cy="3110748"/>
        </a:xfrm>
        <a:custGeom>
          <a:avLst/>
          <a:gdLst/>
          <a:ahLst/>
          <a:cxnLst/>
          <a:rect l="0" t="0" r="0" b="0"/>
          <a:pathLst>
            <a:path>
              <a:moveTo>
                <a:pt x="2464368" y="293265"/>
              </a:moveTo>
              <a:arcTo wR="1555374" hR="1555374" stAng="18345728" swAng="3651702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1688-A683-46DD-BDED-C0B1FD74B35F}">
      <dsp:nvSpPr>
        <dsp:cNvPr id="0" name=""/>
        <dsp:cNvSpPr/>
      </dsp:nvSpPr>
      <dsp:spPr>
        <a:xfrm>
          <a:off x="5847762" y="2333207"/>
          <a:ext cx="1791875" cy="1164718"/>
        </a:xfrm>
        <a:prstGeom prst="roundRect">
          <a:avLst/>
        </a:prstGeom>
        <a:solidFill>
          <a:schemeClr val="accent5">
            <a:hueOff val="9565760"/>
            <a:satOff val="-12468"/>
            <a:lumOff val="-31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How i pratice</a:t>
          </a:r>
          <a:endParaRPr lang="en-US" sz="2100" kern="1200"/>
        </a:p>
      </dsp:txBody>
      <dsp:txXfrm>
        <a:off x="5904619" y="2390064"/>
        <a:ext cx="1678161" cy="1051004"/>
      </dsp:txXfrm>
    </dsp:sp>
    <dsp:sp modelId="{8775B11B-9E83-4722-8A6B-5172FC44D7A6}">
      <dsp:nvSpPr>
        <dsp:cNvPr id="0" name=""/>
        <dsp:cNvSpPr/>
      </dsp:nvSpPr>
      <dsp:spPr>
        <a:xfrm>
          <a:off x="3841332" y="582505"/>
          <a:ext cx="3110748" cy="3110748"/>
        </a:xfrm>
        <a:custGeom>
          <a:avLst/>
          <a:gdLst/>
          <a:ahLst/>
          <a:cxnLst/>
          <a:rect l="0" t="0" r="0" b="0"/>
          <a:pathLst>
            <a:path>
              <a:moveTo>
                <a:pt x="2296769" y="2922679"/>
              </a:moveTo>
              <a:arcTo wR="1555374" hR="1555374" stAng="3691925" swAng="3416150"/>
            </a:path>
          </a:pathLst>
        </a:custGeom>
        <a:noFill/>
        <a:ln w="9525" cap="flat" cmpd="sng" algn="ctr">
          <a:solidFill>
            <a:schemeClr val="accent5">
              <a:hueOff val="9565760"/>
              <a:satOff val="-12468"/>
              <a:lumOff val="-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2A965-9E92-4BA3-A675-6C0963677E88}">
      <dsp:nvSpPr>
        <dsp:cNvPr id="0" name=""/>
        <dsp:cNvSpPr/>
      </dsp:nvSpPr>
      <dsp:spPr>
        <a:xfrm>
          <a:off x="3153775" y="2333207"/>
          <a:ext cx="1791875" cy="1164718"/>
        </a:xfrm>
        <a:prstGeom prst="roundRect">
          <a:avLst/>
        </a:prstGeom>
        <a:solidFill>
          <a:schemeClr val="accent5">
            <a:hueOff val="19131520"/>
            <a:satOff val="-24936"/>
            <a:lumOff val="-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 err="1"/>
            <a:t>Importance</a:t>
          </a:r>
          <a:r>
            <a:rPr lang="pt-BR" sz="2100" kern="1200" dirty="0"/>
            <a:t> </a:t>
          </a:r>
          <a:r>
            <a:rPr lang="pt-BR" sz="2100" kern="1200" dirty="0" err="1"/>
            <a:t>of</a:t>
          </a:r>
          <a:r>
            <a:rPr lang="pt-BR" sz="2100" kern="1200" dirty="0"/>
            <a:t> </a:t>
          </a:r>
          <a:r>
            <a:rPr lang="pt-BR" sz="2100" kern="1200" dirty="0" err="1"/>
            <a:t>english</a:t>
          </a:r>
          <a:r>
            <a:rPr lang="pt-BR" sz="2100" kern="1200" dirty="0"/>
            <a:t> in </a:t>
          </a:r>
          <a:r>
            <a:rPr lang="pt-BR" sz="2100" kern="1200" dirty="0" err="1"/>
            <a:t>the</a:t>
          </a:r>
          <a:r>
            <a:rPr lang="pt-BR" sz="2100" kern="1200" dirty="0"/>
            <a:t> </a:t>
          </a:r>
          <a:r>
            <a:rPr lang="pt-BR" sz="2100" kern="1200" dirty="0" err="1"/>
            <a:t>area</a:t>
          </a:r>
          <a:endParaRPr lang="en-US" sz="2100" kern="1200" dirty="0"/>
        </a:p>
      </dsp:txBody>
      <dsp:txXfrm>
        <a:off x="3210632" y="2390064"/>
        <a:ext cx="1678161" cy="1051004"/>
      </dsp:txXfrm>
    </dsp:sp>
    <dsp:sp modelId="{589FD11A-43EB-4154-9FB7-E04ABA2A79B5}">
      <dsp:nvSpPr>
        <dsp:cNvPr id="0" name=""/>
        <dsp:cNvSpPr/>
      </dsp:nvSpPr>
      <dsp:spPr>
        <a:xfrm>
          <a:off x="3841332" y="582505"/>
          <a:ext cx="3110748" cy="3110748"/>
        </a:xfrm>
        <a:custGeom>
          <a:avLst/>
          <a:gdLst/>
          <a:ahLst/>
          <a:cxnLst/>
          <a:rect l="0" t="0" r="0" b="0"/>
          <a:pathLst>
            <a:path>
              <a:moveTo>
                <a:pt x="10382" y="1734787"/>
              </a:moveTo>
              <a:arcTo wR="1555374" hR="1555374" stAng="10402570" swAng="3651702"/>
            </a:path>
          </a:pathLst>
        </a:custGeom>
        <a:noFill/>
        <a:ln w="9525" cap="flat" cmpd="sng" algn="ctr">
          <a:solidFill>
            <a:schemeClr val="accent5">
              <a:hueOff val="19131520"/>
              <a:satOff val="-24936"/>
              <a:lumOff val="-62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324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8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71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289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527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873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861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0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7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22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3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57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42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69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59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0B6D4C8-1384-4925-BE06-02B9E956EFD0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90A0FE3-E939-4A6E-BE97-39642F1C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0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2DD8D-37F3-44FC-AB13-721BD2D22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562263" y="655592"/>
            <a:ext cx="5428489" cy="3278684"/>
          </a:xfrm>
        </p:spPr>
        <p:txBody>
          <a:bodyPr>
            <a:normAutofit/>
          </a:bodyPr>
          <a:lstStyle/>
          <a:p>
            <a:r>
              <a:rPr lang="en-US" sz="6800" b="1"/>
              <a:t>ORAL PRESENTATION:</a:t>
            </a:r>
            <a:br>
              <a:rPr lang="pt-BR" sz="6800"/>
            </a:br>
            <a:endParaRPr lang="pt-BR" sz="6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D8F1A7-B7CD-46CE-AF35-2E373578C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666685" y="3933534"/>
            <a:ext cx="5424749" cy="621792"/>
          </a:xfrm>
        </p:spPr>
        <p:txBody>
          <a:bodyPr>
            <a:normAutofit/>
          </a:bodyPr>
          <a:lstStyle/>
          <a:p>
            <a:r>
              <a:rPr lang="en-US" b="1"/>
              <a:t>TALKING ABOUT my life AND MY JOB</a:t>
            </a:r>
            <a:endParaRPr lang="pt-BR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039D0E45-FA29-4276-85A8-418AAC77D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20000">
            <a:off x="6635077" y="373505"/>
            <a:ext cx="3813745" cy="38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A9CB93AB-9470-49E4-84AB-89BC728A9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id="{7C418FC2-52C2-4A89-9B1E-42061071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D4C8EC-9033-4A9B-999D-469DC783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0CFCE1-23A1-4226-A9F7-D8A0113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49172" cy="1151965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Who am i?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FDEE9B-AA34-48B6-A307-A1405B5E21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2" y="2063396"/>
            <a:ext cx="4949172" cy="36809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  <a:p>
            <a:r>
              <a:rPr lang="en-US" dirty="0">
                <a:solidFill>
                  <a:schemeClr val="bg1"/>
                </a:solidFill>
              </a:rPr>
              <a:t> age</a:t>
            </a:r>
          </a:p>
          <a:p>
            <a:r>
              <a:rPr lang="en-US" dirty="0">
                <a:solidFill>
                  <a:schemeClr val="bg1"/>
                </a:solidFill>
              </a:rPr>
              <a:t> hometown</a:t>
            </a:r>
          </a:p>
          <a:p>
            <a:r>
              <a:rPr lang="en-US" dirty="0">
                <a:solidFill>
                  <a:schemeClr val="bg1"/>
                </a:solidFill>
              </a:rPr>
              <a:t> where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live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grama, ao ar livre, árvore, céu&#10;&#10;Descrição gerada automaticamente">
            <a:extLst>
              <a:ext uri="{FF2B5EF4-FFF2-40B4-BE49-F238E27FC236}">
                <a16:creationId xmlns:a16="http://schemas.microsoft.com/office/drawing/2014/main" id="{346E6941-0CD9-4EFD-AC59-FC84F78DA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7" b="921"/>
          <a:stretch/>
        </p:blipFill>
        <p:spPr>
          <a:xfrm rot="21600000">
            <a:off x="6320775" y="231418"/>
            <a:ext cx="5142813" cy="2895599"/>
          </a:xfrm>
          <a:prstGeom prst="rect">
            <a:avLst/>
          </a:prstGeom>
          <a:ln>
            <a:noFill/>
          </a:ln>
        </p:spPr>
      </p:pic>
      <p:pic>
        <p:nvPicPr>
          <p:cNvPr id="7" name="Imagem 6" descr="Uma imagem contendo céu, água, ao ar livre, árvore&#10;&#10;Descrição gerada automaticamente">
            <a:extLst>
              <a:ext uri="{FF2B5EF4-FFF2-40B4-BE49-F238E27FC236}">
                <a16:creationId xmlns:a16="http://schemas.microsoft.com/office/drawing/2014/main" id="{10E386DE-374E-46EB-A013-59A88E298E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5" b="11379"/>
          <a:stretch/>
        </p:blipFill>
        <p:spPr>
          <a:xfrm rot="21600000">
            <a:off x="6320775" y="3250087"/>
            <a:ext cx="5142813" cy="28876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697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A9CB93AB-9470-49E4-84AB-89BC728A9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7C418FC2-52C2-4A89-9B1E-42061071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79D4C8EC-9033-4A9B-999D-469DC783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836D74-EEB2-49A1-9113-EA093BC0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49172" cy="1151965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Who am i?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1D4FE-5246-4C29-A69E-795F9FF596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2" y="2063396"/>
            <a:ext cx="4949172" cy="36809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marital status</a:t>
            </a:r>
          </a:p>
          <a:p>
            <a:r>
              <a:rPr lang="en-US" dirty="0">
                <a:solidFill>
                  <a:schemeClr val="bg1"/>
                </a:solidFill>
              </a:rPr>
              <a:t>Family</a:t>
            </a:r>
          </a:p>
          <a:p>
            <a:r>
              <a:rPr lang="en-US" dirty="0">
                <a:solidFill>
                  <a:schemeClr val="bg1"/>
                </a:solidFill>
              </a:rPr>
              <a:t> pets</a:t>
            </a:r>
          </a:p>
          <a:p>
            <a:r>
              <a:rPr lang="en-US" dirty="0">
                <a:solidFill>
                  <a:schemeClr val="bg1"/>
                </a:solidFill>
              </a:rPr>
              <a:t>hobbies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pessoa, posando, foto, interior&#10;&#10;Descrição gerada automaticamente">
            <a:extLst>
              <a:ext uri="{FF2B5EF4-FFF2-40B4-BE49-F238E27FC236}">
                <a16:creationId xmlns:a16="http://schemas.microsoft.com/office/drawing/2014/main" id="{D2725CD1-B7E9-432F-8881-BAC91DE3F5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r="-3" b="-3"/>
          <a:stretch/>
        </p:blipFill>
        <p:spPr>
          <a:xfrm>
            <a:off x="6320775" y="231418"/>
            <a:ext cx="5142813" cy="2895599"/>
          </a:xfrm>
          <a:prstGeom prst="rect">
            <a:avLst/>
          </a:prstGeom>
          <a:ln>
            <a:noFill/>
          </a:ln>
        </p:spPr>
      </p:pic>
      <p:pic>
        <p:nvPicPr>
          <p:cNvPr id="7" name="Imagem 6" descr="Uma imagem contendo interior, esporte, edifício, jogo esportivo&#10;&#10;Descrição gerada automaticamente">
            <a:extLst>
              <a:ext uri="{FF2B5EF4-FFF2-40B4-BE49-F238E27FC236}">
                <a16:creationId xmlns:a16="http://schemas.microsoft.com/office/drawing/2014/main" id="{3EB18800-C4C8-49DC-8073-409124C1FD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5" b="23345"/>
          <a:stretch/>
        </p:blipFill>
        <p:spPr>
          <a:xfrm>
            <a:off x="6320775" y="3250087"/>
            <a:ext cx="5142813" cy="28876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031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613DFD-35BD-4F1C-BCBE-6E6ED23EC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59E914-E0BA-4B8B-8FDE-5804BC0A4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921DEDF-BA3A-438A-AA1B-099E15FA37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 r="8691" b="-2"/>
          <a:stretch/>
        </p:blipFill>
        <p:spPr>
          <a:xfrm>
            <a:off x="6327849" y="234347"/>
            <a:ext cx="5146360" cy="5903415"/>
          </a:xfrm>
          <a:prstGeom prst="rect">
            <a:avLst/>
          </a:prstGeom>
          <a:ln>
            <a:noFill/>
          </a:ln>
        </p:spPr>
      </p:pic>
      <p:sp>
        <p:nvSpPr>
          <p:cNvPr id="18" name="Freeform 9">
            <a:extLst>
              <a:ext uri="{FF2B5EF4-FFF2-40B4-BE49-F238E27FC236}">
                <a16:creationId xmlns:a16="http://schemas.microsoft.com/office/drawing/2014/main" id="{70C6DD41-4774-4EFF-8ECE-168B19F1B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E4D31F-348A-4664-AA69-579EEB0A9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83E4E6-1AE0-448A-BDFD-A7025233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479"/>
            <a:ext cx="4957275" cy="1146825"/>
          </a:xfrm>
        </p:spPr>
        <p:txBody>
          <a:bodyPr>
            <a:norm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My job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D39E6-581A-4A53-9D3D-92DF8407B5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5"/>
            <a:ext cx="4957273" cy="344610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Company</a:t>
            </a:r>
          </a:p>
          <a:p>
            <a:r>
              <a:rPr lang="en-US" sz="1800">
                <a:solidFill>
                  <a:schemeClr val="bg1"/>
                </a:solidFill>
              </a:rPr>
              <a:t>Working time</a:t>
            </a:r>
          </a:p>
          <a:p>
            <a:r>
              <a:rPr lang="en-US" sz="1800">
                <a:solidFill>
                  <a:schemeClr val="bg1"/>
                </a:solidFill>
              </a:rPr>
              <a:t> my position</a:t>
            </a:r>
          </a:p>
          <a:p>
            <a:r>
              <a:rPr lang="en-US" sz="1800">
                <a:solidFill>
                  <a:schemeClr val="bg1"/>
                </a:solidFill>
              </a:rPr>
              <a:t> opinion about my job</a:t>
            </a:r>
            <a:endParaRPr lang="pt-BR" sz="1800">
              <a:solidFill>
                <a:schemeClr val="bg1"/>
              </a:solidFill>
            </a:endParaRPr>
          </a:p>
          <a:p>
            <a:endParaRPr lang="pt-BR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8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9">
            <a:extLst>
              <a:ext uri="{FF2B5EF4-FFF2-40B4-BE49-F238E27FC236}">
                <a16:creationId xmlns:a16="http://schemas.microsoft.com/office/drawing/2014/main" id="{409B9083-705E-4BE4-AD59-3AF21218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658FE9-B071-40D3-A5DE-8393E40D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pt-BR"/>
              <a:t>Use of english</a:t>
            </a:r>
          </a:p>
        </p:txBody>
      </p:sp>
      <p:graphicFrame>
        <p:nvGraphicFramePr>
          <p:cNvPr id="24" name="Espaço Reservado para Conteúdo 5">
            <a:extLst>
              <a:ext uri="{FF2B5EF4-FFF2-40B4-BE49-F238E27FC236}">
                <a16:creationId xmlns:a16="http://schemas.microsoft.com/office/drawing/2014/main" id="{0C9ABF64-D9A3-4920-9E34-99695742A7C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56538130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2894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6585503-FA96-409C-8B06-B8B5F0064A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" r="9091" b="52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BDC81281-C11D-4E00-8FBA-06356AA3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rot="21420000">
            <a:off x="-153067" y="613608"/>
            <a:ext cx="8044107" cy="5638800"/>
          </a:xfrm>
          <a:custGeom>
            <a:avLst/>
            <a:gdLst/>
            <a:ahLst/>
            <a:cxnLst/>
            <a:rect l="l" t="t" r="r" b="b"/>
            <a:pathLst>
              <a:path w="8044107" h="5638800">
                <a:moveTo>
                  <a:pt x="8044107" y="0"/>
                </a:moveTo>
                <a:lnTo>
                  <a:pt x="8044107" y="5638800"/>
                </a:lnTo>
                <a:lnTo>
                  <a:pt x="0" y="5638800"/>
                </a:lnTo>
                <a:lnTo>
                  <a:pt x="295517" y="0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C98A0-49AD-4E26-AB56-F55BFEB7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86113" y="1220999"/>
            <a:ext cx="6851188" cy="1151965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Plans for my future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5BD93B-AB92-42FE-9766-142899616D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21420000">
            <a:off x="587206" y="2448453"/>
            <a:ext cx="6859199" cy="2944652"/>
          </a:xfrm>
        </p:spPr>
        <p:txBody>
          <a:bodyPr>
            <a:normAutofit/>
          </a:bodyPr>
          <a:lstStyle/>
          <a:p>
            <a:r>
              <a:rPr lang="pt-BR" sz="1800">
                <a:solidFill>
                  <a:schemeClr val="bg1"/>
                </a:solidFill>
              </a:rPr>
              <a:t>Motivation</a:t>
            </a:r>
          </a:p>
          <a:p>
            <a:endParaRPr lang="pt-BR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663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FD199-6D50-4621-A094-357A308B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Student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E5F93-E724-4502-BABA-485771585C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Antônio pires felipe</a:t>
            </a:r>
          </a:p>
        </p:txBody>
      </p:sp>
    </p:spTree>
    <p:extLst>
      <p:ext uri="{BB962C8B-B14F-4D97-AF65-F5344CB8AC3E}">
        <p14:creationId xmlns:p14="http://schemas.microsoft.com/office/powerpoint/2010/main" val="144315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71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Impact</vt:lpstr>
      <vt:lpstr>Evento Principal</vt:lpstr>
      <vt:lpstr>ORAL PRESENTATION: </vt:lpstr>
      <vt:lpstr>Who am i?</vt:lpstr>
      <vt:lpstr>Who am i?</vt:lpstr>
      <vt:lpstr>My job</vt:lpstr>
      <vt:lpstr>Use of english</vt:lpstr>
      <vt:lpstr>Plans for my future</vt:lpstr>
      <vt:lpstr>Student: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PRESENTATION: </dc:title>
  <dc:creator>antonio felipe</dc:creator>
  <cp:lastModifiedBy>antonio felipe</cp:lastModifiedBy>
  <cp:revision>2</cp:revision>
  <dcterms:created xsi:type="dcterms:W3CDTF">2018-11-21T20:20:11Z</dcterms:created>
  <dcterms:modified xsi:type="dcterms:W3CDTF">2018-11-21T20:29:07Z</dcterms:modified>
</cp:coreProperties>
</file>