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12" autoAdjust="0"/>
    <p:restoredTop sz="88689" autoAdjust="0"/>
  </p:normalViewPr>
  <p:slideViewPr>
    <p:cSldViewPr snapToGrid="0">
      <p:cViewPr>
        <p:scale>
          <a:sx n="80" d="100"/>
          <a:sy n="80" d="100"/>
        </p:scale>
        <p:origin x="60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κεφαλίδας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Θέση ημερομηνίας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A39B03-8D79-433D-A74D-7E79E3AA271F}" type="datetimeFigureOut">
              <a:rPr lang="en-US" smtClean="0"/>
              <a:t>09-Apr-14</a:t>
            </a:fld>
            <a:endParaRPr lang="en-US"/>
          </a:p>
        </p:txBody>
      </p:sp>
      <p:sp>
        <p:nvSpPr>
          <p:cNvPr id="4" name="Θέση εικόνας διαφάνειας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Θέση σημειώσεων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/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A0642A-9EBE-4DEF-8A9F-46D8B9A5B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385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Balloon Tip site: https://balloontip.java.net/</a:t>
            </a:r>
          </a:p>
          <a:p>
            <a:endParaRPr lang="en-US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A0642A-9EBE-4DEF-8A9F-46D8B9A5B84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284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l-GR" smtClean="0"/>
              <a:t>Στυλ κύριου τίτλου</a:t>
            </a:r>
            <a:endParaRPr lang="en-US"/>
          </a:p>
        </p:txBody>
      </p:sp>
      <p:sp>
        <p:nvSpPr>
          <p:cNvPr id="3" name="Υπότιτλο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l-GR" smtClean="0"/>
              <a:t>Στυλ κύριου υπότιτλου</a:t>
            </a:r>
            <a:endParaRPr lang="en-US"/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DA5A4-7C68-48C9-8949-743B55D98BBC}" type="datetimeFigureOut">
              <a:rPr lang="en-US" smtClean="0"/>
              <a:t>09-Apr-14</a:t>
            </a:fld>
            <a:endParaRPr lang="en-US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CCD4A-566C-4AC9-9D36-D0CB1AB11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758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n-US"/>
          </a:p>
        </p:txBody>
      </p:sp>
      <p:sp>
        <p:nvSpPr>
          <p:cNvPr id="3" name="Θέση κατακόρυφου κειμένου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/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DA5A4-7C68-48C9-8949-743B55D98BBC}" type="datetimeFigureOut">
              <a:rPr lang="en-US" smtClean="0"/>
              <a:t>09-Apr-14</a:t>
            </a:fld>
            <a:endParaRPr lang="en-US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CCD4A-566C-4AC9-9D36-D0CB1AB11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400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Κατακόρυφος τίτλος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l-GR" smtClean="0"/>
              <a:t>Στυλ κύριου τίτλου</a:t>
            </a:r>
            <a:endParaRPr lang="en-US"/>
          </a:p>
        </p:txBody>
      </p:sp>
      <p:sp>
        <p:nvSpPr>
          <p:cNvPr id="3" name="Θέση κατακόρυφου κειμένου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/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DA5A4-7C68-48C9-8949-743B55D98BBC}" type="datetimeFigureOut">
              <a:rPr lang="en-US" smtClean="0"/>
              <a:t>09-Apr-14</a:t>
            </a:fld>
            <a:endParaRPr lang="en-US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CCD4A-566C-4AC9-9D36-D0CB1AB11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272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n-US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/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DA5A4-7C68-48C9-8949-743B55D98BBC}" type="datetimeFigureOut">
              <a:rPr lang="en-US" smtClean="0"/>
              <a:t>09-Apr-14</a:t>
            </a:fld>
            <a:endParaRPr lang="en-US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CCD4A-566C-4AC9-9D36-D0CB1AB11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997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l-GR" smtClean="0"/>
              <a:t>Στυλ κύριου τίτλου</a:t>
            </a:r>
            <a:endParaRPr lang="en-US"/>
          </a:p>
        </p:txBody>
      </p:sp>
      <p:sp>
        <p:nvSpPr>
          <p:cNvPr id="3" name="Θέση κειμένου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DA5A4-7C68-48C9-8949-743B55D98BBC}" type="datetimeFigureOut">
              <a:rPr lang="en-US" smtClean="0"/>
              <a:t>09-Apr-14</a:t>
            </a:fld>
            <a:endParaRPr lang="en-US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CCD4A-566C-4AC9-9D36-D0CB1AB11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05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n-US"/>
          </a:p>
        </p:txBody>
      </p:sp>
      <p:sp>
        <p:nvSpPr>
          <p:cNvPr id="3" name="Θέση περιεχομένου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/>
          </a:p>
        </p:txBody>
      </p:sp>
      <p:sp>
        <p:nvSpPr>
          <p:cNvPr id="4" name="Θέση περιεχομένου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/>
          </a:p>
        </p:txBody>
      </p:sp>
      <p:sp>
        <p:nvSpPr>
          <p:cNvPr id="5" name="Θέση ημερομηνίας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DA5A4-7C68-48C9-8949-743B55D98BBC}" type="datetimeFigureOut">
              <a:rPr lang="en-US" smtClean="0"/>
              <a:t>09-Apr-14</a:t>
            </a:fld>
            <a:endParaRPr lang="en-US"/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CCD4A-566C-4AC9-9D36-D0CB1AB11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938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l-GR" smtClean="0"/>
              <a:t>Στυλ κύριου τίτλου</a:t>
            </a:r>
            <a:endParaRPr lang="en-US"/>
          </a:p>
        </p:txBody>
      </p:sp>
      <p:sp>
        <p:nvSpPr>
          <p:cNvPr id="3" name="Θέση κειμένου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4" name="Θέση περιεχομένου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/>
          </a:p>
        </p:txBody>
      </p:sp>
      <p:sp>
        <p:nvSpPr>
          <p:cNvPr id="5" name="Θέση κειμένου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6" name="Θέση περιεχομένου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/>
          </a:p>
        </p:txBody>
      </p:sp>
      <p:sp>
        <p:nvSpPr>
          <p:cNvPr id="7" name="Θέση ημερομηνίας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DA5A4-7C68-48C9-8949-743B55D98BBC}" type="datetimeFigureOut">
              <a:rPr lang="en-US" smtClean="0"/>
              <a:t>09-Apr-14</a:t>
            </a:fld>
            <a:endParaRPr lang="en-US"/>
          </a:p>
        </p:txBody>
      </p:sp>
      <p:sp>
        <p:nvSpPr>
          <p:cNvPr id="8" name="Θέση υποσέλιδου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Θέση αριθμού διαφάνειας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CCD4A-566C-4AC9-9D36-D0CB1AB11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014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n-US"/>
          </a:p>
        </p:txBody>
      </p:sp>
      <p:sp>
        <p:nvSpPr>
          <p:cNvPr id="3" name="Θέση ημερομηνίας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DA5A4-7C68-48C9-8949-743B55D98BBC}" type="datetimeFigureOut">
              <a:rPr lang="en-US" smtClean="0"/>
              <a:t>09-Apr-14</a:t>
            </a:fld>
            <a:endParaRPr lang="en-US"/>
          </a:p>
        </p:txBody>
      </p:sp>
      <p:sp>
        <p:nvSpPr>
          <p:cNvPr id="4" name="Θέση υποσέλιδου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Θέση αριθμού διαφάνειας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CCD4A-566C-4AC9-9D36-D0CB1AB11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433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ημερομηνίας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DA5A4-7C68-48C9-8949-743B55D98BBC}" type="datetimeFigureOut">
              <a:rPr lang="en-US" smtClean="0"/>
              <a:t>09-Apr-14</a:t>
            </a:fld>
            <a:endParaRPr lang="en-US"/>
          </a:p>
        </p:txBody>
      </p:sp>
      <p:sp>
        <p:nvSpPr>
          <p:cNvPr id="3" name="Θέση υποσέλιδου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CCD4A-566C-4AC9-9D36-D0CB1AB11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751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 smtClean="0"/>
              <a:t>Στυλ κύριου τίτλου</a:t>
            </a:r>
            <a:endParaRPr lang="en-US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/>
          </a:p>
        </p:txBody>
      </p:sp>
      <p:sp>
        <p:nvSpPr>
          <p:cNvPr id="4" name="Θέση κειμένου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5" name="Θέση ημερομηνίας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DA5A4-7C68-48C9-8949-743B55D98BBC}" type="datetimeFigureOut">
              <a:rPr lang="en-US" smtClean="0"/>
              <a:t>09-Apr-14</a:t>
            </a:fld>
            <a:endParaRPr lang="en-US"/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CCD4A-566C-4AC9-9D36-D0CB1AB11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87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 smtClean="0"/>
              <a:t>Στυλ κύριου τίτλου</a:t>
            </a:r>
            <a:endParaRPr lang="en-US"/>
          </a:p>
        </p:txBody>
      </p:sp>
      <p:sp>
        <p:nvSpPr>
          <p:cNvPr id="3" name="Θέση εικόνας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Θέση κειμένου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5" name="Θέση ημερομηνίας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DA5A4-7C68-48C9-8949-743B55D98BBC}" type="datetimeFigureOut">
              <a:rPr lang="en-US" smtClean="0"/>
              <a:t>09-Apr-14</a:t>
            </a:fld>
            <a:endParaRPr lang="en-US"/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CCD4A-566C-4AC9-9D36-D0CB1AB11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905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τίτλου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 smtClean="0"/>
              <a:t>Στυλ κύριου τίτλου</a:t>
            </a:r>
            <a:endParaRPr lang="en-US"/>
          </a:p>
        </p:txBody>
      </p:sp>
      <p:sp>
        <p:nvSpPr>
          <p:cNvPr id="3" name="Θέση κειμένου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/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2DA5A4-7C68-48C9-8949-743B55D98BBC}" type="datetimeFigureOut">
              <a:rPr lang="en-US" smtClean="0"/>
              <a:t>09-Apr-14</a:t>
            </a:fld>
            <a:endParaRPr lang="en-US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1CCD4A-566C-4AC9-9D36-D0CB1AB11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446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722290" y="250301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 smtClean="0">
                <a:solidFill>
                  <a:srgbClr val="FF0000"/>
                </a:solidFill>
              </a:rPr>
              <a:t>Multi User Editor</a:t>
            </a:r>
            <a:endParaRPr lang="en-US" sz="4800" b="1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58629" y="6255658"/>
            <a:ext cx="3933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 smtClean="0"/>
              <a:t>Γιώργος </a:t>
            </a:r>
            <a:r>
              <a:rPr lang="el-GR" b="1" dirty="0" err="1" smtClean="0"/>
              <a:t>Βελλής</a:t>
            </a:r>
            <a:r>
              <a:rPr lang="el-GR" dirty="0" smtClean="0"/>
              <a:t>: </a:t>
            </a:r>
            <a:r>
              <a:rPr lang="en-US" dirty="0" smtClean="0"/>
              <a:t>g.vellis@hotmail.com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97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Εικόνα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  <p:sp>
        <p:nvSpPr>
          <p:cNvPr id="5" name="Ελεύθερη σχεδίαση 4"/>
          <p:cNvSpPr/>
          <p:nvPr/>
        </p:nvSpPr>
        <p:spPr>
          <a:xfrm>
            <a:off x="4784651" y="320499"/>
            <a:ext cx="2337366" cy="967388"/>
          </a:xfrm>
          <a:custGeom>
            <a:avLst/>
            <a:gdLst>
              <a:gd name="connsiteX0" fmla="*/ 2331076 w 2331076"/>
              <a:gd name="connsiteY0" fmla="*/ 828888 h 828888"/>
              <a:gd name="connsiteX1" fmla="*/ 1365160 w 2331076"/>
              <a:gd name="connsiteY1" fmla="*/ 69035 h 828888"/>
              <a:gd name="connsiteX2" fmla="*/ 0 w 2331076"/>
              <a:gd name="connsiteY2" fmla="*/ 81914 h 828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31076" h="828888">
                <a:moveTo>
                  <a:pt x="2331076" y="828888"/>
                </a:moveTo>
                <a:cubicBezTo>
                  <a:pt x="2042374" y="511209"/>
                  <a:pt x="1753673" y="193531"/>
                  <a:pt x="1365160" y="69035"/>
                </a:cubicBezTo>
                <a:cubicBezTo>
                  <a:pt x="976647" y="-55461"/>
                  <a:pt x="488323" y="13226"/>
                  <a:pt x="0" y="81914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01832" y="320499"/>
            <a:ext cx="5891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Radar</a:t>
            </a:r>
            <a:endParaRPr lang="en-US" dirty="0"/>
          </a:p>
        </p:txBody>
      </p:sp>
      <p:cxnSp>
        <p:nvCxnSpPr>
          <p:cNvPr id="3" name="Ευθύγραμμο βέλος σύνδεσης 2"/>
          <p:cNvCxnSpPr/>
          <p:nvPr/>
        </p:nvCxnSpPr>
        <p:spPr>
          <a:xfrm>
            <a:off x="6305107" y="4274288"/>
            <a:ext cx="1275907" cy="85060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355934" y="5124893"/>
            <a:ext cx="1437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Comment Balloon</a:t>
            </a:r>
            <a:endParaRPr 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7122016" y="5401892"/>
            <a:ext cx="3159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Specific color user caret and name(above caret)</a:t>
            </a:r>
            <a:endParaRPr lang="en-US" sz="1200" dirty="0"/>
          </a:p>
        </p:txBody>
      </p:sp>
      <p:cxnSp>
        <p:nvCxnSpPr>
          <p:cNvPr id="26" name="Ευθύγραμμο βέλος σύνδεσης 25"/>
          <p:cNvCxnSpPr/>
          <p:nvPr/>
        </p:nvCxnSpPr>
        <p:spPr>
          <a:xfrm>
            <a:off x="5964865" y="4763386"/>
            <a:ext cx="1297172" cy="6385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334271" y="3135500"/>
            <a:ext cx="12621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Change proposal</a:t>
            </a:r>
            <a:endParaRPr lang="en-US" sz="1200" dirty="0"/>
          </a:p>
        </p:txBody>
      </p:sp>
      <p:cxnSp>
        <p:nvCxnSpPr>
          <p:cNvPr id="29" name="Ευθύγραμμο βέλος σύνδεσης 28"/>
          <p:cNvCxnSpPr/>
          <p:nvPr/>
        </p:nvCxnSpPr>
        <p:spPr>
          <a:xfrm flipH="1" flipV="1">
            <a:off x="4475747" y="3273999"/>
            <a:ext cx="1477590" cy="3272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9962958"/>
      </p:ext>
    </p:extLst>
  </p:cSld>
  <p:clrMapOvr>
    <a:masterClrMapping/>
  </p:clrMapOvr>
</p:sld>
</file>

<file path=ppt/theme/theme1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29</Words>
  <Application>Microsoft Office PowerPoint</Application>
  <PresentationFormat>Ευρεία οθόνη</PresentationFormat>
  <Paragraphs>8</Paragraphs>
  <Slides>2</Slides>
  <Notes>1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3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Θέμα του Office</vt:lpstr>
      <vt:lpstr>Multi User Editor</vt:lpstr>
      <vt:lpstr>Παρουσίαση του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 User Editor</dc:title>
  <dc:creator>Anton</dc:creator>
  <cp:lastModifiedBy>Anton</cp:lastModifiedBy>
  <cp:revision>6</cp:revision>
  <dcterms:created xsi:type="dcterms:W3CDTF">2014-04-09T12:26:33Z</dcterms:created>
  <dcterms:modified xsi:type="dcterms:W3CDTF">2014-04-09T18:11:59Z</dcterms:modified>
</cp:coreProperties>
</file>