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125E-50B5-4FA2-8015-C9331D5D9F16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BE059-B551-4982-AA2A-4D518667900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             </a:t>
            </a:r>
            <a:r>
              <a:rPr lang="en-US" b="1" u="sng" dirty="0"/>
              <a:t>Player</a:t>
            </a:r>
            <a:br>
              <a:rPr lang="en-US" dirty="0"/>
            </a:br>
            <a:r>
              <a:rPr lang="en-US" dirty="0"/>
              <a:t>Player’s info,</a:t>
            </a:r>
            <a:r>
              <a:rPr lang="en-US" baseline="0" dirty="0"/>
              <a:t> match and training stats.</a:t>
            </a:r>
            <a:endParaRPr lang="en-US" dirty="0"/>
          </a:p>
          <a:p>
            <a:r>
              <a:rPr lang="en-US" dirty="0"/>
              <a:t>(Database entity attributes)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8129-7F3C-494F-A92D-9478396A0C8E}" type="datetimeFigureOut">
              <a:rPr lang="el-GR" smtClean="0"/>
              <a:pPr/>
              <a:t>21/7/2018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A3B6-329F-4845-BA00-1DE7C4F093B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\Desktop\useful_stuff\best_coach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62484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457200" y="1447800"/>
            <a:ext cx="8153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Project</a:t>
            </a:r>
            <a:r>
              <a:rPr lang="en-US" sz="2000" dirty="0"/>
              <a:t>: </a:t>
            </a:r>
            <a:r>
              <a:rPr lang="en-US" sz="2400" dirty="0"/>
              <a:t>Best Coach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Author: </a:t>
            </a:r>
            <a:r>
              <a:rPr lang="en-US" sz="2400" dirty="0" err="1"/>
              <a:t>Providakis</a:t>
            </a:r>
            <a:r>
              <a:rPr lang="en-US" sz="2400" dirty="0"/>
              <a:t> Antonis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Implementation Language</a:t>
            </a:r>
            <a:r>
              <a:rPr lang="en-US" sz="2000" dirty="0"/>
              <a:t>: </a:t>
            </a:r>
            <a:r>
              <a:rPr lang="en-US" sz="2400" dirty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Database Engine</a:t>
            </a:r>
            <a:r>
              <a:rPr lang="en-US" sz="2400" b="1" dirty="0"/>
              <a:t>: </a:t>
            </a:r>
            <a:r>
              <a:rPr lang="en-US" sz="2400" dirty="0"/>
              <a:t>H2</a:t>
            </a:r>
          </a:p>
          <a:p>
            <a:endParaRPr lang="en-US" sz="2000" b="1" dirty="0"/>
          </a:p>
          <a:p>
            <a:pPr algn="just"/>
            <a:r>
              <a:rPr lang="en-US" sz="2000" b="1" dirty="0"/>
              <a:t>Project’s Goal</a:t>
            </a:r>
            <a:r>
              <a:rPr lang="en-US" sz="2000" dirty="0"/>
              <a:t>: </a:t>
            </a:r>
            <a:r>
              <a:rPr lang="en-US" sz="2400" dirty="0"/>
              <a:t>The goal of “Best Coach” is to provide amateur football (soccer) coaches with a team management tool. Match-day and training calendar, match planning, players' match statistics, players’ training attendance and more.</a:t>
            </a:r>
            <a:endParaRPr lang="en-US" sz="2000" dirty="0"/>
          </a:p>
          <a:p>
            <a:endParaRPr lang="el-G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DC1-D1E5-46E1-BF57-E1D48556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560F8-2723-4BE6-8DEE-CEF5EDDA4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28600" y="228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Id  </a:t>
            </a:r>
            <a:r>
              <a:rPr lang="en-US" dirty="0" err="1"/>
              <a:t>int</a:t>
            </a:r>
            <a:r>
              <a:rPr lang="en-US" dirty="0"/>
              <a:t> not null </a:t>
            </a:r>
            <a:r>
              <a:rPr lang="en-US" dirty="0" err="1"/>
              <a:t>auto_increment</a:t>
            </a:r>
            <a:r>
              <a:rPr lang="en-US" dirty="0"/>
              <a:t> , </a:t>
            </a:r>
            <a:r>
              <a:rPr lang="en-US" dirty="0" err="1"/>
              <a:t>pk</a:t>
            </a: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152400" y="1676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first name  </a:t>
            </a:r>
            <a:r>
              <a:rPr lang="en-US" dirty="0" err="1"/>
              <a:t>varchar</a:t>
            </a:r>
            <a:r>
              <a:rPr lang="en-US" dirty="0"/>
              <a:t>(30)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middle name </a:t>
            </a:r>
            <a:r>
              <a:rPr lang="en-US" dirty="0" err="1"/>
              <a:t>varchar</a:t>
            </a:r>
            <a:r>
              <a:rPr lang="en-US" dirty="0"/>
              <a:t>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last name </a:t>
            </a:r>
            <a:r>
              <a:rPr lang="en-US" dirty="0" err="1"/>
              <a:t>varchar</a:t>
            </a:r>
            <a:r>
              <a:rPr lang="en-US" dirty="0"/>
              <a:t>(30)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Nationality </a:t>
            </a:r>
            <a:r>
              <a:rPr lang="en-US" dirty="0" err="1"/>
              <a:t>varchar</a:t>
            </a:r>
            <a:r>
              <a:rPr lang="en-US" dirty="0"/>
              <a:t>(50)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Position </a:t>
            </a:r>
            <a:r>
              <a:rPr lang="en-US" dirty="0" err="1"/>
              <a:t>varchar</a:t>
            </a:r>
            <a:r>
              <a:rPr lang="en-US" dirty="0"/>
              <a:t>(5)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preferred foot  </a:t>
            </a:r>
            <a:r>
              <a:rPr lang="en-US" dirty="0" err="1"/>
              <a:t>varchar</a:t>
            </a:r>
            <a:r>
              <a:rPr lang="en-US" dirty="0"/>
              <a:t>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birth date( y, m, d) date</a:t>
            </a:r>
          </a:p>
        </p:txBody>
      </p:sp>
      <p:sp>
        <p:nvSpPr>
          <p:cNvPr id="5" name="4 - TextBox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Player</a:t>
            </a:r>
            <a:endParaRPr lang="el-GR" sz="2800" b="1" u="sng" dirty="0"/>
          </a:p>
        </p:txBody>
      </p:sp>
      <p:sp>
        <p:nvSpPr>
          <p:cNvPr id="6" name="5 - TextBox"/>
          <p:cNvSpPr txBox="1"/>
          <p:nvPr/>
        </p:nvSpPr>
        <p:spPr>
          <a:xfrm>
            <a:off x="152399" y="121919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Basic Info</a:t>
            </a:r>
            <a:endParaRPr lang="el-GR" b="1" u="sng" dirty="0"/>
          </a:p>
        </p:txBody>
      </p:sp>
      <p:sp>
        <p:nvSpPr>
          <p:cNvPr id="8" name="7 - TextBox"/>
          <p:cNvSpPr txBox="1"/>
          <p:nvPr/>
        </p:nvSpPr>
        <p:spPr>
          <a:xfrm>
            <a:off x="3810000" y="1219200"/>
            <a:ext cx="184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Match stats</a:t>
            </a:r>
            <a:endParaRPr lang="el-GR" b="1" u="sng" dirty="0"/>
          </a:p>
        </p:txBody>
      </p:sp>
      <p:sp>
        <p:nvSpPr>
          <p:cNvPr id="9" name="8 - TextBox"/>
          <p:cNvSpPr txBox="1"/>
          <p:nvPr/>
        </p:nvSpPr>
        <p:spPr>
          <a:xfrm>
            <a:off x="3810000" y="16764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Rating double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goals scored </a:t>
            </a:r>
            <a:r>
              <a:rPr lang="en-US" dirty="0" err="1"/>
              <a:t>int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yellow cards </a:t>
            </a:r>
            <a:r>
              <a:rPr lang="en-US" dirty="0" err="1"/>
              <a:t>int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 cards </a:t>
            </a:r>
            <a:r>
              <a:rPr lang="en-US" dirty="0" err="1"/>
              <a:t>int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minutes played </a:t>
            </a:r>
            <a:r>
              <a:rPr lang="en-US" dirty="0" err="1"/>
              <a:t>int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Appearances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0" name="9 - TextBox"/>
          <p:cNvSpPr txBox="1"/>
          <p:nvPr/>
        </p:nvSpPr>
        <p:spPr>
          <a:xfrm>
            <a:off x="6477000" y="1219200"/>
            <a:ext cx="160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Training stats</a:t>
            </a:r>
            <a:endParaRPr lang="el-GR" b="1" u="sng" dirty="0"/>
          </a:p>
        </p:txBody>
      </p:sp>
      <p:sp>
        <p:nvSpPr>
          <p:cNvPr id="11" name="10 - TextBox"/>
          <p:cNvSpPr txBox="1"/>
          <p:nvPr/>
        </p:nvSpPr>
        <p:spPr>
          <a:xfrm>
            <a:off x="64008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Non-attendance int</a:t>
            </a:r>
          </a:p>
        </p:txBody>
      </p:sp>
      <p:cxnSp>
        <p:nvCxnSpPr>
          <p:cNvPr id="13" name="12 - Ευθύγραμμο βέλος σύνδεσης"/>
          <p:cNvCxnSpPr>
            <a:stCxn id="9" idx="2"/>
            <a:endCxn id="19" idx="0"/>
          </p:cNvCxnSpPr>
          <p:nvPr/>
        </p:nvCxnSpPr>
        <p:spPr>
          <a:xfrm flipH="1">
            <a:off x="4180115" y="3430726"/>
            <a:ext cx="963385" cy="91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- Ευθύγραμμο βέλος σύνδεσης"/>
          <p:cNvCxnSpPr>
            <a:stCxn id="9" idx="2"/>
            <a:endCxn id="21" idx="0"/>
          </p:cNvCxnSpPr>
          <p:nvPr/>
        </p:nvCxnSpPr>
        <p:spPr>
          <a:xfrm>
            <a:off x="5143500" y="3430726"/>
            <a:ext cx="671183" cy="91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- TextBox"/>
          <p:cNvSpPr txBox="1"/>
          <p:nvPr/>
        </p:nvSpPr>
        <p:spPr>
          <a:xfrm>
            <a:off x="3657600" y="4343400"/>
            <a:ext cx="1045029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By match</a:t>
            </a:r>
            <a:endParaRPr lang="el-GR" sz="1600" dirty="0"/>
          </a:p>
        </p:txBody>
      </p:sp>
      <p:sp>
        <p:nvSpPr>
          <p:cNvPr id="21" name="20 - Ορθογώνιο"/>
          <p:cNvSpPr/>
          <p:nvPr/>
        </p:nvSpPr>
        <p:spPr>
          <a:xfrm>
            <a:off x="5257800" y="4343400"/>
            <a:ext cx="111376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By season</a:t>
            </a:r>
            <a:endParaRPr lang="el-GR" dirty="0"/>
          </a:p>
        </p:txBody>
      </p:sp>
      <p:sp>
        <p:nvSpPr>
          <p:cNvPr id="31" name="30 - Επεξήγηση με σύννεφο"/>
          <p:cNvSpPr/>
          <p:nvPr/>
        </p:nvSpPr>
        <p:spPr>
          <a:xfrm rot="10145801" flipH="1">
            <a:off x="7006497" y="2164057"/>
            <a:ext cx="2045199" cy="1171163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31 - TextBox"/>
          <p:cNvSpPr txBox="1"/>
          <p:nvPr/>
        </p:nvSpPr>
        <p:spPr>
          <a:xfrm>
            <a:off x="7218993" y="243840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training(date) if possible</a:t>
            </a:r>
            <a:endParaRPr lang="el-G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DC1-D1E5-46E1-BF57-E1D48556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560F8-2723-4BE6-8DEE-CEF5EDDA4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Team center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Players overview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Players match stats(editable) by separate frames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Add new players (with basic info)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Delete players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Edit players‘  basic info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Match-day calendar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Team against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Tactics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Training calendar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Attendance Sheet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Training planning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Database center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Reset app </a:t>
            </a:r>
            <a:r>
              <a:rPr lang="en-US" sz="2000" dirty="0">
                <a:sym typeface="Wingdings" pitchFamily="2" charset="2"/>
              </a:rPr>
              <a:t> recreate tables (In settings frame)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Settings center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Change language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/>
              <a:t>Change my team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217</Words>
  <Application>Microsoft Office PowerPoint</Application>
  <PresentationFormat>On-screen Show (4:3)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Θέμα του Office</vt:lpstr>
      <vt:lpstr>PowerPoint Presentation</vt:lpstr>
      <vt:lpstr>PowerPoint Presentation</vt:lpstr>
      <vt:lpstr>Database</vt:lpstr>
      <vt:lpstr>PowerPoint Presentation</vt:lpstr>
      <vt:lpstr>Capabilities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Anton</dc:creator>
  <cp:lastModifiedBy>Προβιδάκης Αντώνιος</cp:lastModifiedBy>
  <cp:revision>15</cp:revision>
  <dcterms:created xsi:type="dcterms:W3CDTF">2013-07-19T20:49:42Z</dcterms:created>
  <dcterms:modified xsi:type="dcterms:W3CDTF">2018-07-21T17:53:03Z</dcterms:modified>
</cp:coreProperties>
</file>