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97B5-94C1-0126-C03A-A7D57E4D8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882E-4960-F83D-06D9-7BB889B3F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7C51-F070-3C76-979B-8C8B58E0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1648-48E2-2C13-82AD-CBAEF8BF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3920-3132-C860-1074-F602EC3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874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238-2A02-B0DA-19AD-BA82B03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DEEB1-ACB1-3AC5-59BD-C82942591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B799-8798-B6EC-1198-02876CF7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A85C-0570-1A82-A561-455BF4E9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D8D7-9043-9100-7FDF-3854344F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57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1F25-6926-A199-27CF-6F407C8D5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BD34E-AB22-854A-E27A-38B30FF7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E81E-115F-3DDE-E094-5D40D415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B4D2-8198-2678-7DD8-815687FB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A978-0C19-012B-6362-694281B0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53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8797-0DBE-79DB-736C-D670B5CB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1FB3-8DB6-A343-CB3A-37B3E476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4038-5F4C-A8C6-F910-FBDDB06C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438C-E8CE-3F40-0857-9C04FACD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EC9B-B2AE-4C12-7F6F-5A59426B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A223-6B8F-4359-BFB9-60516615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551CE-52FB-6B99-FD26-FC70F910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9586-A0BA-E205-E98D-364F1F06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AA53-2C4C-E791-6CE3-8FF2385C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CC63-5DFE-8003-9D52-B5C67367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663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10D9-AC9C-FEFC-28BD-6EDCA3B8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19D8-AE98-6835-9D9A-FF8A20190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F0C63-CBE9-F8A5-D4E3-CCF21A3E1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CE5C-6BF6-FD93-44F1-302EC28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B8A17-8733-BE17-DA0A-29E39030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042A-0C37-5E98-22C5-A978CB35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697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1ED9-992D-69CD-879B-2770C841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FF28C-136F-F08D-660E-142934D2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057C-FDB0-7A00-C2F2-0661950ED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35966-332B-6AA3-9063-067810D0D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AE233-1D97-0FD1-EDB5-A109E2E90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493F2-139B-A9D3-ACB6-C15F21B0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9BA70-2C8C-AFEC-1918-A907E8AF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7C844-F69C-D071-7C6B-39137636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318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3027-B669-8B3D-E5CC-0AC3FB4B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AFBCF-934C-0829-8FFB-DB323797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23B8D-C247-5428-F7B8-0252A15E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F435-0365-A2E6-B70C-7F2740F3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80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B3119-6C54-F541-6BC7-102A77F3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FA823-632D-FFDB-4792-318E8BD9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95CF7-C056-E530-3684-4D05653E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916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E27-DC97-563A-3147-1261CA0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F7D8-05FE-A5C6-E383-F9E79584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1802E-2BCC-3331-133D-7EA978776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D995B-D1BD-88C3-7378-D15E2CCD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E0127-F112-48EE-C241-532A393B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82DD-63E6-006A-9389-C8A4A6C1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05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C357-4E73-FFF4-EA9E-822054C9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BF062-BFA6-8EC3-96AE-3319CEA71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A8656-5D17-9E09-7BBD-ADD112D4E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4401-582A-45EE-BCCB-06CDFD6B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ADACC-FB4C-18F0-B3CC-DF588A1A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58180-45A4-9222-3E70-8008E0D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634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B0463-4A59-D45F-1592-6745DF0B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CA525-DAAE-341A-EE17-014915E0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1E97-3059-65DA-0641-5771DE133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1E50A-EF1C-4C77-93FE-0DD4A5CA5670}" type="datetimeFigureOut">
              <a:rPr lang="el-GR" smtClean="0"/>
              <a:t>5/1/2025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F44A-8570-6ABC-4896-E1B7B6077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443C0-1F20-B1ED-F123-58A856C56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DD468-5453-4C6A-9B94-F1E30903E5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657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ng pong rackets and a ball&#10;&#10;Description automatically generated">
            <a:extLst>
              <a:ext uri="{FF2B5EF4-FFF2-40B4-BE49-F238E27FC236}">
                <a16:creationId xmlns:a16="http://schemas.microsoft.com/office/drawing/2014/main" id="{F73B619F-732C-02CB-999E-225CAD94ED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DAC09-F694-0C25-FF1E-0DC2E46FE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l-GR" sz="6600">
                <a:solidFill>
                  <a:schemeClr val="bg1"/>
                </a:solidFill>
              </a:rPr>
              <a:t>Εφαρμογή Αθλητικού Ομίλου Ξυλοκάστρου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EF161-A75D-45B7-D8C5-CAAED3CE4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Ομάδα 10</a:t>
            </a:r>
          </a:p>
        </p:txBody>
      </p:sp>
      <p:sp>
        <p:nvSpPr>
          <p:cNvPr id="1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E689001A-736B-86EE-5ED3-DA6771024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0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DCD5E1-E5F7-9344-5E31-EB359D67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645"/>
            <a:ext cx="12192000" cy="59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9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6776BD-A429-3210-2CA7-BD9F15C1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6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44A9B4-CCEB-6548-278C-726370B0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Ρόλοι</a:t>
            </a:r>
            <a:endParaRPr lang="en-US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CD096A-D0F1-FE0A-B79E-7A09FDC4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l-GR" sz="2000" dirty="0"/>
              <a:t>Πρόεδρος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el-GR" sz="2000" dirty="0"/>
              <a:t>Γραμματείς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el-GR" sz="2000" dirty="0"/>
              <a:t>Προπονητές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115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2885E8-A884-B62E-183C-55F76994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72" y="343532"/>
            <a:ext cx="9976104" cy="63172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C3FB6F-75BA-48EA-D31E-13BBCA8470CA}"/>
              </a:ext>
            </a:extLst>
          </p:cNvPr>
          <p:cNvSpPr/>
          <p:nvPr/>
        </p:nvSpPr>
        <p:spPr>
          <a:xfrm>
            <a:off x="1144524" y="969264"/>
            <a:ext cx="5247132" cy="621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5AC77A-EE3E-6AC8-F72C-C2477D807C36}"/>
              </a:ext>
            </a:extLst>
          </p:cNvPr>
          <p:cNvSpPr/>
          <p:nvPr/>
        </p:nvSpPr>
        <p:spPr>
          <a:xfrm>
            <a:off x="3116580" y="6379464"/>
            <a:ext cx="5247132" cy="478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6AC9BD-BA9D-34F3-4454-9DEBA1E5FE01}"/>
              </a:ext>
            </a:extLst>
          </p:cNvPr>
          <p:cNvSpPr/>
          <p:nvPr/>
        </p:nvSpPr>
        <p:spPr>
          <a:xfrm>
            <a:off x="8363712" y="2460627"/>
            <a:ext cx="1114044" cy="478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C0D9D7-8E9C-60F5-B71F-2F8BBC4D2B5E}"/>
              </a:ext>
            </a:extLst>
          </p:cNvPr>
          <p:cNvSpPr/>
          <p:nvPr/>
        </p:nvSpPr>
        <p:spPr>
          <a:xfrm>
            <a:off x="9477756" y="2460627"/>
            <a:ext cx="1001268" cy="478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541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Εφαρμογή Αθλητικού Ομίλου Ξυλοκάστρου</vt:lpstr>
      <vt:lpstr>PowerPoint Presentation</vt:lpstr>
      <vt:lpstr>PowerPoint Presentation</vt:lpstr>
      <vt:lpstr>Ρόλοι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ΣΜΠΙΛΙΡΗ ΠΑΝΑΓΙΩΤΑ</dc:creator>
  <cp:lastModifiedBy>ΣΜΠΙΛΙΡΗ ΠΑΝΑΓΙΩΤΑ</cp:lastModifiedBy>
  <cp:revision>2</cp:revision>
  <dcterms:created xsi:type="dcterms:W3CDTF">2025-01-05T15:39:20Z</dcterms:created>
  <dcterms:modified xsi:type="dcterms:W3CDTF">2025-01-05T16:03:10Z</dcterms:modified>
</cp:coreProperties>
</file>