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3DD16-EB08-471B-81FC-D15D80E16B1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BC1F64-E42B-4A40-861F-BA5B9434D3CD}">
      <dgm:prSet phldrT="[Texto]" custT="1"/>
      <dgm:spPr/>
      <dgm:t>
        <a:bodyPr/>
        <a:lstStyle/>
        <a:p>
          <a:r>
            <a:rPr lang="es-ES" sz="1600" b="1" dirty="0" err="1"/>
            <a:t>Request</a:t>
          </a:r>
          <a:r>
            <a:rPr lang="es-ES" sz="1600" b="1" dirty="0"/>
            <a:t>  API and </a:t>
          </a:r>
          <a:r>
            <a:rPr lang="es-ES" sz="1600" b="1" dirty="0" err="1"/>
            <a:t>parse</a:t>
          </a:r>
          <a:r>
            <a:rPr lang="es-ES" sz="1600" b="1" dirty="0"/>
            <a:t> SpaceX </a:t>
          </a:r>
          <a:r>
            <a:rPr lang="es-ES" sz="1600" b="1" dirty="0" err="1"/>
            <a:t>launch</a:t>
          </a:r>
          <a:r>
            <a:rPr lang="es-ES" sz="1600" b="1" dirty="0"/>
            <a:t> data</a:t>
          </a:r>
        </a:p>
      </dgm:t>
    </dgm:pt>
    <dgm:pt modelId="{FF68D46C-ED8E-499B-B9C1-10A517CBBE96}" type="parTrans" cxnId="{627DA66A-4E4A-4E13-8AD4-91B683F1CEE7}">
      <dgm:prSet/>
      <dgm:spPr/>
      <dgm:t>
        <a:bodyPr/>
        <a:lstStyle/>
        <a:p>
          <a:endParaRPr lang="es-ES"/>
        </a:p>
      </dgm:t>
    </dgm:pt>
    <dgm:pt modelId="{9051C092-3110-49F8-B034-EAF719C47368}" type="sibTrans" cxnId="{627DA66A-4E4A-4E13-8AD4-91B683F1CEE7}">
      <dgm:prSet/>
      <dgm:spPr/>
      <dgm:t>
        <a:bodyPr/>
        <a:lstStyle/>
        <a:p>
          <a:endParaRPr lang="es-ES"/>
        </a:p>
      </dgm:t>
    </dgm:pt>
    <dgm:pt modelId="{28D46A70-615B-49DE-8D21-C925ECCEC44D}">
      <dgm:prSet phldrT="[Texto]" custT="1"/>
      <dgm:spPr/>
      <dgm:t>
        <a:bodyPr/>
        <a:lstStyle/>
        <a:p>
          <a:r>
            <a:rPr lang="es-ES" sz="1600" b="1" dirty="0" err="1"/>
            <a:t>Filter</a:t>
          </a:r>
          <a:r>
            <a:rPr lang="es-ES" sz="1600" b="1" dirty="0"/>
            <a:t> data to </a:t>
          </a:r>
          <a:r>
            <a:rPr lang="es-ES" sz="1600" b="1" dirty="0" err="1"/>
            <a:t>only</a:t>
          </a:r>
          <a:r>
            <a:rPr lang="es-ES" sz="1600" b="1" dirty="0"/>
            <a:t> </a:t>
          </a:r>
          <a:r>
            <a:rPr lang="es-ES" sz="1600" b="1" dirty="0" err="1"/>
            <a:t>include</a:t>
          </a:r>
          <a:r>
            <a:rPr lang="es-ES" sz="1600" b="1" dirty="0"/>
            <a:t> Falcon 9 </a:t>
          </a:r>
          <a:r>
            <a:rPr lang="es-ES" sz="1600" b="1" dirty="0" err="1"/>
            <a:t>launches</a:t>
          </a:r>
          <a:endParaRPr lang="es-ES" sz="1600" b="1" dirty="0"/>
        </a:p>
      </dgm:t>
    </dgm:pt>
    <dgm:pt modelId="{208A5691-B446-418B-B5A6-3F361F37E178}" type="parTrans" cxnId="{1A135A26-1031-4D4C-BC31-C14F832EB257}">
      <dgm:prSet/>
      <dgm:spPr/>
      <dgm:t>
        <a:bodyPr/>
        <a:lstStyle/>
        <a:p>
          <a:endParaRPr lang="es-ES"/>
        </a:p>
      </dgm:t>
    </dgm:pt>
    <dgm:pt modelId="{6F1DE1C2-2D48-49BA-AB41-D18EF095554F}" type="sibTrans" cxnId="{1A135A26-1031-4D4C-BC31-C14F832EB257}">
      <dgm:prSet/>
      <dgm:spPr/>
      <dgm:t>
        <a:bodyPr/>
        <a:lstStyle/>
        <a:p>
          <a:endParaRPr lang="es-ES"/>
        </a:p>
      </dgm:t>
    </dgm:pt>
    <dgm:pt modelId="{247CCAC2-A2AF-4438-AC81-CB3F26C794F8}">
      <dgm:prSet phldrT="[Texto]" custT="1"/>
      <dgm:spPr/>
      <dgm:t>
        <a:bodyPr/>
        <a:lstStyle/>
        <a:p>
          <a:r>
            <a:rPr lang="es-ES" sz="1600" b="1" dirty="0"/>
            <a:t>Deal </a:t>
          </a:r>
          <a:r>
            <a:rPr lang="es-ES" sz="1600" b="1" dirty="0" err="1"/>
            <a:t>with</a:t>
          </a:r>
          <a:r>
            <a:rPr lang="es-ES" sz="1600" b="1" dirty="0"/>
            <a:t> </a:t>
          </a:r>
          <a:r>
            <a:rPr lang="es-ES" sz="1600" b="1" dirty="0" err="1"/>
            <a:t>missing</a:t>
          </a:r>
          <a:r>
            <a:rPr lang="es-ES" sz="1600" b="1" dirty="0"/>
            <a:t> </a:t>
          </a:r>
          <a:r>
            <a:rPr lang="es-ES" sz="1600" b="1" dirty="0" err="1"/>
            <a:t>values</a:t>
          </a:r>
          <a:endParaRPr lang="es-ES" sz="1600" b="1" dirty="0"/>
        </a:p>
      </dgm:t>
    </dgm:pt>
    <dgm:pt modelId="{9A54476D-CD2E-471A-8B01-8E9A7BEE9108}" type="parTrans" cxnId="{F320384A-F073-44B5-8C0A-1B940E5F00AD}">
      <dgm:prSet/>
      <dgm:spPr/>
      <dgm:t>
        <a:bodyPr/>
        <a:lstStyle/>
        <a:p>
          <a:endParaRPr lang="es-ES"/>
        </a:p>
      </dgm:t>
    </dgm:pt>
    <dgm:pt modelId="{E86D83F8-CFD2-4399-A218-43533F4C905A}" type="sibTrans" cxnId="{F320384A-F073-44B5-8C0A-1B940E5F00AD}">
      <dgm:prSet/>
      <dgm:spPr/>
      <dgm:t>
        <a:bodyPr/>
        <a:lstStyle/>
        <a:p>
          <a:endParaRPr lang="es-ES"/>
        </a:p>
      </dgm:t>
    </dgm:pt>
    <dgm:pt modelId="{CB6C5EF9-283C-4662-979F-93710D3B8B75}" type="pres">
      <dgm:prSet presAssocID="{C593DD16-EB08-471B-81FC-D15D80E16B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B1E677-0346-45FE-8CE6-4D3CD724C41C}" type="pres">
      <dgm:prSet presAssocID="{6FBC1F64-E42B-4A40-861F-BA5B9434D3CD}" presName="root" presStyleCnt="0"/>
      <dgm:spPr/>
    </dgm:pt>
    <dgm:pt modelId="{40FB5479-55E3-4DE9-AFAC-4F146FBE8168}" type="pres">
      <dgm:prSet presAssocID="{6FBC1F64-E42B-4A40-861F-BA5B9434D3CD}" presName="rootComposite" presStyleCnt="0"/>
      <dgm:spPr/>
    </dgm:pt>
    <dgm:pt modelId="{1911980F-0412-4816-94E7-BE006A15A4DF}" type="pres">
      <dgm:prSet presAssocID="{6FBC1F64-E42B-4A40-861F-BA5B9434D3CD}" presName="rootText" presStyleLbl="node1" presStyleIdx="0" presStyleCnt="1" custLinFactNeighborX="603" custLinFactNeighborY="-5341"/>
      <dgm:spPr/>
    </dgm:pt>
    <dgm:pt modelId="{EDFFA3FA-02B4-429A-BC85-FE762357ECE7}" type="pres">
      <dgm:prSet presAssocID="{6FBC1F64-E42B-4A40-861F-BA5B9434D3CD}" presName="rootConnector" presStyleLbl="node1" presStyleIdx="0" presStyleCnt="1"/>
      <dgm:spPr/>
    </dgm:pt>
    <dgm:pt modelId="{C1AABC77-E36E-4141-BADC-94B25214BE9C}" type="pres">
      <dgm:prSet presAssocID="{6FBC1F64-E42B-4A40-861F-BA5B9434D3CD}" presName="childShape" presStyleCnt="0"/>
      <dgm:spPr/>
    </dgm:pt>
    <dgm:pt modelId="{C733129C-EB5F-40EB-98BE-5FB6495A98D5}" type="pres">
      <dgm:prSet presAssocID="{208A5691-B446-418B-B5A6-3F361F37E178}" presName="Name13" presStyleLbl="parChTrans1D2" presStyleIdx="0" presStyleCnt="2"/>
      <dgm:spPr/>
    </dgm:pt>
    <dgm:pt modelId="{6C1A5D9D-FAC7-432D-A972-513EFB770A41}" type="pres">
      <dgm:prSet presAssocID="{28D46A70-615B-49DE-8D21-C925ECCEC44D}" presName="childText" presStyleLbl="bgAcc1" presStyleIdx="0" presStyleCnt="2">
        <dgm:presLayoutVars>
          <dgm:bulletEnabled val="1"/>
        </dgm:presLayoutVars>
      </dgm:prSet>
      <dgm:spPr/>
    </dgm:pt>
    <dgm:pt modelId="{0AFFC37A-D1C0-4B0B-B970-BB2230F4A46E}" type="pres">
      <dgm:prSet presAssocID="{9A54476D-CD2E-471A-8B01-8E9A7BEE9108}" presName="Name13" presStyleLbl="parChTrans1D2" presStyleIdx="1" presStyleCnt="2"/>
      <dgm:spPr/>
    </dgm:pt>
    <dgm:pt modelId="{94504ED0-274A-4436-BF22-104974B9604A}" type="pres">
      <dgm:prSet presAssocID="{247CCAC2-A2AF-4438-AC81-CB3F26C794F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1C21212-A85C-49A2-8DBE-F5EA8E15DACB}" type="presOf" srcId="{208A5691-B446-418B-B5A6-3F361F37E178}" destId="{C733129C-EB5F-40EB-98BE-5FB6495A98D5}" srcOrd="0" destOrd="0" presId="urn:microsoft.com/office/officeart/2005/8/layout/hierarchy3"/>
    <dgm:cxn modelId="{D30EC31D-9BC5-40D3-B0CA-7B27F7BBC5FA}" type="presOf" srcId="{28D46A70-615B-49DE-8D21-C925ECCEC44D}" destId="{6C1A5D9D-FAC7-432D-A972-513EFB770A41}" srcOrd="0" destOrd="0" presId="urn:microsoft.com/office/officeart/2005/8/layout/hierarchy3"/>
    <dgm:cxn modelId="{1A135A26-1031-4D4C-BC31-C14F832EB257}" srcId="{6FBC1F64-E42B-4A40-861F-BA5B9434D3CD}" destId="{28D46A70-615B-49DE-8D21-C925ECCEC44D}" srcOrd="0" destOrd="0" parTransId="{208A5691-B446-418B-B5A6-3F361F37E178}" sibTransId="{6F1DE1C2-2D48-49BA-AB41-D18EF095554F}"/>
    <dgm:cxn modelId="{7BC7213C-1408-48FD-8048-C01CBBE4B931}" type="presOf" srcId="{9A54476D-CD2E-471A-8B01-8E9A7BEE9108}" destId="{0AFFC37A-D1C0-4B0B-B970-BB2230F4A46E}" srcOrd="0" destOrd="0" presId="urn:microsoft.com/office/officeart/2005/8/layout/hierarchy3"/>
    <dgm:cxn modelId="{82217565-4D2B-42A2-BD37-8534CBAE2DE7}" type="presOf" srcId="{6FBC1F64-E42B-4A40-861F-BA5B9434D3CD}" destId="{EDFFA3FA-02B4-429A-BC85-FE762357ECE7}" srcOrd="1" destOrd="0" presId="urn:microsoft.com/office/officeart/2005/8/layout/hierarchy3"/>
    <dgm:cxn modelId="{8F2FFA69-2051-4062-9199-C6EA2D0B26EC}" type="presOf" srcId="{247CCAC2-A2AF-4438-AC81-CB3F26C794F8}" destId="{94504ED0-274A-4436-BF22-104974B9604A}" srcOrd="0" destOrd="0" presId="urn:microsoft.com/office/officeart/2005/8/layout/hierarchy3"/>
    <dgm:cxn modelId="{F320384A-F073-44B5-8C0A-1B940E5F00AD}" srcId="{6FBC1F64-E42B-4A40-861F-BA5B9434D3CD}" destId="{247CCAC2-A2AF-4438-AC81-CB3F26C794F8}" srcOrd="1" destOrd="0" parTransId="{9A54476D-CD2E-471A-8B01-8E9A7BEE9108}" sibTransId="{E86D83F8-CFD2-4399-A218-43533F4C905A}"/>
    <dgm:cxn modelId="{627DA66A-4E4A-4E13-8AD4-91B683F1CEE7}" srcId="{C593DD16-EB08-471B-81FC-D15D80E16B1B}" destId="{6FBC1F64-E42B-4A40-861F-BA5B9434D3CD}" srcOrd="0" destOrd="0" parTransId="{FF68D46C-ED8E-499B-B9C1-10A517CBBE96}" sibTransId="{9051C092-3110-49F8-B034-EAF719C47368}"/>
    <dgm:cxn modelId="{AB788AAA-4B38-4D66-B42C-8C3BAA1CA031}" type="presOf" srcId="{C593DD16-EB08-471B-81FC-D15D80E16B1B}" destId="{CB6C5EF9-283C-4662-979F-93710D3B8B75}" srcOrd="0" destOrd="0" presId="urn:microsoft.com/office/officeart/2005/8/layout/hierarchy3"/>
    <dgm:cxn modelId="{BE770CD1-6005-4DFB-BC76-734F4F8AC30B}" type="presOf" srcId="{6FBC1F64-E42B-4A40-861F-BA5B9434D3CD}" destId="{1911980F-0412-4816-94E7-BE006A15A4DF}" srcOrd="0" destOrd="0" presId="urn:microsoft.com/office/officeart/2005/8/layout/hierarchy3"/>
    <dgm:cxn modelId="{27D01157-8E93-44D8-B921-85AB833EB5EE}" type="presParOf" srcId="{CB6C5EF9-283C-4662-979F-93710D3B8B75}" destId="{24B1E677-0346-45FE-8CE6-4D3CD724C41C}" srcOrd="0" destOrd="0" presId="urn:microsoft.com/office/officeart/2005/8/layout/hierarchy3"/>
    <dgm:cxn modelId="{2B9412E4-A73C-4C03-8AA7-3EC6AF2E7895}" type="presParOf" srcId="{24B1E677-0346-45FE-8CE6-4D3CD724C41C}" destId="{40FB5479-55E3-4DE9-AFAC-4F146FBE8168}" srcOrd="0" destOrd="0" presId="urn:microsoft.com/office/officeart/2005/8/layout/hierarchy3"/>
    <dgm:cxn modelId="{226D6537-EB1A-4F5D-93C6-6A4E84C9F96B}" type="presParOf" srcId="{40FB5479-55E3-4DE9-AFAC-4F146FBE8168}" destId="{1911980F-0412-4816-94E7-BE006A15A4DF}" srcOrd="0" destOrd="0" presId="urn:microsoft.com/office/officeart/2005/8/layout/hierarchy3"/>
    <dgm:cxn modelId="{54DC83D5-A801-40E3-84E6-4957E77BD25D}" type="presParOf" srcId="{40FB5479-55E3-4DE9-AFAC-4F146FBE8168}" destId="{EDFFA3FA-02B4-429A-BC85-FE762357ECE7}" srcOrd="1" destOrd="0" presId="urn:microsoft.com/office/officeart/2005/8/layout/hierarchy3"/>
    <dgm:cxn modelId="{433BC52B-3E06-4DC3-B8D6-19267A48D05D}" type="presParOf" srcId="{24B1E677-0346-45FE-8CE6-4D3CD724C41C}" destId="{C1AABC77-E36E-4141-BADC-94B25214BE9C}" srcOrd="1" destOrd="0" presId="urn:microsoft.com/office/officeart/2005/8/layout/hierarchy3"/>
    <dgm:cxn modelId="{007102EB-C3A3-4C35-B4B8-B017BC6DEFFA}" type="presParOf" srcId="{C1AABC77-E36E-4141-BADC-94B25214BE9C}" destId="{C733129C-EB5F-40EB-98BE-5FB6495A98D5}" srcOrd="0" destOrd="0" presId="urn:microsoft.com/office/officeart/2005/8/layout/hierarchy3"/>
    <dgm:cxn modelId="{F4012B9B-F21C-4925-9429-C36411BC7E6A}" type="presParOf" srcId="{C1AABC77-E36E-4141-BADC-94B25214BE9C}" destId="{6C1A5D9D-FAC7-432D-A972-513EFB770A41}" srcOrd="1" destOrd="0" presId="urn:microsoft.com/office/officeart/2005/8/layout/hierarchy3"/>
    <dgm:cxn modelId="{9CA08E1D-1137-4E12-8279-C570F3687B2D}" type="presParOf" srcId="{C1AABC77-E36E-4141-BADC-94B25214BE9C}" destId="{0AFFC37A-D1C0-4B0B-B970-BB2230F4A46E}" srcOrd="2" destOrd="0" presId="urn:microsoft.com/office/officeart/2005/8/layout/hierarchy3"/>
    <dgm:cxn modelId="{2B3CFEDB-53D3-4AFE-BEF3-FF6896424925}" type="presParOf" srcId="{C1AABC77-E36E-4141-BADC-94B25214BE9C}" destId="{94504ED0-274A-4436-BF22-104974B9604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DD16-EB08-471B-81FC-D15D80E16B1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BC1F64-E42B-4A40-861F-BA5B9434D3CD}">
      <dgm:prSet phldrT="[Texto]" custT="1"/>
      <dgm:spPr/>
      <dgm:t>
        <a:bodyPr/>
        <a:lstStyle/>
        <a:p>
          <a:r>
            <a:rPr lang="es-ES" sz="1600" b="1" dirty="0" err="1"/>
            <a:t>Request</a:t>
          </a:r>
          <a:r>
            <a:rPr lang="es-ES" sz="1600" b="1" dirty="0"/>
            <a:t>   the Falcon 9 </a:t>
          </a:r>
          <a:r>
            <a:rPr lang="es-ES" sz="1600" b="1" dirty="0" err="1"/>
            <a:t>Launch</a:t>
          </a:r>
          <a:r>
            <a:rPr lang="es-ES" sz="1600" b="1" dirty="0"/>
            <a:t> Wiki page</a:t>
          </a:r>
        </a:p>
      </dgm:t>
    </dgm:pt>
    <dgm:pt modelId="{FF68D46C-ED8E-499B-B9C1-10A517CBBE96}" type="parTrans" cxnId="{627DA66A-4E4A-4E13-8AD4-91B683F1CEE7}">
      <dgm:prSet/>
      <dgm:spPr/>
      <dgm:t>
        <a:bodyPr/>
        <a:lstStyle/>
        <a:p>
          <a:endParaRPr lang="es-ES"/>
        </a:p>
      </dgm:t>
    </dgm:pt>
    <dgm:pt modelId="{9051C092-3110-49F8-B034-EAF719C47368}" type="sibTrans" cxnId="{627DA66A-4E4A-4E13-8AD4-91B683F1CEE7}">
      <dgm:prSet/>
      <dgm:spPr/>
      <dgm:t>
        <a:bodyPr/>
        <a:lstStyle/>
        <a:p>
          <a:endParaRPr lang="es-ES"/>
        </a:p>
      </dgm:t>
    </dgm:pt>
    <dgm:pt modelId="{28D46A70-615B-49DE-8D21-C925ECCEC44D}">
      <dgm:prSet phldrT="[Texto]" custT="1"/>
      <dgm:spPr/>
      <dgm:t>
        <a:bodyPr/>
        <a:lstStyle/>
        <a:p>
          <a:r>
            <a:rPr lang="es-ES" sz="1600" b="1" dirty="0" err="1"/>
            <a:t>Extract</a:t>
          </a:r>
          <a:r>
            <a:rPr lang="es-ES" sz="1600" b="1" dirty="0"/>
            <a:t> </a:t>
          </a:r>
          <a:r>
            <a:rPr lang="es-ES" sz="1600" b="1" dirty="0" err="1"/>
            <a:t>column</a:t>
          </a:r>
          <a:r>
            <a:rPr lang="es-ES" sz="1600" b="1" dirty="0"/>
            <a:t> / variables </a:t>
          </a:r>
          <a:r>
            <a:rPr lang="es-ES" sz="1600" b="1" dirty="0" err="1"/>
            <a:t>from</a:t>
          </a:r>
          <a:r>
            <a:rPr lang="es-ES" sz="1600" b="1" dirty="0"/>
            <a:t> HTML table </a:t>
          </a:r>
          <a:r>
            <a:rPr lang="es-ES" sz="1600" b="1" dirty="0" err="1"/>
            <a:t>header</a:t>
          </a:r>
          <a:r>
            <a:rPr lang="es-ES" sz="1600" b="1" dirty="0"/>
            <a:t> </a:t>
          </a:r>
        </a:p>
      </dgm:t>
    </dgm:pt>
    <dgm:pt modelId="{208A5691-B446-418B-B5A6-3F361F37E178}" type="parTrans" cxnId="{1A135A26-1031-4D4C-BC31-C14F832EB257}">
      <dgm:prSet/>
      <dgm:spPr/>
      <dgm:t>
        <a:bodyPr/>
        <a:lstStyle/>
        <a:p>
          <a:endParaRPr lang="es-ES"/>
        </a:p>
      </dgm:t>
    </dgm:pt>
    <dgm:pt modelId="{6F1DE1C2-2D48-49BA-AB41-D18EF095554F}" type="sibTrans" cxnId="{1A135A26-1031-4D4C-BC31-C14F832EB257}">
      <dgm:prSet/>
      <dgm:spPr/>
      <dgm:t>
        <a:bodyPr/>
        <a:lstStyle/>
        <a:p>
          <a:endParaRPr lang="es-ES"/>
        </a:p>
      </dgm:t>
    </dgm:pt>
    <dgm:pt modelId="{247CCAC2-A2AF-4438-AC81-CB3F26C794F8}">
      <dgm:prSet phldrT="[Texto]" custT="1"/>
      <dgm:spPr/>
      <dgm:t>
        <a:bodyPr/>
        <a:lstStyle/>
        <a:p>
          <a:r>
            <a:rPr lang="es-ES" sz="1600" b="1" dirty="0" err="1"/>
            <a:t>Create</a:t>
          </a:r>
          <a:r>
            <a:rPr lang="es-ES" sz="1600" b="1" dirty="0"/>
            <a:t> data </a:t>
          </a:r>
          <a:r>
            <a:rPr lang="es-ES" sz="1600" b="1" dirty="0" err="1"/>
            <a:t>frame</a:t>
          </a:r>
          <a:r>
            <a:rPr lang="es-ES" sz="1600" b="1" dirty="0"/>
            <a:t> </a:t>
          </a:r>
          <a:r>
            <a:rPr lang="es-ES" sz="1600" b="1" dirty="0" err="1"/>
            <a:t>parsing</a:t>
          </a:r>
          <a:r>
            <a:rPr lang="es-ES" sz="1600" b="1" dirty="0"/>
            <a:t> </a:t>
          </a:r>
          <a:r>
            <a:rPr lang="es-ES" sz="1600" b="1" dirty="0" err="1"/>
            <a:t>launch</a:t>
          </a:r>
          <a:r>
            <a:rPr lang="es-ES" sz="1600" b="1" dirty="0"/>
            <a:t> tables</a:t>
          </a:r>
        </a:p>
      </dgm:t>
    </dgm:pt>
    <dgm:pt modelId="{9A54476D-CD2E-471A-8B01-8E9A7BEE9108}" type="parTrans" cxnId="{F320384A-F073-44B5-8C0A-1B940E5F00AD}">
      <dgm:prSet/>
      <dgm:spPr/>
      <dgm:t>
        <a:bodyPr/>
        <a:lstStyle/>
        <a:p>
          <a:endParaRPr lang="es-ES"/>
        </a:p>
      </dgm:t>
    </dgm:pt>
    <dgm:pt modelId="{E86D83F8-CFD2-4399-A218-43533F4C905A}" type="sibTrans" cxnId="{F320384A-F073-44B5-8C0A-1B940E5F00AD}">
      <dgm:prSet/>
      <dgm:spPr/>
      <dgm:t>
        <a:bodyPr/>
        <a:lstStyle/>
        <a:p>
          <a:endParaRPr lang="es-ES"/>
        </a:p>
      </dgm:t>
    </dgm:pt>
    <dgm:pt modelId="{CB6C5EF9-283C-4662-979F-93710D3B8B75}" type="pres">
      <dgm:prSet presAssocID="{C593DD16-EB08-471B-81FC-D15D80E16B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B1E677-0346-45FE-8CE6-4D3CD724C41C}" type="pres">
      <dgm:prSet presAssocID="{6FBC1F64-E42B-4A40-861F-BA5B9434D3CD}" presName="root" presStyleCnt="0"/>
      <dgm:spPr/>
    </dgm:pt>
    <dgm:pt modelId="{40FB5479-55E3-4DE9-AFAC-4F146FBE8168}" type="pres">
      <dgm:prSet presAssocID="{6FBC1F64-E42B-4A40-861F-BA5B9434D3CD}" presName="rootComposite" presStyleCnt="0"/>
      <dgm:spPr/>
    </dgm:pt>
    <dgm:pt modelId="{1911980F-0412-4816-94E7-BE006A15A4DF}" type="pres">
      <dgm:prSet presAssocID="{6FBC1F64-E42B-4A40-861F-BA5B9434D3CD}" presName="rootText" presStyleLbl="node1" presStyleIdx="0" presStyleCnt="1" custLinFactNeighborX="603" custLinFactNeighborY="-5341"/>
      <dgm:spPr/>
    </dgm:pt>
    <dgm:pt modelId="{EDFFA3FA-02B4-429A-BC85-FE762357ECE7}" type="pres">
      <dgm:prSet presAssocID="{6FBC1F64-E42B-4A40-861F-BA5B9434D3CD}" presName="rootConnector" presStyleLbl="node1" presStyleIdx="0" presStyleCnt="1"/>
      <dgm:spPr/>
    </dgm:pt>
    <dgm:pt modelId="{C1AABC77-E36E-4141-BADC-94B25214BE9C}" type="pres">
      <dgm:prSet presAssocID="{6FBC1F64-E42B-4A40-861F-BA5B9434D3CD}" presName="childShape" presStyleCnt="0"/>
      <dgm:spPr/>
    </dgm:pt>
    <dgm:pt modelId="{C733129C-EB5F-40EB-98BE-5FB6495A98D5}" type="pres">
      <dgm:prSet presAssocID="{208A5691-B446-418B-B5A6-3F361F37E178}" presName="Name13" presStyleLbl="parChTrans1D2" presStyleIdx="0" presStyleCnt="2"/>
      <dgm:spPr/>
    </dgm:pt>
    <dgm:pt modelId="{6C1A5D9D-FAC7-432D-A972-513EFB770A41}" type="pres">
      <dgm:prSet presAssocID="{28D46A70-615B-49DE-8D21-C925ECCEC44D}" presName="childText" presStyleLbl="bgAcc1" presStyleIdx="0" presStyleCnt="2">
        <dgm:presLayoutVars>
          <dgm:bulletEnabled val="1"/>
        </dgm:presLayoutVars>
      </dgm:prSet>
      <dgm:spPr/>
    </dgm:pt>
    <dgm:pt modelId="{0AFFC37A-D1C0-4B0B-B970-BB2230F4A46E}" type="pres">
      <dgm:prSet presAssocID="{9A54476D-CD2E-471A-8B01-8E9A7BEE9108}" presName="Name13" presStyleLbl="parChTrans1D2" presStyleIdx="1" presStyleCnt="2"/>
      <dgm:spPr/>
    </dgm:pt>
    <dgm:pt modelId="{94504ED0-274A-4436-BF22-104974B9604A}" type="pres">
      <dgm:prSet presAssocID="{247CCAC2-A2AF-4438-AC81-CB3F26C794F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1C21212-A85C-49A2-8DBE-F5EA8E15DACB}" type="presOf" srcId="{208A5691-B446-418B-B5A6-3F361F37E178}" destId="{C733129C-EB5F-40EB-98BE-5FB6495A98D5}" srcOrd="0" destOrd="0" presId="urn:microsoft.com/office/officeart/2005/8/layout/hierarchy3"/>
    <dgm:cxn modelId="{D30EC31D-9BC5-40D3-B0CA-7B27F7BBC5FA}" type="presOf" srcId="{28D46A70-615B-49DE-8D21-C925ECCEC44D}" destId="{6C1A5D9D-FAC7-432D-A972-513EFB770A41}" srcOrd="0" destOrd="0" presId="urn:microsoft.com/office/officeart/2005/8/layout/hierarchy3"/>
    <dgm:cxn modelId="{1A135A26-1031-4D4C-BC31-C14F832EB257}" srcId="{6FBC1F64-E42B-4A40-861F-BA5B9434D3CD}" destId="{28D46A70-615B-49DE-8D21-C925ECCEC44D}" srcOrd="0" destOrd="0" parTransId="{208A5691-B446-418B-B5A6-3F361F37E178}" sibTransId="{6F1DE1C2-2D48-49BA-AB41-D18EF095554F}"/>
    <dgm:cxn modelId="{7BC7213C-1408-48FD-8048-C01CBBE4B931}" type="presOf" srcId="{9A54476D-CD2E-471A-8B01-8E9A7BEE9108}" destId="{0AFFC37A-D1C0-4B0B-B970-BB2230F4A46E}" srcOrd="0" destOrd="0" presId="urn:microsoft.com/office/officeart/2005/8/layout/hierarchy3"/>
    <dgm:cxn modelId="{82217565-4D2B-42A2-BD37-8534CBAE2DE7}" type="presOf" srcId="{6FBC1F64-E42B-4A40-861F-BA5B9434D3CD}" destId="{EDFFA3FA-02B4-429A-BC85-FE762357ECE7}" srcOrd="1" destOrd="0" presId="urn:microsoft.com/office/officeart/2005/8/layout/hierarchy3"/>
    <dgm:cxn modelId="{8F2FFA69-2051-4062-9199-C6EA2D0B26EC}" type="presOf" srcId="{247CCAC2-A2AF-4438-AC81-CB3F26C794F8}" destId="{94504ED0-274A-4436-BF22-104974B9604A}" srcOrd="0" destOrd="0" presId="urn:microsoft.com/office/officeart/2005/8/layout/hierarchy3"/>
    <dgm:cxn modelId="{F320384A-F073-44B5-8C0A-1B940E5F00AD}" srcId="{6FBC1F64-E42B-4A40-861F-BA5B9434D3CD}" destId="{247CCAC2-A2AF-4438-AC81-CB3F26C794F8}" srcOrd="1" destOrd="0" parTransId="{9A54476D-CD2E-471A-8B01-8E9A7BEE9108}" sibTransId="{E86D83F8-CFD2-4399-A218-43533F4C905A}"/>
    <dgm:cxn modelId="{627DA66A-4E4A-4E13-8AD4-91B683F1CEE7}" srcId="{C593DD16-EB08-471B-81FC-D15D80E16B1B}" destId="{6FBC1F64-E42B-4A40-861F-BA5B9434D3CD}" srcOrd="0" destOrd="0" parTransId="{FF68D46C-ED8E-499B-B9C1-10A517CBBE96}" sibTransId="{9051C092-3110-49F8-B034-EAF719C47368}"/>
    <dgm:cxn modelId="{AB788AAA-4B38-4D66-B42C-8C3BAA1CA031}" type="presOf" srcId="{C593DD16-EB08-471B-81FC-D15D80E16B1B}" destId="{CB6C5EF9-283C-4662-979F-93710D3B8B75}" srcOrd="0" destOrd="0" presId="urn:microsoft.com/office/officeart/2005/8/layout/hierarchy3"/>
    <dgm:cxn modelId="{BE770CD1-6005-4DFB-BC76-734F4F8AC30B}" type="presOf" srcId="{6FBC1F64-E42B-4A40-861F-BA5B9434D3CD}" destId="{1911980F-0412-4816-94E7-BE006A15A4DF}" srcOrd="0" destOrd="0" presId="urn:microsoft.com/office/officeart/2005/8/layout/hierarchy3"/>
    <dgm:cxn modelId="{27D01157-8E93-44D8-B921-85AB833EB5EE}" type="presParOf" srcId="{CB6C5EF9-283C-4662-979F-93710D3B8B75}" destId="{24B1E677-0346-45FE-8CE6-4D3CD724C41C}" srcOrd="0" destOrd="0" presId="urn:microsoft.com/office/officeart/2005/8/layout/hierarchy3"/>
    <dgm:cxn modelId="{2B9412E4-A73C-4C03-8AA7-3EC6AF2E7895}" type="presParOf" srcId="{24B1E677-0346-45FE-8CE6-4D3CD724C41C}" destId="{40FB5479-55E3-4DE9-AFAC-4F146FBE8168}" srcOrd="0" destOrd="0" presId="urn:microsoft.com/office/officeart/2005/8/layout/hierarchy3"/>
    <dgm:cxn modelId="{226D6537-EB1A-4F5D-93C6-6A4E84C9F96B}" type="presParOf" srcId="{40FB5479-55E3-4DE9-AFAC-4F146FBE8168}" destId="{1911980F-0412-4816-94E7-BE006A15A4DF}" srcOrd="0" destOrd="0" presId="urn:microsoft.com/office/officeart/2005/8/layout/hierarchy3"/>
    <dgm:cxn modelId="{54DC83D5-A801-40E3-84E6-4957E77BD25D}" type="presParOf" srcId="{40FB5479-55E3-4DE9-AFAC-4F146FBE8168}" destId="{EDFFA3FA-02B4-429A-BC85-FE762357ECE7}" srcOrd="1" destOrd="0" presId="urn:microsoft.com/office/officeart/2005/8/layout/hierarchy3"/>
    <dgm:cxn modelId="{433BC52B-3E06-4DC3-B8D6-19267A48D05D}" type="presParOf" srcId="{24B1E677-0346-45FE-8CE6-4D3CD724C41C}" destId="{C1AABC77-E36E-4141-BADC-94B25214BE9C}" srcOrd="1" destOrd="0" presId="urn:microsoft.com/office/officeart/2005/8/layout/hierarchy3"/>
    <dgm:cxn modelId="{007102EB-C3A3-4C35-B4B8-B017BC6DEFFA}" type="presParOf" srcId="{C1AABC77-E36E-4141-BADC-94B25214BE9C}" destId="{C733129C-EB5F-40EB-98BE-5FB6495A98D5}" srcOrd="0" destOrd="0" presId="urn:microsoft.com/office/officeart/2005/8/layout/hierarchy3"/>
    <dgm:cxn modelId="{F4012B9B-F21C-4925-9429-C36411BC7E6A}" type="presParOf" srcId="{C1AABC77-E36E-4141-BADC-94B25214BE9C}" destId="{6C1A5D9D-FAC7-432D-A972-513EFB770A41}" srcOrd="1" destOrd="0" presId="urn:microsoft.com/office/officeart/2005/8/layout/hierarchy3"/>
    <dgm:cxn modelId="{9CA08E1D-1137-4E12-8279-C570F3687B2D}" type="presParOf" srcId="{C1AABC77-E36E-4141-BADC-94B25214BE9C}" destId="{0AFFC37A-D1C0-4B0B-B970-BB2230F4A46E}" srcOrd="2" destOrd="0" presId="urn:microsoft.com/office/officeart/2005/8/layout/hierarchy3"/>
    <dgm:cxn modelId="{2B3CFEDB-53D3-4AFE-BEF3-FF6896424925}" type="presParOf" srcId="{C1AABC77-E36E-4141-BADC-94B25214BE9C}" destId="{94504ED0-274A-4436-BF22-104974B9604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980F-0412-4816-94E7-BE006A15A4DF}">
      <dsp:nvSpPr>
        <dsp:cNvPr id="0" name=""/>
        <dsp:cNvSpPr/>
      </dsp:nvSpPr>
      <dsp:spPr>
        <a:xfrm>
          <a:off x="1841" y="431223"/>
          <a:ext cx="1883618" cy="9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Request</a:t>
          </a:r>
          <a:r>
            <a:rPr lang="es-ES" sz="1600" b="1" kern="1200" dirty="0"/>
            <a:t>  API and </a:t>
          </a:r>
          <a:r>
            <a:rPr lang="es-ES" sz="1600" b="1" kern="1200" dirty="0" err="1"/>
            <a:t>parse</a:t>
          </a:r>
          <a:r>
            <a:rPr lang="es-ES" sz="1600" b="1" kern="1200" dirty="0"/>
            <a:t> SpaceX </a:t>
          </a:r>
          <a:r>
            <a:rPr lang="es-ES" sz="1600" b="1" kern="1200" dirty="0" err="1"/>
            <a:t>launch</a:t>
          </a:r>
          <a:r>
            <a:rPr lang="es-ES" sz="1600" b="1" kern="1200" dirty="0"/>
            <a:t> data</a:t>
          </a:r>
        </a:p>
      </dsp:txBody>
      <dsp:txXfrm>
        <a:off x="29426" y="458808"/>
        <a:ext cx="1828448" cy="886639"/>
      </dsp:txXfrm>
    </dsp:sp>
    <dsp:sp modelId="{C733129C-EB5F-40EB-98BE-5FB6495A98D5}">
      <dsp:nvSpPr>
        <dsp:cNvPr id="0" name=""/>
        <dsp:cNvSpPr/>
      </dsp:nvSpPr>
      <dsp:spPr>
        <a:xfrm>
          <a:off x="190203" y="1373032"/>
          <a:ext cx="187441" cy="75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59"/>
              </a:lnTo>
              <a:lnTo>
                <a:pt x="187441" y="756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A5D9D-FAC7-432D-A972-513EFB770A41}">
      <dsp:nvSpPr>
        <dsp:cNvPr id="0" name=""/>
        <dsp:cNvSpPr/>
      </dsp:nvSpPr>
      <dsp:spPr>
        <a:xfrm>
          <a:off x="377644" y="1658786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Filter</a:t>
          </a:r>
          <a:r>
            <a:rPr lang="es-ES" sz="1600" b="1" kern="1200" dirty="0"/>
            <a:t> data to </a:t>
          </a:r>
          <a:r>
            <a:rPr lang="es-ES" sz="1600" b="1" kern="1200" dirty="0" err="1"/>
            <a:t>only</a:t>
          </a:r>
          <a:r>
            <a:rPr lang="es-ES" sz="1600" b="1" kern="1200" dirty="0"/>
            <a:t> </a:t>
          </a:r>
          <a:r>
            <a:rPr lang="es-ES" sz="1600" b="1" kern="1200" dirty="0" err="1"/>
            <a:t>include</a:t>
          </a:r>
          <a:r>
            <a:rPr lang="es-ES" sz="1600" b="1" kern="1200" dirty="0"/>
            <a:t> Falcon 9 </a:t>
          </a:r>
          <a:r>
            <a:rPr lang="es-ES" sz="1600" b="1" kern="1200" dirty="0" err="1"/>
            <a:t>launches</a:t>
          </a:r>
          <a:endParaRPr lang="es-ES" sz="1600" b="1" kern="1200" dirty="0"/>
        </a:p>
      </dsp:txBody>
      <dsp:txXfrm>
        <a:off x="405229" y="1686371"/>
        <a:ext cx="1451724" cy="886639"/>
      </dsp:txXfrm>
    </dsp:sp>
    <dsp:sp modelId="{0AFFC37A-D1C0-4B0B-B970-BB2230F4A46E}">
      <dsp:nvSpPr>
        <dsp:cNvPr id="0" name=""/>
        <dsp:cNvSpPr/>
      </dsp:nvSpPr>
      <dsp:spPr>
        <a:xfrm>
          <a:off x="190203" y="1373032"/>
          <a:ext cx="187441" cy="1933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920"/>
              </a:lnTo>
              <a:lnTo>
                <a:pt x="187441" y="1933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04ED0-274A-4436-BF22-104974B9604A}">
      <dsp:nvSpPr>
        <dsp:cNvPr id="0" name=""/>
        <dsp:cNvSpPr/>
      </dsp:nvSpPr>
      <dsp:spPr>
        <a:xfrm>
          <a:off x="377644" y="2836048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Deal </a:t>
          </a:r>
          <a:r>
            <a:rPr lang="es-ES" sz="1600" b="1" kern="1200" dirty="0" err="1"/>
            <a:t>with</a:t>
          </a:r>
          <a:r>
            <a:rPr lang="es-ES" sz="1600" b="1" kern="1200" dirty="0"/>
            <a:t> </a:t>
          </a:r>
          <a:r>
            <a:rPr lang="es-ES" sz="1600" b="1" kern="1200" dirty="0" err="1"/>
            <a:t>missing</a:t>
          </a:r>
          <a:r>
            <a:rPr lang="es-ES" sz="1600" b="1" kern="1200" dirty="0"/>
            <a:t> </a:t>
          </a:r>
          <a:r>
            <a:rPr lang="es-ES" sz="1600" b="1" kern="1200" dirty="0" err="1"/>
            <a:t>values</a:t>
          </a:r>
          <a:endParaRPr lang="es-ES" sz="1600" b="1" kern="1200" dirty="0"/>
        </a:p>
      </dsp:txBody>
      <dsp:txXfrm>
        <a:off x="405229" y="2863633"/>
        <a:ext cx="1451724" cy="88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980F-0412-4816-94E7-BE006A15A4DF}">
      <dsp:nvSpPr>
        <dsp:cNvPr id="0" name=""/>
        <dsp:cNvSpPr/>
      </dsp:nvSpPr>
      <dsp:spPr>
        <a:xfrm>
          <a:off x="1841" y="431223"/>
          <a:ext cx="1883618" cy="9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Request</a:t>
          </a:r>
          <a:r>
            <a:rPr lang="es-ES" sz="1600" b="1" kern="1200" dirty="0"/>
            <a:t>   the Falcon 9 </a:t>
          </a:r>
          <a:r>
            <a:rPr lang="es-ES" sz="1600" b="1" kern="1200" dirty="0" err="1"/>
            <a:t>Launch</a:t>
          </a:r>
          <a:r>
            <a:rPr lang="es-ES" sz="1600" b="1" kern="1200" dirty="0"/>
            <a:t> Wiki page</a:t>
          </a:r>
        </a:p>
      </dsp:txBody>
      <dsp:txXfrm>
        <a:off x="29426" y="458808"/>
        <a:ext cx="1828448" cy="886639"/>
      </dsp:txXfrm>
    </dsp:sp>
    <dsp:sp modelId="{C733129C-EB5F-40EB-98BE-5FB6495A98D5}">
      <dsp:nvSpPr>
        <dsp:cNvPr id="0" name=""/>
        <dsp:cNvSpPr/>
      </dsp:nvSpPr>
      <dsp:spPr>
        <a:xfrm>
          <a:off x="190203" y="1373032"/>
          <a:ext cx="187441" cy="75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59"/>
              </a:lnTo>
              <a:lnTo>
                <a:pt x="187441" y="756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A5D9D-FAC7-432D-A972-513EFB770A41}">
      <dsp:nvSpPr>
        <dsp:cNvPr id="0" name=""/>
        <dsp:cNvSpPr/>
      </dsp:nvSpPr>
      <dsp:spPr>
        <a:xfrm>
          <a:off x="377644" y="1658786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Extract</a:t>
          </a:r>
          <a:r>
            <a:rPr lang="es-ES" sz="1600" b="1" kern="1200" dirty="0"/>
            <a:t> </a:t>
          </a:r>
          <a:r>
            <a:rPr lang="es-ES" sz="1600" b="1" kern="1200" dirty="0" err="1"/>
            <a:t>column</a:t>
          </a:r>
          <a:r>
            <a:rPr lang="es-ES" sz="1600" b="1" kern="1200" dirty="0"/>
            <a:t> / variables </a:t>
          </a:r>
          <a:r>
            <a:rPr lang="es-ES" sz="1600" b="1" kern="1200" dirty="0" err="1"/>
            <a:t>from</a:t>
          </a:r>
          <a:r>
            <a:rPr lang="es-ES" sz="1600" b="1" kern="1200" dirty="0"/>
            <a:t> HTML table </a:t>
          </a:r>
          <a:r>
            <a:rPr lang="es-ES" sz="1600" b="1" kern="1200" dirty="0" err="1"/>
            <a:t>header</a:t>
          </a:r>
          <a:r>
            <a:rPr lang="es-ES" sz="1600" b="1" kern="1200" dirty="0"/>
            <a:t> </a:t>
          </a:r>
        </a:p>
      </dsp:txBody>
      <dsp:txXfrm>
        <a:off x="405229" y="1686371"/>
        <a:ext cx="1451724" cy="886639"/>
      </dsp:txXfrm>
    </dsp:sp>
    <dsp:sp modelId="{0AFFC37A-D1C0-4B0B-B970-BB2230F4A46E}">
      <dsp:nvSpPr>
        <dsp:cNvPr id="0" name=""/>
        <dsp:cNvSpPr/>
      </dsp:nvSpPr>
      <dsp:spPr>
        <a:xfrm>
          <a:off x="190203" y="1373032"/>
          <a:ext cx="187441" cy="1933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920"/>
              </a:lnTo>
              <a:lnTo>
                <a:pt x="187441" y="1933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04ED0-274A-4436-BF22-104974B9604A}">
      <dsp:nvSpPr>
        <dsp:cNvPr id="0" name=""/>
        <dsp:cNvSpPr/>
      </dsp:nvSpPr>
      <dsp:spPr>
        <a:xfrm>
          <a:off x="377644" y="2836048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Create</a:t>
          </a:r>
          <a:r>
            <a:rPr lang="es-ES" sz="1600" b="1" kern="1200" dirty="0"/>
            <a:t> data </a:t>
          </a:r>
          <a:r>
            <a:rPr lang="es-ES" sz="1600" b="1" kern="1200" dirty="0" err="1"/>
            <a:t>frame</a:t>
          </a:r>
          <a:r>
            <a:rPr lang="es-ES" sz="1600" b="1" kern="1200" dirty="0"/>
            <a:t> </a:t>
          </a:r>
          <a:r>
            <a:rPr lang="es-ES" sz="1600" b="1" kern="1200" dirty="0" err="1"/>
            <a:t>parsing</a:t>
          </a:r>
          <a:r>
            <a:rPr lang="es-ES" sz="1600" b="1" kern="1200" dirty="0"/>
            <a:t> </a:t>
          </a:r>
          <a:r>
            <a:rPr lang="es-ES" sz="1600" b="1" kern="1200" dirty="0" err="1"/>
            <a:t>launch</a:t>
          </a:r>
          <a:r>
            <a:rPr lang="es-ES" sz="1600" b="1" kern="1200" dirty="0"/>
            <a:t> tables</a:t>
          </a:r>
        </a:p>
      </dsp:txBody>
      <dsp:txXfrm>
        <a:off x="405229" y="2863633"/>
        <a:ext cx="1451724" cy="88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60B6A-0A76-4FA6-075C-0B3933E09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8C681E-4426-889D-3A1D-870A2E0A6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BC04E-BE1E-A33D-FB43-8EB60845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904B0-0A6F-634F-912B-A6BD1993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45207-6BC1-7097-635F-66147F3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4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F4B9-9D1E-81E8-08FF-1E3DB0B5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76C87-D716-1C4E-487D-F176CE7F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5746A-DE13-B596-4617-BA47149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E0934-9807-385E-1762-55ED0CB8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88FC1-159C-85EF-BA47-3ABD2EF1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6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0A0AEB-B94A-72F2-7E1E-20F73BB99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851EC9-75F6-C5C7-4FC5-CF29D0B73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AA51A-8A85-79ED-C9A5-EDD4E3A2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1C540-2EAD-B9D1-59CE-FFF30688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89F78-BCA0-BD4B-462E-1AE981F4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9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41A3B-D7F6-7EA2-DF6B-BC9C35A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692F0-F793-0BDF-E6A1-18C0F7D0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EFB9C-948B-A76A-5AFD-577FF20D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0A48A-1126-4A74-7193-B41AA8B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C2B9A-6E73-5DB8-7C1B-00A594B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7C323-DEA7-F75A-FD72-4530DDBF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80427-86C6-45EE-E8FA-E6250467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078F5-A33E-69E2-8F8B-62D2470A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9F4A8-DE81-4F05-6AD6-626DE5B7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6A0E5-B668-E133-0398-28B075C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3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B519-92F4-7D30-D99B-82FFF07D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B7C53-7E3E-BE44-E8CB-BA2A7FCB9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184879-1E6C-37DF-40FA-8DA557BC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9E73E-71A9-6211-7868-7D216C17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884D2-FD19-8119-FEF5-FB84CCFE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F8670-E7E3-A2C6-9FC9-9AC19A04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33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E3253-6CAA-C6F3-E565-3DB292C1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796518-3C06-E7DE-22A3-C3E40427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150487-4A02-2EED-D337-C9F2E10C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551C0A-0B8C-3133-A474-8CBFE3CAF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EF7E53-6612-E5C3-80D1-248B76F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23BB4E-482E-2D9F-80BB-682BA15E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049E65-2F56-8912-87F3-4B1E1FE6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571813-290A-EB0E-620B-77436CA8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2EC0-9C9E-A83D-22A9-108598CA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034058-3ED2-7866-4B40-076D19ED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2B9ED-29A5-4E71-A0D5-2F810558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B93AC8-EB0D-5E40-A274-BE777B37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52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CB4B02-3B0E-3993-514A-682A9866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2CEEA8-8780-64EE-7744-36BB210B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F1677-52E7-F3A5-25A2-93A5CA9A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6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6E25-CF88-C229-3C6C-CAF9A2E1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A43D5-E31D-321B-7295-A13E4E9D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E6221B-B13C-83B3-6977-9406AFD7C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E6A9D-EBF7-E81E-7137-3C3B9DB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D8AC4-CF73-189D-1E74-DDBDF048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3A112-2FAB-BC79-4E01-ACA2997C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9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E0868-4F83-CA8A-8CC4-F1EE88F7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86144A-12FB-14BE-0352-E398CE78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D19691-62D3-B016-33BA-E892E0D3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043FDF-93D6-9B3C-109A-FE32B3C2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FB6F2-9E1D-51D5-CDCC-A528ABB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949A61-2BBF-1B59-7589-C34B14E2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17127A-D022-DC68-3257-6B192032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F17BBF-9E3D-2FF3-C655-F3CD8F0D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B52D7-FE00-BDEF-8624-8A393C5E3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D8A1-D06E-4041-878C-BACCD2931653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A2D4-3A29-34ED-C0D3-83C866E5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EC0B9-104E-3D1F-6310-A34B7B33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27A9-A7FF-441E-8808-A376A53421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7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hyperlink" Target="https://github.com/Antoniosalgado208/Capstone-Project-Antonio-Salgado/blob/main/antonio-salgado-jupyter-labs-webscraping.ipynb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hyperlink" Target="https://github.com/Antoniosalgado208/Capstone-Project-Antonio-Salgado/blob/main/antonio-salgado-jupyter-labs-spacex-data-collection-api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323693-8A88-A3D1-E462-AD72BCB76DD4}"/>
              </a:ext>
            </a:extLst>
          </p:cNvPr>
          <p:cNvSpPr txBox="1"/>
          <p:nvPr/>
        </p:nvSpPr>
        <p:spPr>
          <a:xfrm>
            <a:off x="1698365" y="2276474"/>
            <a:ext cx="7934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Data </a:t>
            </a:r>
            <a:r>
              <a:rPr lang="es-ES" sz="2800" b="1" dirty="0" err="1"/>
              <a:t>Collection</a:t>
            </a:r>
            <a:r>
              <a:rPr lang="es-ES" sz="2800" b="1" dirty="0"/>
              <a:t> </a:t>
            </a:r>
            <a:r>
              <a:rPr lang="es-ES" sz="2800" b="1" dirty="0" err="1"/>
              <a:t>with</a:t>
            </a:r>
            <a:r>
              <a:rPr lang="es-ES" sz="2800" b="1" dirty="0"/>
              <a:t> API</a:t>
            </a:r>
          </a:p>
          <a:p>
            <a:pPr algn="ctr"/>
            <a:endParaRPr lang="es-ES" sz="2800" b="1" dirty="0"/>
          </a:p>
          <a:p>
            <a:pPr algn="ctr"/>
            <a:r>
              <a:rPr lang="es-ES" sz="2800" b="1" dirty="0"/>
              <a:t> Back Up</a:t>
            </a:r>
          </a:p>
        </p:txBody>
      </p:sp>
    </p:spTree>
    <p:extLst>
      <p:ext uri="{BB962C8B-B14F-4D97-AF65-F5344CB8AC3E}">
        <p14:creationId xmlns:p14="http://schemas.microsoft.com/office/powerpoint/2010/main" val="3492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ED5168AA-5C64-FF67-F3A7-41B07112DA7B}"/>
              </a:ext>
            </a:extLst>
          </p:cNvPr>
          <p:cNvSpPr txBox="1">
            <a:spLocks/>
          </p:cNvSpPr>
          <p:nvPr/>
        </p:nvSpPr>
        <p:spPr>
          <a:xfrm>
            <a:off x="985520" y="243841"/>
            <a:ext cx="10840720" cy="8432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>
                <a:solidFill>
                  <a:srgbClr val="0070C0"/>
                </a:solidFill>
                <a:latin typeface="+mn-lt"/>
              </a:rPr>
              <a:t>Data Collection – SpaceX API / Web Scraping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3395C1F1-2383-3123-1D9B-4B9D8BB786E6}"/>
              </a:ext>
            </a:extLst>
          </p:cNvPr>
          <p:cNvSpPr txBox="1">
            <a:spLocks/>
          </p:cNvSpPr>
          <p:nvPr/>
        </p:nvSpPr>
        <p:spPr>
          <a:xfrm>
            <a:off x="933901" y="1420972"/>
            <a:ext cx="10515600" cy="52639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Data sets collected using web scraping technics in SpaceX API and Wikipedia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73212C-77FA-ACF8-FD42-782FA01D790D}"/>
              </a:ext>
            </a:extLst>
          </p:cNvPr>
          <p:cNvSpPr txBox="1"/>
          <p:nvPr/>
        </p:nvSpPr>
        <p:spPr>
          <a:xfrm>
            <a:off x="1197805" y="2124253"/>
            <a:ext cx="3139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SpaceX offers an API with  data to be used</a:t>
            </a:r>
            <a:r>
              <a:rPr lang="en-US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API used as per attached flowchart and data is persisted.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77254B-8F4E-268B-C90F-1E0278E86DB4}"/>
              </a:ext>
            </a:extLst>
          </p:cNvPr>
          <p:cNvSpPr txBox="1"/>
          <p:nvPr/>
        </p:nvSpPr>
        <p:spPr>
          <a:xfrm>
            <a:off x="6295803" y="2124253"/>
            <a:ext cx="31397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SpaceX launches data  obtained from Wikipedia</a:t>
            </a:r>
            <a:r>
              <a:rPr lang="en-US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Request and </a:t>
            </a:r>
            <a:r>
              <a:rPr lang="en-US" dirty="0" err="1"/>
              <a:t>BeautifulSoup</a:t>
            </a:r>
            <a:r>
              <a:rPr lang="en-US" dirty="0"/>
              <a:t> libraries utilized;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Static URL converted to Panda </a:t>
            </a:r>
            <a:r>
              <a:rPr lang="en-US" dirty="0" err="1"/>
              <a:t>DataFrame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downloaded as per attached flowchart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663458C-6E1A-0502-71ED-07A850296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282025"/>
              </p:ext>
            </p:extLst>
          </p:nvPr>
        </p:nvGraphicFramePr>
        <p:xfrm>
          <a:off x="4221571" y="1718110"/>
          <a:ext cx="1885460" cy="425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6932FC7-15FA-3E86-7374-6E96CDC3E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573045"/>
              </p:ext>
            </p:extLst>
          </p:nvPr>
        </p:nvGraphicFramePr>
        <p:xfrm>
          <a:off x="9286265" y="1718110"/>
          <a:ext cx="1885460" cy="425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B9C5B7B-B05F-18D8-9FD6-76EFA232226D}"/>
              </a:ext>
            </a:extLst>
          </p:cNvPr>
          <p:cNvSpPr txBox="1"/>
          <p:nvPr/>
        </p:nvSpPr>
        <p:spPr>
          <a:xfrm>
            <a:off x="1197805" y="559955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/>
              <a:t>Source</a:t>
            </a:r>
            <a:r>
              <a:rPr lang="es-ES" sz="1400" dirty="0"/>
              <a:t> Codes: </a:t>
            </a:r>
            <a:r>
              <a:rPr lang="es-ES" sz="1400" dirty="0" err="1">
                <a:hlinkClick r:id="rId12"/>
              </a:rPr>
              <a:t>Capstone</a:t>
            </a:r>
            <a:r>
              <a:rPr lang="es-ES" sz="1400" dirty="0">
                <a:hlinkClick r:id="rId12"/>
              </a:rPr>
              <a:t>-Project-Antonio-Salgado/</a:t>
            </a:r>
            <a:r>
              <a:rPr lang="es-ES" sz="1400" dirty="0" err="1">
                <a:hlinkClick r:id="rId12"/>
              </a:rPr>
              <a:t>antonio</a:t>
            </a:r>
            <a:r>
              <a:rPr lang="es-ES" sz="1400" dirty="0">
                <a:hlinkClick r:id="rId12"/>
              </a:rPr>
              <a:t>-salgado-</a:t>
            </a:r>
            <a:r>
              <a:rPr lang="es-ES" sz="1400" dirty="0" err="1">
                <a:hlinkClick r:id="rId12"/>
              </a:rPr>
              <a:t>jupyter</a:t>
            </a:r>
            <a:r>
              <a:rPr lang="es-ES" sz="1400" dirty="0">
                <a:hlinkClick r:id="rId12"/>
              </a:rPr>
              <a:t>-</a:t>
            </a:r>
            <a:r>
              <a:rPr lang="es-ES" sz="1400" dirty="0" err="1">
                <a:hlinkClick r:id="rId12"/>
              </a:rPr>
              <a:t>labs</a:t>
            </a:r>
            <a:r>
              <a:rPr lang="es-ES" sz="1400" dirty="0">
                <a:hlinkClick r:id="rId12"/>
              </a:rPr>
              <a:t>-</a:t>
            </a:r>
            <a:r>
              <a:rPr lang="es-ES" sz="1400" dirty="0" err="1">
                <a:hlinkClick r:id="rId12"/>
              </a:rPr>
              <a:t>spacex</a:t>
            </a:r>
            <a:r>
              <a:rPr lang="es-ES" sz="1400" dirty="0">
                <a:hlinkClick r:id="rId12"/>
              </a:rPr>
              <a:t>-data-</a:t>
            </a:r>
            <a:r>
              <a:rPr lang="es-ES" sz="1400" dirty="0" err="1">
                <a:hlinkClick r:id="rId12"/>
              </a:rPr>
              <a:t>collection</a:t>
            </a:r>
            <a:r>
              <a:rPr lang="es-ES" sz="1400" dirty="0">
                <a:hlinkClick r:id="rId12"/>
              </a:rPr>
              <a:t>-</a:t>
            </a:r>
            <a:r>
              <a:rPr lang="es-ES" sz="1400" dirty="0" err="1">
                <a:hlinkClick r:id="rId12"/>
              </a:rPr>
              <a:t>api.ipynb</a:t>
            </a:r>
            <a:r>
              <a:rPr lang="es-ES" sz="1400" dirty="0">
                <a:hlinkClick r:id="rId12"/>
              </a:rPr>
              <a:t> at </a:t>
            </a:r>
            <a:r>
              <a:rPr lang="es-ES" sz="1400" dirty="0" err="1">
                <a:hlinkClick r:id="rId12"/>
              </a:rPr>
              <a:t>main</a:t>
            </a:r>
            <a:r>
              <a:rPr lang="es-ES" sz="1400" dirty="0">
                <a:hlinkClick r:id="rId12"/>
              </a:rPr>
              <a:t> · Antoniosalgado208/</a:t>
            </a:r>
            <a:r>
              <a:rPr lang="es-ES" sz="1400" dirty="0" err="1">
                <a:hlinkClick r:id="rId12"/>
              </a:rPr>
              <a:t>Capstone</a:t>
            </a:r>
            <a:r>
              <a:rPr lang="es-ES" sz="1400" dirty="0">
                <a:hlinkClick r:id="rId12"/>
              </a:rPr>
              <a:t>-Project-Antonio-Salgado · GitHub</a:t>
            </a: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>
                <a:hlinkClick r:id="rId13"/>
              </a:rPr>
              <a:t>Capstone</a:t>
            </a:r>
            <a:r>
              <a:rPr lang="es-ES" sz="1400" dirty="0">
                <a:hlinkClick r:id="rId13"/>
              </a:rPr>
              <a:t>-Project-Antonio-Salgado/</a:t>
            </a:r>
            <a:r>
              <a:rPr lang="es-ES" sz="1400" dirty="0" err="1">
                <a:hlinkClick r:id="rId13"/>
              </a:rPr>
              <a:t>antonio</a:t>
            </a:r>
            <a:r>
              <a:rPr lang="es-ES" sz="1400" dirty="0">
                <a:hlinkClick r:id="rId13"/>
              </a:rPr>
              <a:t>-salgado-</a:t>
            </a:r>
            <a:r>
              <a:rPr lang="es-ES" sz="1400" dirty="0" err="1">
                <a:hlinkClick r:id="rId13"/>
              </a:rPr>
              <a:t>jupyter</a:t>
            </a:r>
            <a:r>
              <a:rPr lang="es-ES" sz="1400" dirty="0">
                <a:hlinkClick r:id="rId13"/>
              </a:rPr>
              <a:t>-</a:t>
            </a:r>
            <a:r>
              <a:rPr lang="es-ES" sz="1400" dirty="0" err="1">
                <a:hlinkClick r:id="rId13"/>
              </a:rPr>
              <a:t>labs-webscraping.ipynb</a:t>
            </a:r>
            <a:r>
              <a:rPr lang="es-ES" sz="1400" dirty="0">
                <a:hlinkClick r:id="rId13"/>
              </a:rPr>
              <a:t> at </a:t>
            </a:r>
            <a:r>
              <a:rPr lang="es-ES" sz="1400" dirty="0" err="1">
                <a:hlinkClick r:id="rId13"/>
              </a:rPr>
              <a:t>main</a:t>
            </a:r>
            <a:r>
              <a:rPr lang="es-ES" sz="1400" dirty="0">
                <a:hlinkClick r:id="rId13"/>
              </a:rPr>
              <a:t> · Antoniosalgado208/</a:t>
            </a:r>
            <a:r>
              <a:rPr lang="es-ES" sz="1400" dirty="0" err="1">
                <a:hlinkClick r:id="rId13"/>
              </a:rPr>
              <a:t>Capstone</a:t>
            </a:r>
            <a:r>
              <a:rPr lang="es-ES" sz="1400" dirty="0">
                <a:hlinkClick r:id="rId13"/>
              </a:rPr>
              <a:t>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77261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143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Salgado</dc:creator>
  <cp:lastModifiedBy>Antonio Salgado</cp:lastModifiedBy>
  <cp:revision>3</cp:revision>
  <dcterms:created xsi:type="dcterms:W3CDTF">2023-06-10T11:17:06Z</dcterms:created>
  <dcterms:modified xsi:type="dcterms:W3CDTF">2023-06-10T14:17:59Z</dcterms:modified>
</cp:coreProperties>
</file>