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4C8678A2-E179-A636-4498-7EBBE968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906561"/>
            <a:ext cx="585266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1E34C78E-70D8-7108-0A55-2534D1A7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13" y="194556"/>
            <a:ext cx="9330072" cy="6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9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F0A58E0D-7D17-16FE-2076-9F24776D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4" y="1592421"/>
            <a:ext cx="11209991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4D77E688-3D0B-62EF-910F-BD5052CB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1558128"/>
            <a:ext cx="831414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8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A484EBD4-4C3E-8FFF-2B3A-1303FF10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4" y="0"/>
            <a:ext cx="11085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36488A7F-5636-2BB3-07A6-34553984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7" y="0"/>
            <a:ext cx="925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31DF741F-F3A1-E682-DC66-DE62DD0B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597"/>
            <a:ext cx="12192000" cy="46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0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Κύκλωμα</Template>
  <TotalTime>26</TotalTime>
  <Words>0</Words>
  <Application>Microsoft Office PowerPoint</Application>
  <PresentationFormat>Ευρεία οθόνη</PresentationFormat>
  <Paragraphs>0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0" baseType="lpstr">
      <vt:lpstr>Arial</vt:lpstr>
      <vt:lpstr>Tw Cen MT</vt:lpstr>
      <vt:lpstr>Κύκλωμα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ANTONIOY IOANNIS</dc:creator>
  <cp:lastModifiedBy>ANTONIOY IOANNIS</cp:lastModifiedBy>
  <cp:revision>1</cp:revision>
  <dcterms:created xsi:type="dcterms:W3CDTF">2024-11-13T15:20:29Z</dcterms:created>
  <dcterms:modified xsi:type="dcterms:W3CDTF">2024-11-13T15:47:04Z</dcterms:modified>
</cp:coreProperties>
</file>