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1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9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177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886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09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12213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121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4630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0557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4888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71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6455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025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2105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814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491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9142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742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89A55F-6E76-4749-AF09-1F3014AE1ABE}" type="datetimeFigureOut">
              <a:rPr lang="el-GR" smtClean="0"/>
              <a:t>17/11/2024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19F5E4D-0695-4028-A610-38A99713630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12605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F3309815-9506-4BA7-DCD0-31AC215F9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86" y="227528"/>
            <a:ext cx="10505873" cy="2725880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C815C9D9-BEFA-4B72-5B74-9CEC9F9B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0" y="3885697"/>
            <a:ext cx="106299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9C976FD5-A060-2C93-E4F2-251F19DD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662112"/>
            <a:ext cx="106013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4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51F39752-8B89-3C85-3544-BB8F75875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8" y="179023"/>
            <a:ext cx="10885251" cy="373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5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049474F8-7F92-A8E9-632C-903C95E6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31" y="196470"/>
            <a:ext cx="6443865" cy="5724025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2DB156EE-A652-288D-9C4C-AC665EBE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703" y="1151729"/>
            <a:ext cx="6257166" cy="533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4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84E98EAC-7F87-C4CF-8152-16CA51109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597" y="0"/>
            <a:ext cx="7852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8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0F7EC8-74A7-18DA-0FCD-3EFE76B98BA5}"/>
              </a:ext>
            </a:extLst>
          </p:cNvPr>
          <p:cNvSpPr txBox="1"/>
          <p:nvPr/>
        </p:nvSpPr>
        <p:spPr>
          <a:xfrm>
            <a:off x="10252953" y="3813243"/>
            <a:ext cx="20152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Brush Script MT" panose="03060802040406070304" pitchFamily="66" charset="0"/>
              </a:rPr>
              <a:t>Ioannis</a:t>
            </a:r>
          </a:p>
          <a:p>
            <a:r>
              <a:rPr lang="en-US" sz="5000" dirty="0">
                <a:latin typeface="Brush Script MT" panose="03060802040406070304" pitchFamily="66" charset="0"/>
              </a:rPr>
              <a:t>Antoniou</a:t>
            </a:r>
            <a:endParaRPr lang="el-GR" sz="50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E0E7C49-FCFF-7CF9-C85D-8267024D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550" y="2438400"/>
            <a:ext cx="26289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2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4E14887E-C0AA-19E2-6329-91E012558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657225"/>
            <a:ext cx="108489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41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8462D560-C9B1-85B2-2CF6-6A7F5AFA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085975"/>
            <a:ext cx="73723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1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046096"/>
      </p:ext>
    </p:extLst>
  </p:cSld>
  <p:clrMapOvr>
    <a:masterClrMapping/>
  </p:clrMapOvr>
</p:sld>
</file>

<file path=ppt/theme/theme1.xml><?xml version="1.0" encoding="utf-8"?>
<a:theme xmlns:a="http://schemas.openxmlformats.org/drawingml/2006/main" name="Κομμάτι">
  <a:themeElements>
    <a:clrScheme name="Κομμάτ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Κομμάτ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Κομμάτ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153</TotalTime>
  <Words>2</Words>
  <Application>Microsoft Office PowerPoint</Application>
  <PresentationFormat>Ευρεία οθόνη</PresentationFormat>
  <Paragraphs>2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3" baseType="lpstr">
      <vt:lpstr>Brush Script MT</vt:lpstr>
      <vt:lpstr>Century Gothic</vt:lpstr>
      <vt:lpstr>Wingdings 3</vt:lpstr>
      <vt:lpstr>Κομμάτι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ANTONIOY IOANNIS</dc:creator>
  <cp:lastModifiedBy>ANTONIOY IOANNIS</cp:lastModifiedBy>
  <cp:revision>1</cp:revision>
  <dcterms:created xsi:type="dcterms:W3CDTF">2024-11-17T13:57:10Z</dcterms:created>
  <dcterms:modified xsi:type="dcterms:W3CDTF">2024-11-17T16:30:32Z</dcterms:modified>
</cp:coreProperties>
</file>