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l-G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l-G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l-G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l-G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l-G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l-G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l-G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l-G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l-G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l-G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l-G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l-G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l-G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l-G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l-G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l-G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l-G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l-G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l-G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l-GR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l-G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l-GR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l-GR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l-GR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l-GR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l-G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l-G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l-G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l-G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l-G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l-GR" sz="4400" spc="-1" strike="noStrike">
                <a:latin typeface="Arial"/>
              </a:rPr>
              <a:t>Click to edit the title text format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>
              <a:spcBef>
                <a:spcPts val="1417"/>
              </a:spcBef>
            </a:pPr>
            <a:r>
              <a:rPr b="0" lang="el-GR" sz="3200" spc="-1" strike="noStrike">
                <a:latin typeface="Arial"/>
              </a:rPr>
              <a:t>Click to edit the outline text format</a:t>
            </a:r>
            <a:endParaRPr b="0" lang="el-GR" sz="3200" spc="-1" strike="noStrike">
              <a:latin typeface="Arial"/>
            </a:endParaRPr>
          </a:p>
          <a:p>
            <a:pPr lvl="1">
              <a:spcBef>
                <a:spcPts val="1134"/>
              </a:spcBef>
            </a:pPr>
            <a:r>
              <a:rPr b="0" lang="el-GR" sz="2800" spc="-1" strike="noStrike">
                <a:latin typeface="Arial"/>
              </a:rPr>
              <a:t>Second Outline Level</a:t>
            </a:r>
            <a:endParaRPr b="0" lang="el-GR" sz="2800" spc="-1" strike="noStrike">
              <a:latin typeface="Arial"/>
            </a:endParaRPr>
          </a:p>
          <a:p>
            <a:pPr lvl="2">
              <a:spcBef>
                <a:spcPts val="850"/>
              </a:spcBef>
            </a:pPr>
            <a:r>
              <a:rPr b="0" lang="el-GR" sz="2400" spc="-1" strike="noStrike">
                <a:latin typeface="Arial"/>
              </a:rPr>
              <a:t>Third Outline Level</a:t>
            </a:r>
            <a:endParaRPr b="0" lang="el-GR" sz="2400" spc="-1" strike="noStrike">
              <a:latin typeface="Arial"/>
            </a:endParaRPr>
          </a:p>
          <a:p>
            <a:pPr lvl="3">
              <a:spcBef>
                <a:spcPts val="567"/>
              </a:spcBef>
            </a:pPr>
            <a:r>
              <a:rPr b="0" lang="el-GR" sz="2000" spc="-1" strike="noStrike">
                <a:latin typeface="Arial"/>
              </a:rPr>
              <a:t>Fourth Outline Level</a:t>
            </a:r>
            <a:endParaRPr b="0" lang="el-GR" sz="2000" spc="-1" strike="noStrike">
              <a:latin typeface="Arial"/>
            </a:endParaRPr>
          </a:p>
          <a:p>
            <a:pPr lvl="4">
              <a:spcBef>
                <a:spcPts val="283"/>
              </a:spcBef>
            </a:pPr>
            <a:r>
              <a:rPr b="0" lang="el-GR" sz="2000" spc="-1" strike="noStrike">
                <a:latin typeface="Arial"/>
              </a:rPr>
              <a:t>Fifth Outline Level</a:t>
            </a:r>
            <a:endParaRPr b="0" lang="el-GR" sz="2000" spc="-1" strike="noStrike">
              <a:latin typeface="Arial"/>
            </a:endParaRPr>
          </a:p>
          <a:p>
            <a:pPr lvl="5">
              <a:spcBef>
                <a:spcPts val="283"/>
              </a:spcBef>
            </a:pPr>
            <a:r>
              <a:rPr b="0" lang="el-GR" sz="2000" spc="-1" strike="noStrike">
                <a:latin typeface="Arial"/>
              </a:rPr>
              <a:t>Sixth Outline Level</a:t>
            </a:r>
            <a:endParaRPr b="0" lang="el-GR" sz="2000" spc="-1" strike="noStrike">
              <a:latin typeface="Arial"/>
            </a:endParaRPr>
          </a:p>
          <a:p>
            <a:pPr lvl="6">
              <a:spcBef>
                <a:spcPts val="283"/>
              </a:spcBef>
            </a:pPr>
            <a:r>
              <a:rPr b="0" lang="el-GR" sz="2000" spc="-1" strike="noStrike">
                <a:latin typeface="Arial"/>
              </a:rPr>
              <a:t>Seventh Outline Level</a:t>
            </a:r>
            <a:endParaRPr b="0" lang="el-GR" sz="2000" spc="-1" strike="noStrike">
              <a:latin typeface="Arial"/>
            </a:endParaRPr>
          </a:p>
        </p:txBody>
      </p:sp>
      <p:sp>
        <p:nvSpPr>
          <p:cNvPr id="2" name="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fld id="{17BF33C9-E088-4C1F-9226-3F5E88B26DC6}" type="author">
              <a:rPr b="0" lang="el-GR" sz="1800" spc="-1" strike="noStrike">
                <a:latin typeface="Arial"/>
              </a:rPr>
              <a:t> </a:t>
            </a:fld>
            <a:endParaRPr b="0" lang="el-GR" sz="1800" spc="-1" strike="noStrike"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25920" y="4628880"/>
            <a:ext cx="6120000" cy="18000"/>
          </a:xfrm>
          <a:custGeom>
            <a:avLst/>
            <a:gdLst/>
            <a:ahLst/>
            <a:rect l="0" t="0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3859200" y="5324400"/>
            <a:ext cx="6240240" cy="7200"/>
          </a:xfrm>
          <a:custGeom>
            <a:avLst/>
            <a:gdLst/>
            <a:ahLst/>
            <a:rect l="0" t="0" r="r" b="b"/>
            <a:pathLst>
              <a:path w="17336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7324" y="21"/>
                </a:lnTo>
                <a:lnTo>
                  <a:pt x="17324" y="21"/>
                </a:lnTo>
                <a:cubicBezTo>
                  <a:pt x="17326" y="21"/>
                  <a:pt x="17328" y="21"/>
                  <a:pt x="17330" y="20"/>
                </a:cubicBezTo>
                <a:cubicBezTo>
                  <a:pt x="17331" y="19"/>
                  <a:pt x="17333" y="17"/>
                  <a:pt x="17334" y="16"/>
                </a:cubicBezTo>
                <a:cubicBezTo>
                  <a:pt x="17335" y="14"/>
                  <a:pt x="17335" y="12"/>
                  <a:pt x="17335" y="11"/>
                </a:cubicBezTo>
                <a:lnTo>
                  <a:pt x="17334" y="10"/>
                </a:lnTo>
                <a:lnTo>
                  <a:pt x="17335" y="11"/>
                </a:lnTo>
                <a:lnTo>
                  <a:pt x="17335" y="11"/>
                </a:lnTo>
                <a:cubicBezTo>
                  <a:pt x="17335" y="9"/>
                  <a:pt x="17335" y="7"/>
                  <a:pt x="17334" y="5"/>
                </a:cubicBezTo>
                <a:cubicBezTo>
                  <a:pt x="17333" y="4"/>
                  <a:pt x="17331" y="2"/>
                  <a:pt x="17330" y="1"/>
                </a:cubicBezTo>
                <a:cubicBezTo>
                  <a:pt x="17328" y="0"/>
                  <a:pt x="17326" y="0"/>
                  <a:pt x="17324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4044960" y="4944960"/>
            <a:ext cx="7200" cy="487440"/>
          </a:xfrm>
          <a:custGeom>
            <a:avLst/>
            <a:gdLst/>
            <a:ahLst/>
            <a:rect l="0" t="0" r="r" b="b"/>
            <a:pathLst>
              <a:path w="22" h="1356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44"/>
                </a:lnTo>
                <a:lnTo>
                  <a:pt x="0" y="1345"/>
                </a:lnTo>
                <a:cubicBezTo>
                  <a:pt x="0" y="1346"/>
                  <a:pt x="0" y="1348"/>
                  <a:pt x="1" y="1350"/>
                </a:cubicBezTo>
                <a:cubicBezTo>
                  <a:pt x="2" y="1351"/>
                  <a:pt x="4" y="1353"/>
                  <a:pt x="5" y="1354"/>
                </a:cubicBezTo>
                <a:cubicBezTo>
                  <a:pt x="7" y="1355"/>
                  <a:pt x="9" y="1355"/>
                  <a:pt x="11" y="1355"/>
                </a:cubicBezTo>
                <a:lnTo>
                  <a:pt x="10" y="1355"/>
                </a:lnTo>
                <a:lnTo>
                  <a:pt x="11" y="1355"/>
                </a:lnTo>
                <a:cubicBezTo>
                  <a:pt x="12" y="1355"/>
                  <a:pt x="14" y="1355"/>
                  <a:pt x="16" y="1354"/>
                </a:cubicBezTo>
                <a:cubicBezTo>
                  <a:pt x="17" y="1353"/>
                  <a:pt x="19" y="1351"/>
                  <a:pt x="20" y="1350"/>
                </a:cubicBezTo>
                <a:cubicBezTo>
                  <a:pt x="21" y="1348"/>
                  <a:pt x="21" y="1346"/>
                  <a:pt x="21" y="1345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l-GR" sz="4400" spc="-1" strike="noStrike">
                <a:latin typeface="Arial"/>
              </a:rPr>
              <a:t>Click to edit the title text format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latin typeface="Arial"/>
              </a:rPr>
              <a:t>Click to edit the outline text format</a:t>
            </a:r>
            <a:endParaRPr b="0" lang="el-G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l-GR" sz="2800" spc="-1" strike="noStrike">
                <a:latin typeface="Arial"/>
              </a:rPr>
              <a:t>Second Outline Level</a:t>
            </a:r>
            <a:endParaRPr b="0" lang="el-G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l-GR" sz="2400" spc="-1" strike="noStrike">
                <a:latin typeface="Arial"/>
              </a:rPr>
              <a:t>Third Outline Level</a:t>
            </a:r>
            <a:endParaRPr b="0" lang="el-G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l-GR" sz="2000" spc="-1" strike="noStrike">
                <a:latin typeface="Arial"/>
              </a:rPr>
              <a:t>Fourth Outline Level</a:t>
            </a:r>
            <a:endParaRPr b="0" lang="el-G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Fifth Outline Level</a:t>
            </a:r>
            <a:endParaRPr b="0" lang="el-G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Sixth Outline Level</a:t>
            </a:r>
            <a:endParaRPr b="0" lang="el-G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Seventh Outline Level</a:t>
            </a:r>
            <a:endParaRPr b="0" lang="el-GR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l-GR" sz="1400" spc="-1" strike="noStrike">
                <a:latin typeface="Arial"/>
              </a:rPr>
              <a:t>&lt;date/time&gt;</a:t>
            </a:r>
            <a:endParaRPr b="0" lang="el-GR" sz="1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l-GR" sz="1400" spc="-1" strike="noStrike">
                <a:latin typeface="Arial"/>
              </a:rPr>
              <a:t>&lt;footer&gt;</a:t>
            </a:r>
            <a:endParaRPr b="0" lang="el-GR" sz="1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248D6962-A60E-4641-81E3-2FCA86428DC4}" type="slidenum">
              <a:rPr b="0" lang="el-GR" sz="1400" spc="-1" strike="noStrike">
                <a:latin typeface="Arial"/>
              </a:rPr>
              <a:t>&lt;number&gt;</a:t>
            </a:fld>
            <a:endParaRPr b="0" lang="el-GR" sz="14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20880" y="607320"/>
            <a:ext cx="6120000" cy="18000"/>
          </a:xfrm>
          <a:custGeom>
            <a:avLst/>
            <a:gdLst/>
            <a:ahLst/>
            <a:rect l="0" t="0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4430520" y="840960"/>
            <a:ext cx="5673960" cy="7200"/>
          </a:xfrm>
          <a:custGeom>
            <a:avLst/>
            <a:gdLst/>
            <a:ahLst/>
            <a:rect l="0" t="0" r="r" b="b"/>
            <a:pathLst>
              <a:path w="15763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9819720" y="474480"/>
            <a:ext cx="7200" cy="493200"/>
          </a:xfrm>
          <a:custGeom>
            <a:avLst/>
            <a:gdLst/>
            <a:ahLst/>
            <a:rect l="0" t="0" r="r" b="b"/>
            <a:pathLst>
              <a:path w="22" h="13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1900800" y="5204880"/>
            <a:ext cx="7465320" cy="7200"/>
          </a:xfrm>
          <a:custGeom>
            <a:avLst/>
            <a:gdLst/>
            <a:ahLst/>
            <a:rect l="0" t="0" r="r" b="b"/>
            <a:pathLst>
              <a:path w="20739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9259920" y="4917240"/>
            <a:ext cx="7200" cy="349560"/>
          </a:xfrm>
          <a:custGeom>
            <a:avLst/>
            <a:gdLst/>
            <a:ahLst/>
            <a:rect l="0" t="0" r="r" b="b"/>
            <a:pathLst>
              <a:path w="22" h="973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l-GR" sz="4400" spc="-1" strike="noStrike">
                <a:latin typeface="Arial"/>
              </a:rPr>
              <a:t>Click to edit the title text format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latin typeface="Arial"/>
              </a:rPr>
              <a:t>Click to edit the outline text format</a:t>
            </a:r>
            <a:endParaRPr b="0" lang="el-G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l-GR" sz="2800" spc="-1" strike="noStrike">
                <a:latin typeface="Arial"/>
              </a:rPr>
              <a:t>Second Outline Level</a:t>
            </a:r>
            <a:endParaRPr b="0" lang="el-G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l-GR" sz="2400" spc="-1" strike="noStrike">
                <a:latin typeface="Arial"/>
              </a:rPr>
              <a:t>Third Outline Level</a:t>
            </a:r>
            <a:endParaRPr b="0" lang="el-G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l-GR" sz="2000" spc="-1" strike="noStrike">
                <a:latin typeface="Arial"/>
              </a:rPr>
              <a:t>Fourth Outline Level</a:t>
            </a:r>
            <a:endParaRPr b="0" lang="el-G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Fifth Outline Level</a:t>
            </a:r>
            <a:endParaRPr b="0" lang="el-G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Sixth Outline Level</a:t>
            </a:r>
            <a:endParaRPr b="0" lang="el-G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Seventh Outline Level</a:t>
            </a:r>
            <a:endParaRPr b="0" lang="el-GR" sz="20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l-GR" sz="1400" spc="-1" strike="noStrike">
                <a:latin typeface="Arial"/>
              </a:rPr>
              <a:t>&lt;date/time&gt;</a:t>
            </a:r>
            <a:endParaRPr b="0" lang="el-GR" sz="14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l-GR" sz="1400" spc="-1" strike="noStrike">
                <a:latin typeface="Arial"/>
              </a:rPr>
              <a:t>&lt;footer&gt;</a:t>
            </a:r>
            <a:endParaRPr b="0" lang="el-GR" sz="14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225A840F-E79A-441A-A1D8-3586E455ECE8}" type="slidenum">
              <a:rPr b="0" lang="el-GR" sz="1400" spc="-1" strike="noStrike">
                <a:latin typeface="Arial"/>
              </a:rPr>
              <a:t>&lt;number&gt;</a:t>
            </a:fld>
            <a:endParaRPr b="0" lang="el-GR" sz="14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20880" y="607320"/>
            <a:ext cx="6120000" cy="18000"/>
          </a:xfrm>
          <a:custGeom>
            <a:avLst/>
            <a:gdLst/>
            <a:ahLst/>
            <a:rect l="0" t="0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"/>
          <p:cNvSpPr/>
          <p:nvPr/>
        </p:nvSpPr>
        <p:spPr>
          <a:xfrm>
            <a:off x="4430520" y="840960"/>
            <a:ext cx="5673960" cy="7200"/>
          </a:xfrm>
          <a:custGeom>
            <a:avLst/>
            <a:gdLst/>
            <a:ahLst/>
            <a:rect l="0" t="0" r="r" b="b"/>
            <a:pathLst>
              <a:path w="15763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9819720" y="474480"/>
            <a:ext cx="7200" cy="493200"/>
          </a:xfrm>
          <a:custGeom>
            <a:avLst/>
            <a:gdLst/>
            <a:ahLst/>
            <a:rect l="0" t="0" r="r" b="b"/>
            <a:pathLst>
              <a:path w="22" h="13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5644080" y="5194800"/>
            <a:ext cx="3722040" cy="7200"/>
          </a:xfrm>
          <a:custGeom>
            <a:avLst/>
            <a:gdLst/>
            <a:ahLst/>
            <a:rect l="0" t="0" r="r" b="b"/>
            <a:pathLst>
              <a:path w="10341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0329" y="21"/>
                </a:lnTo>
                <a:lnTo>
                  <a:pt x="10330" y="21"/>
                </a:lnTo>
                <a:cubicBezTo>
                  <a:pt x="10331" y="21"/>
                  <a:pt x="10333" y="21"/>
                  <a:pt x="10335" y="20"/>
                </a:cubicBezTo>
                <a:cubicBezTo>
                  <a:pt x="10336" y="19"/>
                  <a:pt x="10338" y="17"/>
                  <a:pt x="10339" y="16"/>
                </a:cubicBezTo>
                <a:cubicBezTo>
                  <a:pt x="10340" y="14"/>
                  <a:pt x="10340" y="12"/>
                  <a:pt x="10340" y="11"/>
                </a:cubicBezTo>
                <a:lnTo>
                  <a:pt x="10340" y="10"/>
                </a:lnTo>
                <a:lnTo>
                  <a:pt x="10340" y="11"/>
                </a:lnTo>
                <a:lnTo>
                  <a:pt x="10340" y="11"/>
                </a:lnTo>
                <a:cubicBezTo>
                  <a:pt x="10340" y="9"/>
                  <a:pt x="10340" y="7"/>
                  <a:pt x="10339" y="5"/>
                </a:cubicBezTo>
                <a:cubicBezTo>
                  <a:pt x="10338" y="4"/>
                  <a:pt x="10336" y="2"/>
                  <a:pt x="10335" y="1"/>
                </a:cubicBezTo>
                <a:cubicBezTo>
                  <a:pt x="10333" y="0"/>
                  <a:pt x="10331" y="0"/>
                  <a:pt x="10330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9259920" y="4917240"/>
            <a:ext cx="7200" cy="349560"/>
          </a:xfrm>
          <a:custGeom>
            <a:avLst/>
            <a:gdLst/>
            <a:ahLst/>
            <a:rect l="0" t="0" r="r" b="b"/>
            <a:pathLst>
              <a:path w="22" h="973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974160" y="5194440"/>
            <a:ext cx="3722040" cy="7200"/>
          </a:xfrm>
          <a:custGeom>
            <a:avLst/>
            <a:gdLst/>
            <a:ahLst/>
            <a:rect l="0" t="0" r="r" b="b"/>
            <a:pathLst>
              <a:path w="10341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0329" y="21"/>
                </a:lnTo>
                <a:lnTo>
                  <a:pt x="10330" y="21"/>
                </a:lnTo>
                <a:cubicBezTo>
                  <a:pt x="10331" y="21"/>
                  <a:pt x="10333" y="21"/>
                  <a:pt x="10335" y="20"/>
                </a:cubicBezTo>
                <a:cubicBezTo>
                  <a:pt x="10336" y="19"/>
                  <a:pt x="10338" y="17"/>
                  <a:pt x="10339" y="16"/>
                </a:cubicBezTo>
                <a:cubicBezTo>
                  <a:pt x="10340" y="14"/>
                  <a:pt x="10340" y="12"/>
                  <a:pt x="10340" y="11"/>
                </a:cubicBezTo>
                <a:lnTo>
                  <a:pt x="10340" y="10"/>
                </a:lnTo>
                <a:lnTo>
                  <a:pt x="10340" y="11"/>
                </a:lnTo>
                <a:lnTo>
                  <a:pt x="10340" y="11"/>
                </a:lnTo>
                <a:cubicBezTo>
                  <a:pt x="10340" y="9"/>
                  <a:pt x="10340" y="7"/>
                  <a:pt x="10339" y="5"/>
                </a:cubicBezTo>
                <a:cubicBezTo>
                  <a:pt x="10338" y="4"/>
                  <a:pt x="10336" y="2"/>
                  <a:pt x="10335" y="1"/>
                </a:cubicBezTo>
                <a:cubicBezTo>
                  <a:pt x="10333" y="0"/>
                  <a:pt x="10331" y="0"/>
                  <a:pt x="10330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4590000" y="4914000"/>
            <a:ext cx="7200" cy="349560"/>
          </a:xfrm>
          <a:custGeom>
            <a:avLst/>
            <a:gdLst/>
            <a:ahLst/>
            <a:rect l="0" t="0" r="r" b="b"/>
            <a:pathLst>
              <a:path w="22" h="973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/>
          <p:nvPr/>
        </p:nvSpPr>
        <p:spPr>
          <a:xfrm>
            <a:off x="5055480" y="1037160"/>
            <a:ext cx="10800" cy="3700800"/>
          </a:xfrm>
          <a:custGeom>
            <a:avLst/>
            <a:gdLst/>
            <a:ahLst/>
            <a:rect l="0" t="0" r="r" b="b"/>
            <a:pathLst>
              <a:path w="32" h="10282">
                <a:moveTo>
                  <a:pt x="15" y="0"/>
                </a:moveTo>
                <a:lnTo>
                  <a:pt x="16" y="0"/>
                </a:lnTo>
                <a:cubicBezTo>
                  <a:pt x="13" y="0"/>
                  <a:pt x="10" y="1"/>
                  <a:pt x="8" y="2"/>
                </a:cubicBezTo>
                <a:cubicBezTo>
                  <a:pt x="5" y="3"/>
                  <a:pt x="3" y="5"/>
                  <a:pt x="2" y="8"/>
                </a:cubicBezTo>
                <a:cubicBezTo>
                  <a:pt x="1" y="10"/>
                  <a:pt x="0" y="13"/>
                  <a:pt x="0" y="16"/>
                </a:cubicBezTo>
                <a:lnTo>
                  <a:pt x="0" y="10265"/>
                </a:lnTo>
                <a:lnTo>
                  <a:pt x="0" y="10266"/>
                </a:lnTo>
                <a:cubicBezTo>
                  <a:pt x="0" y="10268"/>
                  <a:pt x="1" y="10271"/>
                  <a:pt x="2" y="10273"/>
                </a:cubicBezTo>
                <a:cubicBezTo>
                  <a:pt x="3" y="10276"/>
                  <a:pt x="5" y="10278"/>
                  <a:pt x="8" y="10279"/>
                </a:cubicBezTo>
                <a:cubicBezTo>
                  <a:pt x="10" y="10280"/>
                  <a:pt x="13" y="10281"/>
                  <a:pt x="16" y="10281"/>
                </a:cubicBezTo>
                <a:lnTo>
                  <a:pt x="15" y="10281"/>
                </a:lnTo>
                <a:lnTo>
                  <a:pt x="16" y="10281"/>
                </a:lnTo>
                <a:cubicBezTo>
                  <a:pt x="18" y="10281"/>
                  <a:pt x="21" y="10280"/>
                  <a:pt x="23" y="10279"/>
                </a:cubicBezTo>
                <a:cubicBezTo>
                  <a:pt x="26" y="10278"/>
                  <a:pt x="28" y="10276"/>
                  <a:pt x="29" y="10273"/>
                </a:cubicBezTo>
                <a:cubicBezTo>
                  <a:pt x="30" y="10271"/>
                  <a:pt x="31" y="10268"/>
                  <a:pt x="31" y="10266"/>
                </a:cubicBezTo>
                <a:lnTo>
                  <a:pt x="31" y="15"/>
                </a:lnTo>
                <a:lnTo>
                  <a:pt x="31" y="16"/>
                </a:lnTo>
                <a:lnTo>
                  <a:pt x="31" y="16"/>
                </a:lnTo>
                <a:cubicBezTo>
                  <a:pt x="31" y="13"/>
                  <a:pt x="30" y="10"/>
                  <a:pt x="29" y="8"/>
                </a:cubicBezTo>
                <a:cubicBezTo>
                  <a:pt x="28" y="5"/>
                  <a:pt x="26" y="3"/>
                  <a:pt x="23" y="2"/>
                </a:cubicBezTo>
                <a:cubicBezTo>
                  <a:pt x="21" y="1"/>
                  <a:pt x="18" y="0"/>
                  <a:pt x="16" y="0"/>
                </a:cubicBezTo>
                <a:lnTo>
                  <a:pt x="15" y="0"/>
                </a:lnTo>
              </a:path>
            </a:pathLst>
          </a:custGeom>
          <a:gradFill rotWithShape="0">
            <a:gsLst>
              <a:gs pos="0">
                <a:srgbClr val="111111"/>
              </a:gs>
              <a:gs pos="50000">
                <a:srgbClr val="cccccc"/>
              </a:gs>
              <a:gs pos="100000">
                <a:srgbClr val="111111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l-GR" sz="4400" spc="-1" strike="noStrike">
                <a:latin typeface="Arial"/>
              </a:rPr>
              <a:t>Welcome to the Foodure.</a:t>
            </a:r>
            <a:endParaRPr b="0" lang="el-GR" sz="44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315800" cy="1800000"/>
          </a:xfrm>
          <a:prstGeom prst="rect">
            <a:avLst/>
          </a:prstGeom>
          <a:ln w="10800"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2498040" y="1130400"/>
            <a:ext cx="6321960" cy="1749600"/>
          </a:xfrm>
          <a:prstGeom prst="rect">
            <a:avLst/>
          </a:prstGeom>
          <a:ln w="10800">
            <a:noFill/>
          </a:ln>
        </p:spPr>
      </p:pic>
      <p:sp>
        <p:nvSpPr>
          <p:cNvPr id="140" name=""/>
          <p:cNvSpPr txBox="1"/>
          <p:nvPr/>
        </p:nvSpPr>
        <p:spPr>
          <a:xfrm>
            <a:off x="4140000" y="4680000"/>
            <a:ext cx="5760000" cy="68976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endParaRPr b="0" lang="el-GR" sz="1400" spc="-1" strike="noStrike">
              <a:latin typeface="Arial"/>
            </a:endParaRPr>
          </a:p>
          <a:p>
            <a:r>
              <a:rPr b="0" lang="el-GR" sz="1400" spc="-1" strike="noStrike">
                <a:latin typeface="Arial"/>
              </a:rPr>
              <a:t>This is a work of fiction. Any similarity to actual apps, Netflix or chilling, or actual events, is purely coincidental.</a:t>
            </a:r>
            <a:endParaRPr b="0" lang="el-G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440000" y="72000"/>
            <a:ext cx="8244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l-GR" sz="4400" spc="-1" strike="noStrike">
                <a:latin typeface="Arial"/>
              </a:rPr>
              <a:t>What is Foodflix?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211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latin typeface="Arial"/>
              </a:rPr>
              <a:t>This app was developed as a learning exercise for Project Future Mobile apps branch, powered by Code.Hub</a:t>
            </a:r>
            <a:endParaRPr b="0" lang="el-G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latin typeface="Arial"/>
              </a:rPr>
              <a:t>Foodflix is a recipe app aimed at everyone! No subscription required!</a:t>
            </a:r>
            <a:endParaRPr b="0" lang="el-G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latin typeface="Arial"/>
              </a:rPr>
              <a:t>The app allows you to retrieve recipes from a server, and filter them to find what you need.</a:t>
            </a:r>
            <a:endParaRPr b="0" lang="el-G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l-GR" sz="32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rcRect l="0" t="0" r="0" b="49995"/>
          <a:stretch/>
        </p:blipFill>
        <p:spPr>
          <a:xfrm>
            <a:off x="360" y="0"/>
            <a:ext cx="1315800" cy="8996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440000" y="72000"/>
            <a:ext cx="8244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l-GR" sz="4400" spc="-1" strike="noStrike">
                <a:latin typeface="Arial"/>
              </a:rPr>
              <a:t>Base Functionality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04000" y="1211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latin typeface="Arial"/>
              </a:rPr>
              <a:t>User accounts: You can create an account, but only if you want to!</a:t>
            </a:r>
            <a:endParaRPr b="0" lang="el-G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latin typeface="Arial"/>
              </a:rPr>
              <a:t>Recipes: Shown in a list, browse to find the one you want. </a:t>
            </a:r>
            <a:endParaRPr b="0" lang="el-G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latin typeface="Arial"/>
              </a:rPr>
              <a:t>Pick a recipe, start cooking! </a:t>
            </a:r>
            <a:endParaRPr b="0" lang="el-G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latin typeface="Arial"/>
              </a:rPr>
              <a:t>Cooking can take a while, TV shows sold separately. </a:t>
            </a:r>
            <a:endParaRPr b="0" lang="el-G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l-GR" sz="32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rcRect l="0" t="0" r="0" b="49995"/>
          <a:stretch/>
        </p:blipFill>
        <p:spPr>
          <a:xfrm>
            <a:off x="360" y="0"/>
            <a:ext cx="1315800" cy="8996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440000" y="72000"/>
            <a:ext cx="8244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l-GR" sz="4400" spc="-1" strike="noStrike">
                <a:latin typeface="Arial"/>
              </a:rPr>
              <a:t>Extended Functionality (TBD)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04000" y="1211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latin typeface="Arial"/>
              </a:rPr>
              <a:t>Users: Favourite recipes, recommendations, friend requests, followers, shopping list.</a:t>
            </a:r>
            <a:endParaRPr b="0" lang="el-G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latin typeface="Arial"/>
              </a:rPr>
              <a:t>Recipes: Feature of the month, most popular, trending, limited ingredients recipe finder (student mode). </a:t>
            </a:r>
            <a:endParaRPr b="0" lang="el-G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latin typeface="Arial"/>
              </a:rPr>
              <a:t>Diversity: Checkboxes for gluten free, vegan, pescatarian, meat lover, allergy filters. </a:t>
            </a:r>
            <a:endParaRPr b="0" lang="el-G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latin typeface="Arial"/>
              </a:rPr>
              <a:t>Trending ideas (could expire soon): Challenges, swipe  recipes </a:t>
            </a:r>
            <a:r>
              <a:rPr b="0" lang="el-GR" sz="3200" spc="-1" strike="noStrike">
                <a:latin typeface="Arial"/>
              </a:rPr>
              <a:t>left/right and match, cooking streams, meet and eat events. </a:t>
            </a:r>
            <a:endParaRPr b="0" lang="el-GR" sz="32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rcRect l="0" t="0" r="0" b="49995"/>
          <a:stretch/>
        </p:blipFill>
        <p:spPr>
          <a:xfrm>
            <a:off x="360" y="0"/>
            <a:ext cx="1315800" cy="8996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440000" y="72000"/>
            <a:ext cx="8244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l-GR" sz="4400" spc="-1" strike="noStrike">
                <a:latin typeface="Arial"/>
              </a:rPr>
              <a:t>In the beggining...</a:t>
            </a:r>
            <a:endParaRPr b="0" lang="el-GR" sz="44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rcRect l="0" t="0" r="0" b="49995"/>
          <a:stretch/>
        </p:blipFill>
        <p:spPr>
          <a:xfrm>
            <a:off x="360" y="0"/>
            <a:ext cx="1315800" cy="899640"/>
          </a:xfrm>
          <a:prstGeom prst="rect">
            <a:avLst/>
          </a:prstGeom>
          <a:ln w="10800">
            <a:noFill/>
          </a:ln>
        </p:spPr>
      </p:pic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1440000" y="1155240"/>
            <a:ext cx="1754640" cy="3704760"/>
          </a:xfrm>
          <a:prstGeom prst="rect">
            <a:avLst/>
          </a:prstGeom>
          <a:ln w="10800">
            <a:noFill/>
          </a:ln>
        </p:spPr>
      </p:pic>
      <p:pic>
        <p:nvPicPr>
          <p:cNvPr id="153" name="" descr=""/>
          <p:cNvPicPr/>
          <p:nvPr/>
        </p:nvPicPr>
        <p:blipFill>
          <a:blip r:embed="rId3"/>
          <a:stretch/>
        </p:blipFill>
        <p:spPr>
          <a:xfrm>
            <a:off x="5265360" y="1155240"/>
            <a:ext cx="1754640" cy="3704760"/>
          </a:xfrm>
          <a:prstGeom prst="rect">
            <a:avLst/>
          </a:prstGeom>
          <a:ln w="10800">
            <a:solidFill>
              <a:srgbClr val="ffffff"/>
            </a:solidFill>
            <a:round/>
          </a:ln>
        </p:spPr>
      </p:pic>
      <p:sp>
        <p:nvSpPr>
          <p:cNvPr id="154" name=""/>
          <p:cNvSpPr txBox="1"/>
          <p:nvPr/>
        </p:nvSpPr>
        <p:spPr>
          <a:xfrm>
            <a:off x="3240000" y="2277720"/>
            <a:ext cx="3060000" cy="60228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l-GR" sz="1800" spc="-1" strike="noStrike">
                <a:latin typeface="Arial"/>
              </a:rPr>
              <a:t>Super fancy </a:t>
            </a:r>
            <a:endParaRPr b="0" lang="el-GR" sz="1800" spc="-1" strike="noStrike">
              <a:latin typeface="Arial"/>
            </a:endParaRPr>
          </a:p>
          <a:p>
            <a:r>
              <a:rPr b="0" lang="el-GR" sz="1800" spc="-1" strike="noStrike">
                <a:latin typeface="Arial"/>
              </a:rPr>
              <a:t>launcher icon!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7020000" y="2277720"/>
            <a:ext cx="3060000" cy="60228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l-GR" sz="1800" spc="-1" strike="noStrike">
                <a:latin typeface="Arial"/>
              </a:rPr>
              <a:t>Super original </a:t>
            </a:r>
            <a:endParaRPr b="0" lang="el-GR" sz="1800" spc="-1" strike="noStrike">
              <a:latin typeface="Arial"/>
            </a:endParaRPr>
          </a:p>
          <a:p>
            <a:r>
              <a:rPr b="0" lang="el-GR" sz="1800" spc="-1" strike="noStrike">
                <a:latin typeface="Arial"/>
              </a:rPr>
              <a:t>Splash screen!</a:t>
            </a:r>
            <a:endParaRPr b="0" lang="el-G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440000" y="72000"/>
            <a:ext cx="8244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l-GR" sz="4400" spc="-1" strike="noStrike">
                <a:latin typeface="Arial"/>
              </a:rPr>
              <a:t>The second step...</a:t>
            </a:r>
            <a:endParaRPr b="0" lang="el-GR" sz="44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rcRect l="0" t="0" r="0" b="49995"/>
          <a:stretch/>
        </p:blipFill>
        <p:spPr>
          <a:xfrm>
            <a:off x="360" y="0"/>
            <a:ext cx="1315800" cy="899640"/>
          </a:xfrm>
          <a:prstGeom prst="rect">
            <a:avLst/>
          </a:prstGeom>
          <a:ln w="10800">
            <a:noFill/>
          </a:ln>
        </p:spPr>
      </p:pic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585360" y="1155240"/>
            <a:ext cx="1754640" cy="3704760"/>
          </a:xfrm>
          <a:prstGeom prst="rect">
            <a:avLst/>
          </a:prstGeom>
          <a:ln w="10800">
            <a:solidFill>
              <a:srgbClr val="ffffff"/>
            </a:solidFill>
            <a:round/>
          </a:ln>
        </p:spPr>
      </p:pic>
      <p:pic>
        <p:nvPicPr>
          <p:cNvPr id="159" name="" descr=""/>
          <p:cNvPicPr/>
          <p:nvPr/>
        </p:nvPicPr>
        <p:blipFill>
          <a:blip r:embed="rId3"/>
          <a:stretch/>
        </p:blipFill>
        <p:spPr>
          <a:xfrm>
            <a:off x="5265360" y="1155240"/>
            <a:ext cx="1754640" cy="3704760"/>
          </a:xfrm>
          <a:prstGeom prst="rect">
            <a:avLst/>
          </a:prstGeom>
          <a:ln w="10800">
            <a:solidFill>
              <a:srgbClr val="ffffff"/>
            </a:solidFill>
            <a:round/>
          </a:ln>
        </p:spPr>
      </p:pic>
      <p:sp>
        <p:nvSpPr>
          <p:cNvPr id="160" name=""/>
          <p:cNvSpPr txBox="1"/>
          <p:nvPr/>
        </p:nvSpPr>
        <p:spPr>
          <a:xfrm>
            <a:off x="2340000" y="1841760"/>
            <a:ext cx="2880000" cy="16261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l-GR" sz="1800" spc="-1" strike="noStrike">
                <a:latin typeface="Arial"/>
              </a:rPr>
              <a:t>Super simple login</a:t>
            </a:r>
            <a:endParaRPr b="0" lang="el-GR" sz="1800" spc="-1" strike="noStrike">
              <a:latin typeface="Arial"/>
            </a:endParaRPr>
          </a:p>
          <a:p>
            <a:r>
              <a:rPr b="0" lang="el-GR" sz="1800" spc="-1" strike="noStrike">
                <a:latin typeface="Arial"/>
              </a:rPr>
              <a:t>page, self explaining</a:t>
            </a:r>
            <a:endParaRPr b="0" lang="el-GR" sz="1800" spc="-1" strike="noStrike">
              <a:latin typeface="Arial"/>
            </a:endParaRPr>
          </a:p>
          <a:p>
            <a:r>
              <a:rPr b="0" lang="el-GR" sz="1800" spc="-1" strike="noStrike">
                <a:latin typeface="Arial"/>
              </a:rPr>
              <a:t>UI. If you need to explain,</a:t>
            </a:r>
            <a:endParaRPr b="0" lang="el-GR" sz="1800" spc="-1" strike="noStrike">
              <a:latin typeface="Arial"/>
            </a:endParaRPr>
          </a:p>
          <a:p>
            <a:r>
              <a:rPr b="0" lang="el-GR" sz="1800" spc="-1" strike="noStrike">
                <a:latin typeface="Arial"/>
              </a:rPr>
              <a:t>It probably isn’t user friendly. Who reads the manual anyway?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7020000" y="1869840"/>
            <a:ext cx="3060000" cy="16261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l-GR" sz="1800" spc="-1" strike="noStrike">
                <a:latin typeface="Arial"/>
              </a:rPr>
              <a:t>Registration page, basic</a:t>
            </a:r>
            <a:endParaRPr b="0" lang="el-GR" sz="1800" spc="-1" strike="noStrike">
              <a:latin typeface="Arial"/>
            </a:endParaRPr>
          </a:p>
          <a:p>
            <a:r>
              <a:rPr b="0" lang="el-GR" sz="1800" spc="-1" strike="noStrike">
                <a:latin typeface="Arial"/>
              </a:rPr>
              <a:t>requirements in place, explained by toast messages. See what we did there? Toast. Our favourite recipe.</a:t>
            </a:r>
            <a:endParaRPr b="0" lang="el-G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440000" y="72000"/>
            <a:ext cx="8244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l-GR" sz="4400" spc="-1" strike="noStrike">
                <a:latin typeface="Arial"/>
              </a:rPr>
              <a:t>And finally...</a:t>
            </a:r>
            <a:endParaRPr b="0" lang="el-GR" sz="44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rcRect l="0" t="0" r="0" b="49995"/>
          <a:stretch/>
        </p:blipFill>
        <p:spPr>
          <a:xfrm>
            <a:off x="360" y="0"/>
            <a:ext cx="1315800" cy="899640"/>
          </a:xfrm>
          <a:prstGeom prst="rect">
            <a:avLst/>
          </a:prstGeom>
          <a:ln w="10800">
            <a:noFill/>
          </a:ln>
        </p:spPr>
      </p:pic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585360" y="1155240"/>
            <a:ext cx="1754640" cy="3704760"/>
          </a:xfrm>
          <a:prstGeom prst="rect">
            <a:avLst/>
          </a:prstGeom>
          <a:ln w="10800">
            <a:solidFill>
              <a:srgbClr val="ffffff"/>
            </a:solidFill>
            <a:round/>
          </a:ln>
        </p:spPr>
      </p:pic>
      <p:pic>
        <p:nvPicPr>
          <p:cNvPr id="165" name="" descr=""/>
          <p:cNvPicPr/>
          <p:nvPr/>
        </p:nvPicPr>
        <p:blipFill>
          <a:blip r:embed="rId3"/>
          <a:stretch/>
        </p:blipFill>
        <p:spPr>
          <a:xfrm>
            <a:off x="5265360" y="1155240"/>
            <a:ext cx="1754640" cy="3704760"/>
          </a:xfrm>
          <a:prstGeom prst="rect">
            <a:avLst/>
          </a:prstGeom>
          <a:ln w="10800">
            <a:solidFill>
              <a:srgbClr val="ffffff"/>
            </a:solidFill>
            <a:round/>
          </a:ln>
        </p:spPr>
      </p:pic>
      <p:sp>
        <p:nvSpPr>
          <p:cNvPr id="166" name=""/>
          <p:cNvSpPr txBox="1"/>
          <p:nvPr/>
        </p:nvSpPr>
        <p:spPr>
          <a:xfrm>
            <a:off x="2340000" y="1841760"/>
            <a:ext cx="2880000" cy="137016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l-GR" sz="1800" spc="-1" strike="noStrike">
                <a:latin typeface="Arial"/>
              </a:rPr>
              <a:t>Recipe list… Yummy! Time to cook!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7020000" y="1869840"/>
            <a:ext cx="3060000" cy="85824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l-GR" sz="1800" spc="-1" strike="noStrike">
                <a:latin typeface="Arial"/>
              </a:rPr>
              <a:t>Your recipe in detail… You’d better set your screen off timer to 30 minutes.</a:t>
            </a:r>
            <a:endParaRPr b="0" lang="el-G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440000" y="72000"/>
            <a:ext cx="8244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l-GR" sz="4400" spc="-1" strike="noStrike">
                <a:latin typeface="Arial"/>
              </a:rPr>
              <a:t>Thank you!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4000" y="1211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latin typeface="Arial"/>
              </a:rPr>
              <a:t>We’d like to thank everyone who helped us in our journey. This has definitely been a blast!</a:t>
            </a:r>
            <a:endParaRPr b="0" lang="el-G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latin typeface="Arial"/>
              </a:rPr>
              <a:t>We’re off to dinner now, see you at the Play Store!</a:t>
            </a:r>
            <a:endParaRPr b="0" lang="el-G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l-GR" sz="32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rcRect l="0" t="0" r="0" b="49995"/>
          <a:stretch/>
        </p:blipFill>
        <p:spPr>
          <a:xfrm>
            <a:off x="360" y="0"/>
            <a:ext cx="1315800" cy="8996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LibreOffice/7.2.5.2$Windows_X86_64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2022-01-09T12:01:29Z</dcterms:created>
  <dc:creator/>
  <dc:description/>
  <dc:language>el-GR</dc:language>
  <cp:lastModifiedBy/>
  <dcterms:modified xsi:type="dcterms:W3CDTF">2022-01-09T13:14:55Z</dcterms:modified>
  <cp:revision>4</cp:revision>
  <dc:subject/>
  <dc:title>Portfolio</dc:title>
</cp:coreProperties>
</file>