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9B5F-A239-45F2-A960-D842835617FE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F90B-602F-4E18-982A-F9F6A1C7C8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9B5F-A239-45F2-A960-D842835617FE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F90B-602F-4E18-982A-F9F6A1C7C8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9B5F-A239-45F2-A960-D842835617FE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F90B-602F-4E18-982A-F9F6A1C7C8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9B5F-A239-45F2-A960-D842835617FE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F90B-602F-4E18-982A-F9F6A1C7C8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9B5F-A239-45F2-A960-D842835617FE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F90B-602F-4E18-982A-F9F6A1C7C8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9B5F-A239-45F2-A960-D842835617FE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F90B-602F-4E18-982A-F9F6A1C7C8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9B5F-A239-45F2-A960-D842835617FE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F90B-602F-4E18-982A-F9F6A1C7C8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9B5F-A239-45F2-A960-D842835617FE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F90B-602F-4E18-982A-F9F6A1C7C8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9B5F-A239-45F2-A960-D842835617FE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F90B-602F-4E18-982A-F9F6A1C7C8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9B5F-A239-45F2-A960-D842835617FE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F90B-602F-4E18-982A-F9F6A1C7C8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9B5F-A239-45F2-A960-D842835617FE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F90B-602F-4E18-982A-F9F6A1C7C8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59B5F-A239-45F2-A960-D842835617FE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6F90B-602F-4E18-982A-F9F6A1C7C8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Diversified Portfolio Stock Selection Agents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Reworking Markowitz model with RL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Reworking Markowitz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min Risk(x) such that….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TWO AGENTS</a:t>
            </a:r>
          </a:p>
          <a:p>
            <a:pPr>
              <a:buNone/>
            </a:pPr>
            <a:r>
              <a:rPr lang="en-US" dirty="0" smtClean="0"/>
              <a:t>Agent 1: Says if it likes some stock</a:t>
            </a:r>
          </a:p>
          <a:p>
            <a:pPr>
              <a:buNone/>
            </a:pPr>
            <a:r>
              <a:rPr lang="en-US" dirty="0" smtClean="0"/>
              <a:t>Agent 2: Gives some other constraint to make quadratic program have a non-trivial solution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RL algorithms should we use?</a:t>
            </a:r>
          </a:p>
          <a:p>
            <a:endParaRPr lang="en-US" dirty="0"/>
          </a:p>
          <a:p>
            <a:r>
              <a:rPr lang="en-US" dirty="0" smtClean="0"/>
              <a:t>Value Based -&gt; Predict the exact reward</a:t>
            </a:r>
          </a:p>
          <a:p>
            <a:pPr>
              <a:buNone/>
            </a:pPr>
            <a:r>
              <a:rPr lang="en-US" dirty="0" smtClean="0"/>
              <a:t>e.g. DQN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Policy Based -&gt; Predict the probability of taking some action</a:t>
            </a:r>
          </a:p>
          <a:p>
            <a:pPr>
              <a:buNone/>
            </a:pPr>
            <a:r>
              <a:rPr lang="en-US" dirty="0" smtClean="0"/>
              <a:t>e.g. DDPG, PPO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Used two agents to trade </a:t>
            </a:r>
            <a:r>
              <a:rPr lang="en-US" sz="2800" dirty="0" err="1" smtClean="0"/>
              <a:t>Bitcoin</a:t>
            </a:r>
            <a:r>
              <a:rPr lang="en-US" sz="2800" dirty="0" smtClean="0"/>
              <a:t> for long buys.</a:t>
            </a:r>
          </a:p>
          <a:p>
            <a:r>
              <a:rPr lang="en-US" sz="2800" dirty="0" smtClean="0"/>
              <a:t>One of the two agents is similar to what I would like to do.</a:t>
            </a:r>
          </a:p>
          <a:p>
            <a:endParaRPr lang="en-US" sz="2800" dirty="0"/>
          </a:p>
          <a:p>
            <a:r>
              <a:rPr lang="en-US" sz="2800" dirty="0" smtClean="0"/>
              <a:t>Starts with owning 0 units of BTC.</a:t>
            </a:r>
          </a:p>
          <a:p>
            <a:r>
              <a:rPr lang="en-US" sz="2800" dirty="0" smtClean="0"/>
              <a:t>At each </a:t>
            </a:r>
            <a:r>
              <a:rPr lang="en-US" sz="2800" dirty="0" err="1" smtClean="0"/>
              <a:t>timestep</a:t>
            </a:r>
            <a:r>
              <a:rPr lang="en-US" sz="2800" dirty="0" smtClean="0"/>
              <a:t>, agent either buys an extra unit </a:t>
            </a:r>
          </a:p>
          <a:p>
            <a:r>
              <a:rPr lang="en-US" sz="2800" dirty="0" smtClean="0"/>
              <a:t>or stays neutral</a:t>
            </a:r>
          </a:p>
          <a:p>
            <a:r>
              <a:rPr lang="en-US" sz="2800" dirty="0" smtClean="0"/>
              <a:t>or sells everything it owns.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25" y="1533525"/>
            <a:ext cx="821055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3" y="1509713"/>
            <a:ext cx="825817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Reward is +1 for profitable units </a:t>
            </a:r>
          </a:p>
          <a:p>
            <a:r>
              <a:rPr lang="en-US" dirty="0"/>
              <a:t> </a:t>
            </a:r>
            <a:r>
              <a:rPr lang="en-US" dirty="0" smtClean="0"/>
              <a:t>and -1 for non-profitable units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Three notes:</a:t>
            </a:r>
          </a:p>
          <a:p>
            <a:pPr marL="514350" indent="-514350">
              <a:buAutoNum type="arabicPeriod"/>
            </a:pPr>
            <a:r>
              <a:rPr lang="en-US" dirty="0" smtClean="0"/>
              <a:t>Trains using DQN</a:t>
            </a:r>
          </a:p>
          <a:p>
            <a:pPr marL="514350" indent="-514350">
              <a:buAutoNum type="arabicPeriod"/>
            </a:pPr>
            <a:r>
              <a:rPr lang="en-US" dirty="0" smtClean="0"/>
              <a:t>Clips the reward</a:t>
            </a:r>
          </a:p>
          <a:p>
            <a:pPr marL="514350" indent="-514350">
              <a:buAutoNum type="arabicPeriod"/>
            </a:pPr>
            <a:r>
              <a:rPr lang="en-US" dirty="0" smtClean="0"/>
              <a:t>Allows stacking of units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paper compares all the policy based algorithm</a:t>
            </a:r>
          </a:p>
          <a:p>
            <a:endParaRPr lang="en-US" dirty="0"/>
          </a:p>
          <a:p>
            <a:pPr>
              <a:buNone/>
            </a:pP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971800"/>
            <a:ext cx="65532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papers use DQN</a:t>
            </a:r>
          </a:p>
          <a:p>
            <a:r>
              <a:rPr lang="en-US" dirty="0" smtClean="0"/>
              <a:t>Force diversification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180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Diversified Portfolio Stock Selection Agents</vt:lpstr>
      <vt:lpstr>Reworking Markowitz Model</vt:lpstr>
      <vt:lpstr>Paper 0</vt:lpstr>
      <vt:lpstr>Paper 1</vt:lpstr>
      <vt:lpstr>Slide 5</vt:lpstr>
      <vt:lpstr>Slide 6</vt:lpstr>
      <vt:lpstr>Paper 1</vt:lpstr>
      <vt:lpstr>Paper 2</vt:lpstr>
      <vt:lpstr>Other Papers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Diversified Portfolio Stock Selection Agents</dc:title>
  <dc:creator>ALG</dc:creator>
  <cp:lastModifiedBy>ALG</cp:lastModifiedBy>
  <cp:revision>10</cp:revision>
  <dcterms:created xsi:type="dcterms:W3CDTF">2021-06-09T16:03:11Z</dcterms:created>
  <dcterms:modified xsi:type="dcterms:W3CDTF">2021-06-09T17:11:40Z</dcterms:modified>
</cp:coreProperties>
</file>