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0" r:id="rId10"/>
    <p:sldId id="261" r:id="rId11"/>
    <p:sldId id="265" r:id="rId12"/>
    <p:sldId id="271" r:id="rId13"/>
    <p:sldId id="272" r:id="rId14"/>
    <p:sldId id="262" r:id="rId15"/>
    <p:sldId id="266" r:id="rId16"/>
    <p:sldId id="273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raw.githubusercontent.com/soumith/imagenetloader.torch/master/valprep.sh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ytorch/examples/tree/master/imagenet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ytorch/examples/tree/master/imagene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00E7B-9C31-4EE0-A9C0-BE0CB86A4804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36AE334-8845-4E00-896C-009ED1D996AF}">
      <dgm:prSet phldrT="[Text]"/>
      <dgm:spPr/>
      <dgm:t>
        <a:bodyPr/>
        <a:lstStyle/>
        <a:p>
          <a:r>
            <a:rPr lang="en-US" dirty="0" smtClean="0"/>
            <a:t>Prepare ImageNet Dataset</a:t>
          </a:r>
          <a:endParaRPr lang="en-US" dirty="0"/>
        </a:p>
      </dgm:t>
    </dgm:pt>
    <dgm:pt modelId="{706FE5FE-9218-478D-BF45-3F53250D3459}" type="parTrans" cxnId="{0636D1CB-2B27-4C16-B245-79EEB9C78F7E}">
      <dgm:prSet/>
      <dgm:spPr/>
      <dgm:t>
        <a:bodyPr/>
        <a:lstStyle/>
        <a:p>
          <a:endParaRPr lang="en-US"/>
        </a:p>
      </dgm:t>
    </dgm:pt>
    <dgm:pt modelId="{E3124838-B2C9-48B7-BE3D-E9F0C11388BC}" type="sibTrans" cxnId="{0636D1CB-2B27-4C16-B245-79EEB9C78F7E}">
      <dgm:prSet/>
      <dgm:spPr/>
      <dgm:t>
        <a:bodyPr/>
        <a:lstStyle/>
        <a:p>
          <a:endParaRPr lang="en-US"/>
        </a:p>
      </dgm:t>
    </dgm:pt>
    <dgm:pt modelId="{F33A9971-0EC8-40B4-875D-BE233ECF27FB}">
      <dgm:prSet phldrT="[Text]"/>
      <dgm:spPr/>
      <dgm:t>
        <a:bodyPr/>
        <a:lstStyle/>
        <a:p>
          <a:r>
            <a:rPr lang="en-US" dirty="0" smtClean="0"/>
            <a:t>Prepare Dataset for </a:t>
          </a:r>
          <a:r>
            <a:rPr lang="en-US" dirty="0" err="1" smtClean="0"/>
            <a:t>PyTorch</a:t>
          </a:r>
          <a:r>
            <a:rPr lang="en-US" dirty="0" smtClean="0"/>
            <a:t> </a:t>
          </a:r>
          <a:r>
            <a:rPr lang="en-US" dirty="0" err="1" smtClean="0"/>
            <a:t>dataloader</a:t>
          </a:r>
          <a:endParaRPr lang="en-US" dirty="0"/>
        </a:p>
      </dgm:t>
    </dgm:pt>
    <dgm:pt modelId="{FA63BA82-8AFC-44AD-85F7-BD59A67114F7}" type="parTrans" cxnId="{F52C2BD7-55D4-4EEF-84D1-10933B2ECAAD}">
      <dgm:prSet/>
      <dgm:spPr/>
      <dgm:t>
        <a:bodyPr/>
        <a:lstStyle/>
        <a:p>
          <a:endParaRPr lang="en-US"/>
        </a:p>
      </dgm:t>
    </dgm:pt>
    <dgm:pt modelId="{5AF623CE-1A7B-4331-BA2C-B104629D2672}" type="sibTrans" cxnId="{F52C2BD7-55D4-4EEF-84D1-10933B2ECAAD}">
      <dgm:prSet/>
      <dgm:spPr/>
      <dgm:t>
        <a:bodyPr/>
        <a:lstStyle/>
        <a:p>
          <a:endParaRPr lang="en-US"/>
        </a:p>
      </dgm:t>
    </dgm:pt>
    <dgm:pt modelId="{5ED8F6E4-C283-45E3-9BFE-69DE95C22CE6}">
      <dgm:prSet phldrT="[Text]"/>
      <dgm:spPr/>
      <dgm:t>
        <a:bodyPr/>
        <a:lstStyle/>
        <a:p>
          <a:r>
            <a:rPr lang="en-US" dirty="0" smtClean="0"/>
            <a:t>Prepare training script</a:t>
          </a:r>
          <a:endParaRPr lang="en-US" dirty="0"/>
        </a:p>
      </dgm:t>
    </dgm:pt>
    <dgm:pt modelId="{147C7CE3-79B8-4065-96AC-C0C07FE1D448}" type="parTrans" cxnId="{5691801A-7C0B-4EF8-B016-3195B9EA3041}">
      <dgm:prSet/>
      <dgm:spPr/>
      <dgm:t>
        <a:bodyPr/>
        <a:lstStyle/>
        <a:p>
          <a:endParaRPr lang="en-US"/>
        </a:p>
      </dgm:t>
    </dgm:pt>
    <dgm:pt modelId="{D15789F4-00F8-4999-9A82-7DCD40E789F0}" type="sibTrans" cxnId="{5691801A-7C0B-4EF8-B016-3195B9EA3041}">
      <dgm:prSet/>
      <dgm:spPr/>
      <dgm:t>
        <a:bodyPr/>
        <a:lstStyle/>
        <a:p>
          <a:endParaRPr lang="en-US"/>
        </a:p>
      </dgm:t>
    </dgm:pt>
    <dgm:pt modelId="{B255D0E0-60BF-427D-954E-C9A0503C57E4}">
      <dgm:prSet phldrT="[Text]"/>
      <dgm:spPr/>
      <dgm:t>
        <a:bodyPr/>
        <a:lstStyle/>
        <a:p>
          <a:r>
            <a:rPr lang="en-US" dirty="0" smtClean="0"/>
            <a:t>Prepare </a:t>
          </a:r>
          <a:r>
            <a:rPr lang="en-US" dirty="0" err="1" smtClean="0"/>
            <a:t>PyTorch</a:t>
          </a:r>
          <a:r>
            <a:rPr lang="en-US" dirty="0" smtClean="0"/>
            <a:t> example Script with dataset folders</a:t>
          </a:r>
          <a:endParaRPr lang="en-US" dirty="0"/>
        </a:p>
      </dgm:t>
    </dgm:pt>
    <dgm:pt modelId="{64635D7B-996E-453F-9982-43ED538D238C}" type="parTrans" cxnId="{EA65F785-89BB-44E0-8E83-313E1A3F4E64}">
      <dgm:prSet/>
      <dgm:spPr/>
      <dgm:t>
        <a:bodyPr/>
        <a:lstStyle/>
        <a:p>
          <a:endParaRPr lang="en-US"/>
        </a:p>
      </dgm:t>
    </dgm:pt>
    <dgm:pt modelId="{B619BA22-056C-41B6-8ABA-5AB32530B1F1}" type="sibTrans" cxnId="{EA65F785-89BB-44E0-8E83-313E1A3F4E64}">
      <dgm:prSet/>
      <dgm:spPr/>
      <dgm:t>
        <a:bodyPr/>
        <a:lstStyle/>
        <a:p>
          <a:endParaRPr lang="en-US"/>
        </a:p>
      </dgm:t>
    </dgm:pt>
    <dgm:pt modelId="{32AF4332-F6BC-4DB9-ADF1-3EEA9964263A}">
      <dgm:prSet phldrT="[Text]"/>
      <dgm:spPr/>
      <dgm:t>
        <a:bodyPr/>
        <a:lstStyle/>
        <a:p>
          <a:r>
            <a:rPr lang="en-US" dirty="0" smtClean="0"/>
            <a:t>Start training</a:t>
          </a:r>
          <a:endParaRPr lang="en-US" dirty="0"/>
        </a:p>
      </dgm:t>
    </dgm:pt>
    <dgm:pt modelId="{06F38D3E-5A47-4F08-B3D7-7DCE52C669FA}" type="parTrans" cxnId="{6C162C1D-BCB2-46EC-B81C-BC405CE6E1C3}">
      <dgm:prSet/>
      <dgm:spPr/>
      <dgm:t>
        <a:bodyPr/>
        <a:lstStyle/>
        <a:p>
          <a:endParaRPr lang="en-US"/>
        </a:p>
      </dgm:t>
    </dgm:pt>
    <dgm:pt modelId="{C5C2D8C7-CADC-424C-A6FE-9C0F2DF5B3AC}" type="sibTrans" cxnId="{6C162C1D-BCB2-46EC-B81C-BC405CE6E1C3}">
      <dgm:prSet/>
      <dgm:spPr/>
      <dgm:t>
        <a:bodyPr/>
        <a:lstStyle/>
        <a:p>
          <a:endParaRPr lang="en-US"/>
        </a:p>
      </dgm:t>
    </dgm:pt>
    <dgm:pt modelId="{C4716B49-EF9F-45EB-8944-C4CA453FC9C2}">
      <dgm:prSet phldrT="[Text]"/>
      <dgm:spPr/>
      <dgm:t>
        <a:bodyPr/>
        <a:lstStyle/>
        <a:p>
          <a:r>
            <a:rPr lang="en-US" dirty="0" smtClean="0"/>
            <a:t>Run the Training Script with Suitable Arguments</a:t>
          </a:r>
          <a:endParaRPr lang="en-US" dirty="0"/>
        </a:p>
      </dgm:t>
    </dgm:pt>
    <dgm:pt modelId="{4EE6FA1F-6A7C-4305-941C-948ECCAFF144}" type="parTrans" cxnId="{6B019EEF-06EB-4671-A8C3-0525EB2DA92A}">
      <dgm:prSet/>
      <dgm:spPr/>
      <dgm:t>
        <a:bodyPr/>
        <a:lstStyle/>
        <a:p>
          <a:endParaRPr lang="en-US"/>
        </a:p>
      </dgm:t>
    </dgm:pt>
    <dgm:pt modelId="{087AA8CE-3B6A-4A53-B97D-ED51200B9457}" type="sibTrans" cxnId="{6B019EEF-06EB-4671-A8C3-0525EB2DA92A}">
      <dgm:prSet/>
      <dgm:spPr/>
      <dgm:t>
        <a:bodyPr/>
        <a:lstStyle/>
        <a:p>
          <a:endParaRPr lang="en-US"/>
        </a:p>
      </dgm:t>
    </dgm:pt>
    <dgm:pt modelId="{06C3D2FE-F16E-44FE-9EF3-C48088E0DEB5}" type="pres">
      <dgm:prSet presAssocID="{D4A00E7B-9C31-4EE0-A9C0-BE0CB86A480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B745B8F-D17A-4F5B-8074-AA1EF499B6C0}" type="pres">
      <dgm:prSet presAssocID="{236AE334-8845-4E00-896C-009ED1D996AF}" presName="composite" presStyleCnt="0"/>
      <dgm:spPr/>
    </dgm:pt>
    <dgm:pt modelId="{994746DA-C28F-43AE-8DAD-45762C62953A}" type="pres">
      <dgm:prSet presAssocID="{236AE334-8845-4E00-896C-009ED1D996AF}" presName="bentUpArrow1" presStyleLbl="alignImgPlace1" presStyleIdx="0" presStyleCnt="2"/>
      <dgm:spPr/>
    </dgm:pt>
    <dgm:pt modelId="{B868FB86-C5B4-4069-B81B-5D7727B1D957}" type="pres">
      <dgm:prSet presAssocID="{236AE334-8845-4E00-896C-009ED1D996AF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ED750-CDFA-4128-AC15-65CFBA25DCC2}" type="pres">
      <dgm:prSet presAssocID="{236AE334-8845-4E00-896C-009ED1D996AF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79BB1-AB1D-4066-953A-F9738BB17C4D}" type="pres">
      <dgm:prSet presAssocID="{E3124838-B2C9-48B7-BE3D-E9F0C11388BC}" presName="sibTrans" presStyleCnt="0"/>
      <dgm:spPr/>
    </dgm:pt>
    <dgm:pt modelId="{D92D602F-9812-4FDF-A506-1DBAC0E70F29}" type="pres">
      <dgm:prSet presAssocID="{5ED8F6E4-C283-45E3-9BFE-69DE95C22CE6}" presName="composite" presStyleCnt="0"/>
      <dgm:spPr/>
    </dgm:pt>
    <dgm:pt modelId="{4794CF5A-A8A3-4C44-8E39-9BCE856CAADF}" type="pres">
      <dgm:prSet presAssocID="{5ED8F6E4-C283-45E3-9BFE-69DE95C22CE6}" presName="bentUpArrow1" presStyleLbl="alignImgPlace1" presStyleIdx="1" presStyleCnt="2"/>
      <dgm:spPr/>
    </dgm:pt>
    <dgm:pt modelId="{59B87453-44FD-43F6-BEEE-CC3C3A3C5E55}" type="pres">
      <dgm:prSet presAssocID="{5ED8F6E4-C283-45E3-9BFE-69DE95C22CE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9A925-ADEF-4D51-941B-3FE871A41441}" type="pres">
      <dgm:prSet presAssocID="{5ED8F6E4-C283-45E3-9BFE-69DE95C22CE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54DF6-F753-456C-B6ED-1E2CB11A5917}" type="pres">
      <dgm:prSet presAssocID="{D15789F4-00F8-4999-9A82-7DCD40E789F0}" presName="sibTrans" presStyleCnt="0"/>
      <dgm:spPr/>
    </dgm:pt>
    <dgm:pt modelId="{78F5E525-73BB-4CF6-BE86-C3865F70B7D7}" type="pres">
      <dgm:prSet presAssocID="{32AF4332-F6BC-4DB9-ADF1-3EEA9964263A}" presName="composite" presStyleCnt="0"/>
      <dgm:spPr/>
    </dgm:pt>
    <dgm:pt modelId="{2676F6AC-49F4-4402-961F-29A002CE39B3}" type="pres">
      <dgm:prSet presAssocID="{32AF4332-F6BC-4DB9-ADF1-3EEA9964263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2153C-E1D2-4DBB-B251-4016F580BC06}" type="pres">
      <dgm:prSet presAssocID="{32AF4332-F6BC-4DB9-ADF1-3EEA9964263A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91801A-7C0B-4EF8-B016-3195B9EA3041}" srcId="{D4A00E7B-9C31-4EE0-A9C0-BE0CB86A4804}" destId="{5ED8F6E4-C283-45E3-9BFE-69DE95C22CE6}" srcOrd="1" destOrd="0" parTransId="{147C7CE3-79B8-4065-96AC-C0C07FE1D448}" sibTransId="{D15789F4-00F8-4999-9A82-7DCD40E789F0}"/>
    <dgm:cxn modelId="{46C785AD-FDE4-419F-86F4-835D6CA8A466}" type="presOf" srcId="{D4A00E7B-9C31-4EE0-A9C0-BE0CB86A4804}" destId="{06C3D2FE-F16E-44FE-9EF3-C48088E0DEB5}" srcOrd="0" destOrd="0" presId="urn:microsoft.com/office/officeart/2005/8/layout/StepDownProcess"/>
    <dgm:cxn modelId="{6B019EEF-06EB-4671-A8C3-0525EB2DA92A}" srcId="{32AF4332-F6BC-4DB9-ADF1-3EEA9964263A}" destId="{C4716B49-EF9F-45EB-8944-C4CA453FC9C2}" srcOrd="0" destOrd="0" parTransId="{4EE6FA1F-6A7C-4305-941C-948ECCAFF144}" sibTransId="{087AA8CE-3B6A-4A53-B97D-ED51200B9457}"/>
    <dgm:cxn modelId="{EA65F785-89BB-44E0-8E83-313E1A3F4E64}" srcId="{5ED8F6E4-C283-45E3-9BFE-69DE95C22CE6}" destId="{B255D0E0-60BF-427D-954E-C9A0503C57E4}" srcOrd="0" destOrd="0" parTransId="{64635D7B-996E-453F-9982-43ED538D238C}" sibTransId="{B619BA22-056C-41B6-8ABA-5AB32530B1F1}"/>
    <dgm:cxn modelId="{A97C8570-8067-4284-9977-A7F55EB67F4C}" type="presOf" srcId="{B255D0E0-60BF-427D-954E-C9A0503C57E4}" destId="{E759A925-ADEF-4D51-941B-3FE871A41441}" srcOrd="0" destOrd="0" presId="urn:microsoft.com/office/officeart/2005/8/layout/StepDownProcess"/>
    <dgm:cxn modelId="{F52C2BD7-55D4-4EEF-84D1-10933B2ECAAD}" srcId="{236AE334-8845-4E00-896C-009ED1D996AF}" destId="{F33A9971-0EC8-40B4-875D-BE233ECF27FB}" srcOrd="0" destOrd="0" parTransId="{FA63BA82-8AFC-44AD-85F7-BD59A67114F7}" sibTransId="{5AF623CE-1A7B-4331-BA2C-B104629D2672}"/>
    <dgm:cxn modelId="{6C162C1D-BCB2-46EC-B81C-BC405CE6E1C3}" srcId="{D4A00E7B-9C31-4EE0-A9C0-BE0CB86A4804}" destId="{32AF4332-F6BC-4DB9-ADF1-3EEA9964263A}" srcOrd="2" destOrd="0" parTransId="{06F38D3E-5A47-4F08-B3D7-7DCE52C669FA}" sibTransId="{C5C2D8C7-CADC-424C-A6FE-9C0F2DF5B3AC}"/>
    <dgm:cxn modelId="{E855D16F-6408-4483-A73C-E8705A2EA053}" type="presOf" srcId="{236AE334-8845-4E00-896C-009ED1D996AF}" destId="{B868FB86-C5B4-4069-B81B-5D7727B1D957}" srcOrd="0" destOrd="0" presId="urn:microsoft.com/office/officeart/2005/8/layout/StepDownProcess"/>
    <dgm:cxn modelId="{246F5024-E870-4ACA-AF31-1EB489689E76}" type="presOf" srcId="{C4716B49-EF9F-45EB-8944-C4CA453FC9C2}" destId="{2AF2153C-E1D2-4DBB-B251-4016F580BC06}" srcOrd="0" destOrd="0" presId="urn:microsoft.com/office/officeart/2005/8/layout/StepDownProcess"/>
    <dgm:cxn modelId="{C864B1FF-5FF3-4478-995D-5B2875473BFD}" type="presOf" srcId="{5ED8F6E4-C283-45E3-9BFE-69DE95C22CE6}" destId="{59B87453-44FD-43F6-BEEE-CC3C3A3C5E55}" srcOrd="0" destOrd="0" presId="urn:microsoft.com/office/officeart/2005/8/layout/StepDownProcess"/>
    <dgm:cxn modelId="{E66281EC-5083-41A5-AD0C-231BEAA6B098}" type="presOf" srcId="{32AF4332-F6BC-4DB9-ADF1-3EEA9964263A}" destId="{2676F6AC-49F4-4402-961F-29A002CE39B3}" srcOrd="0" destOrd="0" presId="urn:microsoft.com/office/officeart/2005/8/layout/StepDownProcess"/>
    <dgm:cxn modelId="{CB86EAAE-6C8B-457F-A819-F2D67092AC7B}" type="presOf" srcId="{F33A9971-0EC8-40B4-875D-BE233ECF27FB}" destId="{759ED750-CDFA-4128-AC15-65CFBA25DCC2}" srcOrd="0" destOrd="0" presId="urn:microsoft.com/office/officeart/2005/8/layout/StepDownProcess"/>
    <dgm:cxn modelId="{0636D1CB-2B27-4C16-B245-79EEB9C78F7E}" srcId="{D4A00E7B-9C31-4EE0-A9C0-BE0CB86A4804}" destId="{236AE334-8845-4E00-896C-009ED1D996AF}" srcOrd="0" destOrd="0" parTransId="{706FE5FE-9218-478D-BF45-3F53250D3459}" sibTransId="{E3124838-B2C9-48B7-BE3D-E9F0C11388BC}"/>
    <dgm:cxn modelId="{0EBD67FB-E0D6-48CC-B591-73293B242DD2}" type="presParOf" srcId="{06C3D2FE-F16E-44FE-9EF3-C48088E0DEB5}" destId="{2B745B8F-D17A-4F5B-8074-AA1EF499B6C0}" srcOrd="0" destOrd="0" presId="urn:microsoft.com/office/officeart/2005/8/layout/StepDownProcess"/>
    <dgm:cxn modelId="{62BB8E67-D56C-4E66-A4B5-4FCFF8B5819F}" type="presParOf" srcId="{2B745B8F-D17A-4F5B-8074-AA1EF499B6C0}" destId="{994746DA-C28F-43AE-8DAD-45762C62953A}" srcOrd="0" destOrd="0" presId="urn:microsoft.com/office/officeart/2005/8/layout/StepDownProcess"/>
    <dgm:cxn modelId="{871A8FD9-6398-4892-8334-361A7A61C026}" type="presParOf" srcId="{2B745B8F-D17A-4F5B-8074-AA1EF499B6C0}" destId="{B868FB86-C5B4-4069-B81B-5D7727B1D957}" srcOrd="1" destOrd="0" presId="urn:microsoft.com/office/officeart/2005/8/layout/StepDownProcess"/>
    <dgm:cxn modelId="{AACB221C-FDDE-4077-AD54-2C6B44BF6BE1}" type="presParOf" srcId="{2B745B8F-D17A-4F5B-8074-AA1EF499B6C0}" destId="{759ED750-CDFA-4128-AC15-65CFBA25DCC2}" srcOrd="2" destOrd="0" presId="urn:microsoft.com/office/officeart/2005/8/layout/StepDownProcess"/>
    <dgm:cxn modelId="{846CB22D-5C17-449C-8ECE-79D86D25515F}" type="presParOf" srcId="{06C3D2FE-F16E-44FE-9EF3-C48088E0DEB5}" destId="{6FA79BB1-AB1D-4066-953A-F9738BB17C4D}" srcOrd="1" destOrd="0" presId="urn:microsoft.com/office/officeart/2005/8/layout/StepDownProcess"/>
    <dgm:cxn modelId="{0392CE30-A77F-4E96-8562-635DAF974EB6}" type="presParOf" srcId="{06C3D2FE-F16E-44FE-9EF3-C48088E0DEB5}" destId="{D92D602F-9812-4FDF-A506-1DBAC0E70F29}" srcOrd="2" destOrd="0" presId="urn:microsoft.com/office/officeart/2005/8/layout/StepDownProcess"/>
    <dgm:cxn modelId="{B0D53C31-1A79-40C3-9704-5B2D25014764}" type="presParOf" srcId="{D92D602F-9812-4FDF-A506-1DBAC0E70F29}" destId="{4794CF5A-A8A3-4C44-8E39-9BCE856CAADF}" srcOrd="0" destOrd="0" presId="urn:microsoft.com/office/officeart/2005/8/layout/StepDownProcess"/>
    <dgm:cxn modelId="{9C3A53E6-26E3-4C41-8697-B950D938CB02}" type="presParOf" srcId="{D92D602F-9812-4FDF-A506-1DBAC0E70F29}" destId="{59B87453-44FD-43F6-BEEE-CC3C3A3C5E55}" srcOrd="1" destOrd="0" presId="urn:microsoft.com/office/officeart/2005/8/layout/StepDownProcess"/>
    <dgm:cxn modelId="{3F60F97F-684C-4CEB-A61A-5BB1EF670F04}" type="presParOf" srcId="{D92D602F-9812-4FDF-A506-1DBAC0E70F29}" destId="{E759A925-ADEF-4D51-941B-3FE871A41441}" srcOrd="2" destOrd="0" presId="urn:microsoft.com/office/officeart/2005/8/layout/StepDownProcess"/>
    <dgm:cxn modelId="{B01D962F-E222-4EF9-9231-DBADA1B9F4EB}" type="presParOf" srcId="{06C3D2FE-F16E-44FE-9EF3-C48088E0DEB5}" destId="{28F54DF6-F753-456C-B6ED-1E2CB11A5917}" srcOrd="3" destOrd="0" presId="urn:microsoft.com/office/officeart/2005/8/layout/StepDownProcess"/>
    <dgm:cxn modelId="{239DBF90-9DF9-4F9B-AD38-3341700E8548}" type="presParOf" srcId="{06C3D2FE-F16E-44FE-9EF3-C48088E0DEB5}" destId="{78F5E525-73BB-4CF6-BE86-C3865F70B7D7}" srcOrd="4" destOrd="0" presId="urn:microsoft.com/office/officeart/2005/8/layout/StepDownProcess"/>
    <dgm:cxn modelId="{41B2F552-F0C8-4C37-91AA-D6166419941F}" type="presParOf" srcId="{78F5E525-73BB-4CF6-BE86-C3865F70B7D7}" destId="{2676F6AC-49F4-4402-961F-29A002CE39B3}" srcOrd="0" destOrd="0" presId="urn:microsoft.com/office/officeart/2005/8/layout/StepDownProcess"/>
    <dgm:cxn modelId="{67842D67-F393-44CE-B5EF-26A11014C485}" type="presParOf" srcId="{78F5E525-73BB-4CF6-BE86-C3865F70B7D7}" destId="{2AF2153C-E1D2-4DBB-B251-4016F580BC0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4F9B10-E5A5-4DBA-B579-9AF0F64653A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2BC05E7-4238-4FDA-88F0-51971F4A8DCA}">
      <dgm:prSet/>
      <dgm:spPr/>
      <dgm:t>
        <a:bodyPr/>
        <a:lstStyle/>
        <a:p>
          <a:pPr rtl="0"/>
          <a:r>
            <a:rPr lang="en-US" dirty="0" smtClean="0"/>
            <a:t>Download the ImageNet dataset and unzip the training and validation datasets </a:t>
          </a:r>
          <a:endParaRPr lang="en-US" dirty="0"/>
        </a:p>
      </dgm:t>
    </dgm:pt>
    <dgm:pt modelId="{99409E1D-E8B2-454C-BA16-7013039A2922}" type="parTrans" cxnId="{852CDD5C-C720-49F0-AC7F-9BECC0C954E2}">
      <dgm:prSet/>
      <dgm:spPr/>
      <dgm:t>
        <a:bodyPr/>
        <a:lstStyle/>
        <a:p>
          <a:endParaRPr lang="en-US"/>
        </a:p>
      </dgm:t>
    </dgm:pt>
    <dgm:pt modelId="{9B11E419-F247-4145-9497-7CF468C788BB}" type="sibTrans" cxnId="{852CDD5C-C720-49F0-AC7F-9BECC0C954E2}">
      <dgm:prSet/>
      <dgm:spPr/>
      <dgm:t>
        <a:bodyPr/>
        <a:lstStyle/>
        <a:p>
          <a:endParaRPr lang="en-US"/>
        </a:p>
      </dgm:t>
    </dgm:pt>
    <dgm:pt modelId="{B1A16189-617F-427A-A3C0-B770FB35EBB8}">
      <dgm:prSet/>
      <dgm:spPr/>
      <dgm:t>
        <a:bodyPr/>
        <a:lstStyle/>
        <a:p>
          <a:pPr rtl="0"/>
          <a:r>
            <a:rPr lang="en-US" dirty="0" smtClean="0"/>
            <a:t>Move validation images to labeled subfolders using this script: </a:t>
          </a:r>
          <a:r>
            <a:rPr lang="en-US" dirty="0" smtClean="0">
              <a:hlinkClick xmlns:r="http://schemas.openxmlformats.org/officeDocument/2006/relationships" r:id="rId1"/>
            </a:rPr>
            <a:t>https://raw.githubusercontent.com/soumith/imagenetloader.torch/master/valprep.sh</a:t>
          </a:r>
          <a:endParaRPr lang="en-US" dirty="0"/>
        </a:p>
      </dgm:t>
    </dgm:pt>
    <dgm:pt modelId="{C75BA4C6-6F00-4E35-AC1D-CBF75A0F6F72}" type="parTrans" cxnId="{97732CC2-A488-4316-B003-DF205E5DB489}">
      <dgm:prSet/>
      <dgm:spPr/>
      <dgm:t>
        <a:bodyPr/>
        <a:lstStyle/>
        <a:p>
          <a:endParaRPr lang="en-US"/>
        </a:p>
      </dgm:t>
    </dgm:pt>
    <dgm:pt modelId="{21882D33-5FFB-458C-9597-C056FFDD69C5}" type="sibTrans" cxnId="{97732CC2-A488-4316-B003-DF205E5DB489}">
      <dgm:prSet/>
      <dgm:spPr/>
      <dgm:t>
        <a:bodyPr/>
        <a:lstStyle/>
        <a:p>
          <a:endParaRPr lang="en-US"/>
        </a:p>
      </dgm:t>
    </dgm:pt>
    <dgm:pt modelId="{48044493-D0B4-46C3-A08A-C0E2C49F14F7}" type="pres">
      <dgm:prSet presAssocID="{134F9B10-E5A5-4DBA-B579-9AF0F64653A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07E57E-1E7D-4108-BB7B-2B42E874305B}" type="pres">
      <dgm:prSet presAssocID="{42BC05E7-4238-4FDA-88F0-51971F4A8DC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7A7B7-24AF-44D2-AFDE-E5CF6C5965EE}" type="pres">
      <dgm:prSet presAssocID="{9B11E419-F247-4145-9497-7CF468C788BB}" presName="spacer" presStyleCnt="0"/>
      <dgm:spPr/>
    </dgm:pt>
    <dgm:pt modelId="{9383AB85-9175-4AB9-9D4F-781DA0266214}" type="pres">
      <dgm:prSet presAssocID="{B1A16189-617F-427A-A3C0-B770FB35EBB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2CDD5C-C720-49F0-AC7F-9BECC0C954E2}" srcId="{134F9B10-E5A5-4DBA-B579-9AF0F64653AA}" destId="{42BC05E7-4238-4FDA-88F0-51971F4A8DCA}" srcOrd="0" destOrd="0" parTransId="{99409E1D-E8B2-454C-BA16-7013039A2922}" sibTransId="{9B11E419-F247-4145-9497-7CF468C788BB}"/>
    <dgm:cxn modelId="{0242B4E8-2DEC-4C4E-951E-A5F7D994D1FB}" type="presOf" srcId="{134F9B10-E5A5-4DBA-B579-9AF0F64653AA}" destId="{48044493-D0B4-46C3-A08A-C0E2C49F14F7}" srcOrd="0" destOrd="0" presId="urn:microsoft.com/office/officeart/2005/8/layout/vList2"/>
    <dgm:cxn modelId="{97732CC2-A488-4316-B003-DF205E5DB489}" srcId="{134F9B10-E5A5-4DBA-B579-9AF0F64653AA}" destId="{B1A16189-617F-427A-A3C0-B770FB35EBB8}" srcOrd="1" destOrd="0" parTransId="{C75BA4C6-6F00-4E35-AC1D-CBF75A0F6F72}" sibTransId="{21882D33-5FFB-458C-9597-C056FFDD69C5}"/>
    <dgm:cxn modelId="{9EA588D9-B3A9-48D4-9DE9-CF06FC1F4E64}" type="presOf" srcId="{B1A16189-617F-427A-A3C0-B770FB35EBB8}" destId="{9383AB85-9175-4AB9-9D4F-781DA0266214}" srcOrd="0" destOrd="0" presId="urn:microsoft.com/office/officeart/2005/8/layout/vList2"/>
    <dgm:cxn modelId="{440E4478-6EFA-4039-ACAA-0D6C0C40BC25}" type="presOf" srcId="{42BC05E7-4238-4FDA-88F0-51971F4A8DCA}" destId="{9807E57E-1E7D-4108-BB7B-2B42E874305B}" srcOrd="0" destOrd="0" presId="urn:microsoft.com/office/officeart/2005/8/layout/vList2"/>
    <dgm:cxn modelId="{A3542CD0-81E7-4AE0-B3F4-A09CE7573349}" type="presParOf" srcId="{48044493-D0B4-46C3-A08A-C0E2C49F14F7}" destId="{9807E57E-1E7D-4108-BB7B-2B42E874305B}" srcOrd="0" destOrd="0" presId="urn:microsoft.com/office/officeart/2005/8/layout/vList2"/>
    <dgm:cxn modelId="{BF26DB73-35FA-4B9C-896D-B758207986BF}" type="presParOf" srcId="{48044493-D0B4-46C3-A08A-C0E2C49F14F7}" destId="{E2A7A7B7-24AF-44D2-AFDE-E5CF6C5965EE}" srcOrd="1" destOrd="0" presId="urn:microsoft.com/office/officeart/2005/8/layout/vList2"/>
    <dgm:cxn modelId="{9209E874-3188-4812-A36E-7D652EA006ED}" type="presParOf" srcId="{48044493-D0B4-46C3-A08A-C0E2C49F14F7}" destId="{9383AB85-9175-4AB9-9D4F-781DA026621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4F9B10-E5A5-4DBA-B579-9AF0F64653AA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42BC05E7-4238-4FDA-88F0-51971F4A8DCA}">
      <dgm:prSet/>
      <dgm:spPr/>
      <dgm:t>
        <a:bodyPr/>
        <a:lstStyle/>
        <a:p>
          <a:pPr rtl="0"/>
          <a:r>
            <a:rPr lang="en-US" dirty="0" smtClean="0"/>
            <a:t>Get script from </a:t>
          </a:r>
          <a:r>
            <a:rPr lang="en-US" dirty="0" err="1" smtClean="0"/>
            <a:t>PyTorch</a:t>
          </a:r>
          <a:r>
            <a:rPr lang="en-US" dirty="0" smtClean="0"/>
            <a:t> examples: </a:t>
          </a:r>
          <a:r>
            <a:rPr lang="en-US" dirty="0" smtClean="0">
              <a:hlinkClick xmlns:r="http://schemas.openxmlformats.org/officeDocument/2006/relationships" r:id="rId1"/>
            </a:rPr>
            <a:t>https://github.com/pytorch/examples/tree/master/imagenet</a:t>
          </a:r>
          <a:endParaRPr lang="en-US" dirty="0" smtClean="0"/>
        </a:p>
      </dgm:t>
    </dgm:pt>
    <dgm:pt modelId="{99409E1D-E8B2-454C-BA16-7013039A2922}" type="parTrans" cxnId="{852CDD5C-C720-49F0-AC7F-9BECC0C954E2}">
      <dgm:prSet/>
      <dgm:spPr/>
      <dgm:t>
        <a:bodyPr/>
        <a:lstStyle/>
        <a:p>
          <a:endParaRPr lang="en-US"/>
        </a:p>
      </dgm:t>
    </dgm:pt>
    <dgm:pt modelId="{9B11E419-F247-4145-9497-7CF468C788BB}" type="sibTrans" cxnId="{852CDD5C-C720-49F0-AC7F-9BECC0C954E2}">
      <dgm:prSet/>
      <dgm:spPr/>
      <dgm:t>
        <a:bodyPr/>
        <a:lstStyle/>
        <a:p>
          <a:endParaRPr lang="en-US"/>
        </a:p>
      </dgm:t>
    </dgm:pt>
    <dgm:pt modelId="{B1A16189-617F-427A-A3C0-B770FB35EBB8}">
      <dgm:prSet/>
      <dgm:spPr/>
      <dgm:t>
        <a:bodyPr/>
        <a:lstStyle/>
        <a:p>
          <a:pPr rtl="0"/>
          <a:r>
            <a:rPr lang="en-US" dirty="0" smtClean="0"/>
            <a:t>Modify dataset paths for training and validation folders</a:t>
          </a:r>
          <a:endParaRPr lang="en-US" dirty="0"/>
        </a:p>
      </dgm:t>
    </dgm:pt>
    <dgm:pt modelId="{C75BA4C6-6F00-4E35-AC1D-CBF75A0F6F72}" type="parTrans" cxnId="{97732CC2-A488-4316-B003-DF205E5DB489}">
      <dgm:prSet/>
      <dgm:spPr/>
      <dgm:t>
        <a:bodyPr/>
        <a:lstStyle/>
        <a:p>
          <a:endParaRPr lang="en-US"/>
        </a:p>
      </dgm:t>
    </dgm:pt>
    <dgm:pt modelId="{21882D33-5FFB-458C-9597-C056FFDD69C5}" type="sibTrans" cxnId="{97732CC2-A488-4316-B003-DF205E5DB489}">
      <dgm:prSet/>
      <dgm:spPr/>
      <dgm:t>
        <a:bodyPr/>
        <a:lstStyle/>
        <a:p>
          <a:endParaRPr lang="en-US"/>
        </a:p>
      </dgm:t>
    </dgm:pt>
    <dgm:pt modelId="{1D62A9D7-7941-44ED-95BB-C164EC7531DA}">
      <dgm:prSet/>
      <dgm:spPr/>
      <dgm:t>
        <a:bodyPr/>
        <a:lstStyle/>
        <a:p>
          <a:pPr rtl="0"/>
          <a:r>
            <a:rPr lang="en-US" dirty="0" smtClean="0"/>
            <a:t>Modify any other parameters if needed</a:t>
          </a:r>
          <a:endParaRPr lang="en-US" dirty="0"/>
        </a:p>
      </dgm:t>
    </dgm:pt>
    <dgm:pt modelId="{21CAC40E-DF07-47B8-A27D-DB274FB0DDE7}" type="parTrans" cxnId="{555D9461-87A8-4E44-BC6E-A2C5D8601F2F}">
      <dgm:prSet/>
      <dgm:spPr/>
      <dgm:t>
        <a:bodyPr/>
        <a:lstStyle/>
        <a:p>
          <a:endParaRPr lang="en-US"/>
        </a:p>
      </dgm:t>
    </dgm:pt>
    <dgm:pt modelId="{CB5A2916-14CD-471E-B846-D27D3C0E07E8}" type="sibTrans" cxnId="{555D9461-87A8-4E44-BC6E-A2C5D8601F2F}">
      <dgm:prSet/>
      <dgm:spPr/>
      <dgm:t>
        <a:bodyPr/>
        <a:lstStyle/>
        <a:p>
          <a:endParaRPr lang="en-US"/>
        </a:p>
      </dgm:t>
    </dgm:pt>
    <dgm:pt modelId="{48044493-D0B4-46C3-A08A-C0E2C49F14F7}" type="pres">
      <dgm:prSet presAssocID="{134F9B10-E5A5-4DBA-B579-9AF0F64653A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07E57E-1E7D-4108-BB7B-2B42E874305B}" type="pres">
      <dgm:prSet presAssocID="{42BC05E7-4238-4FDA-88F0-51971F4A8DC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7A7B7-24AF-44D2-AFDE-E5CF6C5965EE}" type="pres">
      <dgm:prSet presAssocID="{9B11E419-F247-4145-9497-7CF468C788BB}" presName="spacer" presStyleCnt="0"/>
      <dgm:spPr/>
    </dgm:pt>
    <dgm:pt modelId="{9383AB85-9175-4AB9-9D4F-781DA0266214}" type="pres">
      <dgm:prSet presAssocID="{B1A16189-617F-427A-A3C0-B770FB35EBB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A748-591D-4ADD-A26A-1634B7F4E8EE}" type="pres">
      <dgm:prSet presAssocID="{21882D33-5FFB-458C-9597-C056FFDD69C5}" presName="spacer" presStyleCnt="0"/>
      <dgm:spPr/>
    </dgm:pt>
    <dgm:pt modelId="{80DD05EC-EF21-40B1-94FC-E672F844EFDA}" type="pres">
      <dgm:prSet presAssocID="{1D62A9D7-7941-44ED-95BB-C164EC7531D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265070-4652-4379-89F1-44A1C8B27E85}" type="presOf" srcId="{1D62A9D7-7941-44ED-95BB-C164EC7531DA}" destId="{80DD05EC-EF21-40B1-94FC-E672F844EFDA}" srcOrd="0" destOrd="0" presId="urn:microsoft.com/office/officeart/2005/8/layout/vList2"/>
    <dgm:cxn modelId="{97732CC2-A488-4316-B003-DF205E5DB489}" srcId="{134F9B10-E5A5-4DBA-B579-9AF0F64653AA}" destId="{B1A16189-617F-427A-A3C0-B770FB35EBB8}" srcOrd="1" destOrd="0" parTransId="{C75BA4C6-6F00-4E35-AC1D-CBF75A0F6F72}" sibTransId="{21882D33-5FFB-458C-9597-C056FFDD69C5}"/>
    <dgm:cxn modelId="{52176BBF-EAE0-454F-B017-D83DEBAC47AF}" type="presOf" srcId="{42BC05E7-4238-4FDA-88F0-51971F4A8DCA}" destId="{9807E57E-1E7D-4108-BB7B-2B42E874305B}" srcOrd="0" destOrd="0" presId="urn:microsoft.com/office/officeart/2005/8/layout/vList2"/>
    <dgm:cxn modelId="{555D9461-87A8-4E44-BC6E-A2C5D8601F2F}" srcId="{134F9B10-E5A5-4DBA-B579-9AF0F64653AA}" destId="{1D62A9D7-7941-44ED-95BB-C164EC7531DA}" srcOrd="2" destOrd="0" parTransId="{21CAC40E-DF07-47B8-A27D-DB274FB0DDE7}" sibTransId="{CB5A2916-14CD-471E-B846-D27D3C0E07E8}"/>
    <dgm:cxn modelId="{8476288C-8097-46C2-A61D-3DD510E691A5}" type="presOf" srcId="{134F9B10-E5A5-4DBA-B579-9AF0F64653AA}" destId="{48044493-D0B4-46C3-A08A-C0E2C49F14F7}" srcOrd="0" destOrd="0" presId="urn:microsoft.com/office/officeart/2005/8/layout/vList2"/>
    <dgm:cxn modelId="{852CDD5C-C720-49F0-AC7F-9BECC0C954E2}" srcId="{134F9B10-E5A5-4DBA-B579-9AF0F64653AA}" destId="{42BC05E7-4238-4FDA-88F0-51971F4A8DCA}" srcOrd="0" destOrd="0" parTransId="{99409E1D-E8B2-454C-BA16-7013039A2922}" sibTransId="{9B11E419-F247-4145-9497-7CF468C788BB}"/>
    <dgm:cxn modelId="{70883A44-FA7F-46BF-AF5B-1C91C0BAA543}" type="presOf" srcId="{B1A16189-617F-427A-A3C0-B770FB35EBB8}" destId="{9383AB85-9175-4AB9-9D4F-781DA0266214}" srcOrd="0" destOrd="0" presId="urn:microsoft.com/office/officeart/2005/8/layout/vList2"/>
    <dgm:cxn modelId="{A7152224-C619-44E7-9DFD-68BEE52A4073}" type="presParOf" srcId="{48044493-D0B4-46C3-A08A-C0E2C49F14F7}" destId="{9807E57E-1E7D-4108-BB7B-2B42E874305B}" srcOrd="0" destOrd="0" presId="urn:microsoft.com/office/officeart/2005/8/layout/vList2"/>
    <dgm:cxn modelId="{670A1EB9-5344-4E50-A7BB-507DEFC85989}" type="presParOf" srcId="{48044493-D0B4-46C3-A08A-C0E2C49F14F7}" destId="{E2A7A7B7-24AF-44D2-AFDE-E5CF6C5965EE}" srcOrd="1" destOrd="0" presId="urn:microsoft.com/office/officeart/2005/8/layout/vList2"/>
    <dgm:cxn modelId="{B1CA1CDB-ECF3-43A4-947A-687C920D95E1}" type="presParOf" srcId="{48044493-D0B4-46C3-A08A-C0E2C49F14F7}" destId="{9383AB85-9175-4AB9-9D4F-781DA0266214}" srcOrd="2" destOrd="0" presId="urn:microsoft.com/office/officeart/2005/8/layout/vList2"/>
    <dgm:cxn modelId="{0B4A2FF3-532F-4C1F-9706-7F9AC4385D9E}" type="presParOf" srcId="{48044493-D0B4-46C3-A08A-C0E2C49F14F7}" destId="{6402A748-591D-4ADD-A26A-1634B7F4E8EE}" srcOrd="3" destOrd="0" presId="urn:microsoft.com/office/officeart/2005/8/layout/vList2"/>
    <dgm:cxn modelId="{4997AF6E-BE86-47F7-94E0-0A32E4A86091}" type="presParOf" srcId="{48044493-D0B4-46C3-A08A-C0E2C49F14F7}" destId="{80DD05EC-EF21-40B1-94FC-E672F844EF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E23E47-F8DD-4C7E-8114-352BBCDC280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563F61D8-4D38-458E-A4D3-C75976D4C2CA}">
      <dgm:prSet phldrT="[Text]"/>
      <dgm:spPr/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14AA1B7A-6F7C-476B-A241-452C2DE24D56}" type="parTrans" cxnId="{2CE2730C-BD53-41C0-8E4C-F28A34F38537}">
      <dgm:prSet/>
      <dgm:spPr/>
      <dgm:t>
        <a:bodyPr/>
        <a:lstStyle/>
        <a:p>
          <a:endParaRPr lang="en-US"/>
        </a:p>
      </dgm:t>
    </dgm:pt>
    <dgm:pt modelId="{1058BB14-646D-4051-9BB4-A756757B0907}" type="sibTrans" cxnId="{2CE2730C-BD53-41C0-8E4C-F28A34F38537}">
      <dgm:prSet/>
      <dgm:spPr/>
      <dgm:t>
        <a:bodyPr/>
        <a:lstStyle/>
        <a:p>
          <a:r>
            <a:rPr lang="en-US" dirty="0" err="1" smtClean="0"/>
            <a:t>Main_worker</a:t>
          </a:r>
          <a:r>
            <a:rPr lang="en-US" dirty="0" smtClean="0"/>
            <a:t>()</a:t>
          </a:r>
          <a:endParaRPr lang="en-US" dirty="0"/>
        </a:p>
      </dgm:t>
    </dgm:pt>
    <dgm:pt modelId="{1FF5A03A-1AD7-4E41-91BE-F7040E0D14B9}">
      <dgm:prSet phldrT="[Text]"/>
      <dgm:spPr/>
      <dgm:t>
        <a:bodyPr/>
        <a:lstStyle/>
        <a:p>
          <a:r>
            <a:rPr lang="en-US" dirty="0" smtClean="0"/>
            <a:t>Create Model</a:t>
          </a:r>
          <a:endParaRPr lang="en-US" dirty="0"/>
        </a:p>
      </dgm:t>
    </dgm:pt>
    <dgm:pt modelId="{46476ED9-D46A-4779-A8BF-1F820C23567E}" type="parTrans" cxnId="{0BB33F2F-A5F5-4242-825C-E2AFCCA4871F}">
      <dgm:prSet/>
      <dgm:spPr/>
      <dgm:t>
        <a:bodyPr/>
        <a:lstStyle/>
        <a:p>
          <a:endParaRPr lang="en-US"/>
        </a:p>
      </dgm:t>
    </dgm:pt>
    <dgm:pt modelId="{A7F3B358-4065-491E-AF41-E430FF0DF03F}" type="sibTrans" cxnId="{0BB33F2F-A5F5-4242-825C-E2AFCCA4871F}">
      <dgm:prSet/>
      <dgm:spPr/>
      <dgm:t>
        <a:bodyPr/>
        <a:lstStyle/>
        <a:p>
          <a:r>
            <a:rPr lang="en-US" dirty="0" err="1" smtClean="0"/>
            <a:t>Torchvision.models</a:t>
          </a:r>
          <a:endParaRPr lang="en-US" dirty="0"/>
        </a:p>
      </dgm:t>
    </dgm:pt>
    <dgm:pt modelId="{821662CF-FC62-420A-99C7-2A01E476998B}">
      <dgm:prSet phldrT="[Text]"/>
      <dgm:spPr/>
      <dgm:t>
        <a:bodyPr/>
        <a:lstStyle/>
        <a:p>
          <a:r>
            <a:rPr lang="en-US" dirty="0" smtClean="0"/>
            <a:t>Define Functions</a:t>
          </a:r>
          <a:endParaRPr lang="en-US" dirty="0"/>
        </a:p>
      </dgm:t>
    </dgm:pt>
    <dgm:pt modelId="{A1A848BF-2D3C-487B-BA66-7EA4EF2746DB}" type="parTrans" cxnId="{0BEB8696-7B94-476B-8B59-56C7488C4E66}">
      <dgm:prSet/>
      <dgm:spPr/>
      <dgm:t>
        <a:bodyPr/>
        <a:lstStyle/>
        <a:p>
          <a:endParaRPr lang="en-US"/>
        </a:p>
      </dgm:t>
    </dgm:pt>
    <dgm:pt modelId="{7A25B942-8F02-4F08-B53E-80656D8403F0}" type="sibTrans" cxnId="{0BEB8696-7B94-476B-8B59-56C7488C4E66}">
      <dgm:prSet/>
      <dgm:spPr/>
      <dgm:t>
        <a:bodyPr/>
        <a:lstStyle/>
        <a:p>
          <a:r>
            <a:rPr lang="en-US" dirty="0" smtClean="0"/>
            <a:t>Loss &amp; Optimizer</a:t>
          </a:r>
          <a:endParaRPr lang="en-US" dirty="0"/>
        </a:p>
      </dgm:t>
    </dgm:pt>
    <dgm:pt modelId="{F6851055-9917-4047-BCE9-A4CA3E2B5C13}">
      <dgm:prSet phldrT="[Text]"/>
      <dgm:spPr/>
      <dgm:t>
        <a:bodyPr/>
        <a:lstStyle/>
        <a:p>
          <a:r>
            <a:rPr lang="en-US" dirty="0" smtClean="0"/>
            <a:t>Define </a:t>
          </a:r>
          <a:r>
            <a:rPr lang="en-US" dirty="0" err="1" smtClean="0"/>
            <a:t>Dataloaders</a:t>
          </a:r>
          <a:endParaRPr lang="en-US" dirty="0"/>
        </a:p>
      </dgm:t>
    </dgm:pt>
    <dgm:pt modelId="{1CEAC1ED-3175-464A-86A9-12FFD7E0D1EE}" type="parTrans" cxnId="{16AA5AA8-E70A-41AB-848D-ADC358E7D79A}">
      <dgm:prSet/>
      <dgm:spPr/>
      <dgm:t>
        <a:bodyPr/>
        <a:lstStyle/>
        <a:p>
          <a:endParaRPr lang="en-US"/>
        </a:p>
      </dgm:t>
    </dgm:pt>
    <dgm:pt modelId="{657F0912-CE00-42AF-9840-BDCEAA9E9C21}" type="sibTrans" cxnId="{16AA5AA8-E70A-41AB-848D-ADC358E7D79A}">
      <dgm:prSet/>
      <dgm:spPr/>
      <dgm:t>
        <a:bodyPr/>
        <a:lstStyle/>
        <a:p>
          <a:r>
            <a:rPr lang="en-US" dirty="0" smtClean="0"/>
            <a:t>Train &amp; Validation</a:t>
          </a:r>
          <a:endParaRPr lang="en-US" dirty="0"/>
        </a:p>
      </dgm:t>
    </dgm:pt>
    <dgm:pt modelId="{313F4419-72C7-45FC-90DB-0C7111D9113E}">
      <dgm:prSet phldrT="[Text]"/>
      <dgm:spPr/>
      <dgm:t>
        <a:bodyPr/>
        <a:lstStyle/>
        <a:p>
          <a:r>
            <a:rPr lang="en-US" dirty="0" smtClean="0"/>
            <a:t>Start Epochs</a:t>
          </a:r>
          <a:endParaRPr lang="en-US" dirty="0"/>
        </a:p>
      </dgm:t>
    </dgm:pt>
    <dgm:pt modelId="{A33548CD-10A1-4535-9B20-EF8E9CC4905F}" type="parTrans" cxnId="{37807565-DB33-4081-9AFD-4E1635E8C166}">
      <dgm:prSet/>
      <dgm:spPr/>
      <dgm:t>
        <a:bodyPr/>
        <a:lstStyle/>
        <a:p>
          <a:endParaRPr lang="en-US"/>
        </a:p>
      </dgm:t>
    </dgm:pt>
    <dgm:pt modelId="{79973C09-F9D6-4BB0-8AEE-850DCF8A885F}" type="sibTrans" cxnId="{37807565-DB33-4081-9AFD-4E1635E8C166}">
      <dgm:prSet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FAC31F18-4354-4F9B-B606-723847949D90}">
      <dgm:prSet/>
      <dgm:spPr/>
      <dgm:t>
        <a:bodyPr/>
        <a:lstStyle/>
        <a:p>
          <a:r>
            <a:rPr lang="en-US" dirty="0" smtClean="0"/>
            <a:t>Train()</a:t>
          </a:r>
          <a:endParaRPr lang="en-US" dirty="0"/>
        </a:p>
      </dgm:t>
    </dgm:pt>
    <dgm:pt modelId="{E5018520-C754-44EB-84AC-C0CED7840569}" type="parTrans" cxnId="{D59C3ACB-53C0-4757-920F-54491F3F3280}">
      <dgm:prSet/>
      <dgm:spPr/>
      <dgm:t>
        <a:bodyPr/>
        <a:lstStyle/>
        <a:p>
          <a:endParaRPr lang="en-US"/>
        </a:p>
      </dgm:t>
    </dgm:pt>
    <dgm:pt modelId="{19321087-6532-4C73-8A08-2FE21395BF83}" type="sibTrans" cxnId="{D59C3ACB-53C0-4757-920F-54491F3F3280}">
      <dgm:prSet/>
      <dgm:spPr/>
      <dgm:t>
        <a:bodyPr/>
        <a:lstStyle/>
        <a:p>
          <a:endParaRPr lang="en-US"/>
        </a:p>
      </dgm:t>
    </dgm:pt>
    <dgm:pt modelId="{8AFC0569-3379-4140-853B-A1068CB44CA3}">
      <dgm:prSet/>
      <dgm:spPr/>
      <dgm:t>
        <a:bodyPr/>
        <a:lstStyle/>
        <a:p>
          <a:r>
            <a:rPr lang="en-US" dirty="0" smtClean="0"/>
            <a:t>Validate()</a:t>
          </a:r>
          <a:endParaRPr lang="en-US" dirty="0"/>
        </a:p>
      </dgm:t>
    </dgm:pt>
    <dgm:pt modelId="{139E0DC1-AFDB-42AF-962F-FF2B25C6236B}" type="parTrans" cxnId="{20F60B6F-60CF-4D15-AB18-19DBDB80DD01}">
      <dgm:prSet/>
      <dgm:spPr/>
      <dgm:t>
        <a:bodyPr/>
        <a:lstStyle/>
        <a:p>
          <a:endParaRPr lang="en-US"/>
        </a:p>
      </dgm:t>
    </dgm:pt>
    <dgm:pt modelId="{65A07019-514A-4994-9FB9-0418050CD651}" type="sibTrans" cxnId="{20F60B6F-60CF-4D15-AB18-19DBDB80DD01}">
      <dgm:prSet/>
      <dgm:spPr/>
      <dgm:t>
        <a:bodyPr/>
        <a:lstStyle/>
        <a:p>
          <a:endParaRPr lang="en-US"/>
        </a:p>
      </dgm:t>
    </dgm:pt>
    <dgm:pt modelId="{40CDE406-7072-43A6-9B2B-73AF3D881FB0}">
      <dgm:prSet/>
      <dgm:spPr/>
      <dgm:t>
        <a:bodyPr/>
        <a:lstStyle/>
        <a:p>
          <a:r>
            <a:rPr lang="en-US" dirty="0" smtClean="0"/>
            <a:t>Save Model</a:t>
          </a:r>
          <a:endParaRPr lang="en-US" dirty="0"/>
        </a:p>
      </dgm:t>
    </dgm:pt>
    <dgm:pt modelId="{D2B9E1BB-BA21-4BCB-B21B-225ED4D98DBC}" type="parTrans" cxnId="{06FFDF62-F28A-4988-B933-D07F5FE12463}">
      <dgm:prSet/>
      <dgm:spPr/>
      <dgm:t>
        <a:bodyPr/>
        <a:lstStyle/>
        <a:p>
          <a:endParaRPr lang="en-US"/>
        </a:p>
      </dgm:t>
    </dgm:pt>
    <dgm:pt modelId="{33053880-11E0-4CE9-96EA-33DDC071C2E2}" type="sibTrans" cxnId="{06FFDF62-F28A-4988-B933-D07F5FE12463}">
      <dgm:prSet/>
      <dgm:spPr/>
      <dgm:t>
        <a:bodyPr/>
        <a:lstStyle/>
        <a:p>
          <a:endParaRPr lang="en-US"/>
        </a:p>
      </dgm:t>
    </dgm:pt>
    <dgm:pt modelId="{3E994DDF-1CE2-4E36-B057-F51608342375}" type="pres">
      <dgm:prSet presAssocID="{65E23E47-F8DD-4C7E-8114-352BBCDC280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2EDAA1B-CB28-4054-A8F1-926387CBD47D}" type="pres">
      <dgm:prSet presAssocID="{563F61D8-4D38-458E-A4D3-C75976D4C2CA}" presName="hierRoot1" presStyleCnt="0">
        <dgm:presLayoutVars>
          <dgm:hierBranch val="init"/>
        </dgm:presLayoutVars>
      </dgm:prSet>
      <dgm:spPr/>
    </dgm:pt>
    <dgm:pt modelId="{6FB59590-696F-4DE1-A0DB-99C7D78622C9}" type="pres">
      <dgm:prSet presAssocID="{563F61D8-4D38-458E-A4D3-C75976D4C2CA}" presName="rootComposite1" presStyleCnt="0"/>
      <dgm:spPr/>
    </dgm:pt>
    <dgm:pt modelId="{1C75EF12-737D-43F1-B2E9-4CD78E548B97}" type="pres">
      <dgm:prSet presAssocID="{563F61D8-4D38-458E-A4D3-C75976D4C2CA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2CA837F-EAF8-4133-BFCC-D2C4FD5766ED}" type="pres">
      <dgm:prSet presAssocID="{563F61D8-4D38-458E-A4D3-C75976D4C2CA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E335908-B9B4-4352-8257-9E4649972716}" type="pres">
      <dgm:prSet presAssocID="{563F61D8-4D38-458E-A4D3-C75976D4C2CA}" presName="rootConnector1" presStyleLbl="node1" presStyleIdx="0" presStyleCnt="7"/>
      <dgm:spPr/>
      <dgm:t>
        <a:bodyPr/>
        <a:lstStyle/>
        <a:p>
          <a:endParaRPr lang="en-US"/>
        </a:p>
      </dgm:t>
    </dgm:pt>
    <dgm:pt modelId="{382864DF-3234-4BA9-8522-913563E56799}" type="pres">
      <dgm:prSet presAssocID="{563F61D8-4D38-458E-A4D3-C75976D4C2CA}" presName="hierChild2" presStyleCnt="0"/>
      <dgm:spPr/>
    </dgm:pt>
    <dgm:pt modelId="{4BD65E4A-20BE-4CA5-8378-3209F81D2123}" type="pres">
      <dgm:prSet presAssocID="{46476ED9-D46A-4779-A8BF-1F820C23567E}" presName="Name37" presStyleLbl="parChTrans1D2" presStyleIdx="0" presStyleCnt="4"/>
      <dgm:spPr/>
      <dgm:t>
        <a:bodyPr/>
        <a:lstStyle/>
        <a:p>
          <a:endParaRPr lang="en-US"/>
        </a:p>
      </dgm:t>
    </dgm:pt>
    <dgm:pt modelId="{3D812308-D992-4EC3-B98C-4AADF11A081F}" type="pres">
      <dgm:prSet presAssocID="{1FF5A03A-1AD7-4E41-91BE-F7040E0D14B9}" presName="hierRoot2" presStyleCnt="0">
        <dgm:presLayoutVars>
          <dgm:hierBranch val="init"/>
        </dgm:presLayoutVars>
      </dgm:prSet>
      <dgm:spPr/>
    </dgm:pt>
    <dgm:pt modelId="{D45C7C55-33C2-40DE-BF17-F50B1A48DF19}" type="pres">
      <dgm:prSet presAssocID="{1FF5A03A-1AD7-4E41-91BE-F7040E0D14B9}" presName="rootComposite" presStyleCnt="0"/>
      <dgm:spPr/>
    </dgm:pt>
    <dgm:pt modelId="{7EE8278F-2621-42D9-9AF6-2382BC59F2BE}" type="pres">
      <dgm:prSet presAssocID="{1FF5A03A-1AD7-4E41-91BE-F7040E0D14B9}" presName="rootText" presStyleLbl="node1" presStyleIdx="0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9530247-4CDE-4038-AA34-A3C319AA3D17}" type="pres">
      <dgm:prSet presAssocID="{1FF5A03A-1AD7-4E41-91BE-F7040E0D14B9}" presName="titleText2" presStyleLbl="fgAcc1" presStyleIdx="0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C15B4F4-587D-488E-B258-E1C2115F9B42}" type="pres">
      <dgm:prSet presAssocID="{1FF5A03A-1AD7-4E41-91BE-F7040E0D14B9}" presName="rootConnector" presStyleLbl="node2" presStyleIdx="0" presStyleCnt="0"/>
      <dgm:spPr/>
      <dgm:t>
        <a:bodyPr/>
        <a:lstStyle/>
        <a:p>
          <a:endParaRPr lang="en-US"/>
        </a:p>
      </dgm:t>
    </dgm:pt>
    <dgm:pt modelId="{7C6FD1F7-37FE-481B-9887-21A19213D028}" type="pres">
      <dgm:prSet presAssocID="{1FF5A03A-1AD7-4E41-91BE-F7040E0D14B9}" presName="hierChild4" presStyleCnt="0"/>
      <dgm:spPr/>
    </dgm:pt>
    <dgm:pt modelId="{7F156076-7DE4-4DF3-BFE3-09605D0B662C}" type="pres">
      <dgm:prSet presAssocID="{1FF5A03A-1AD7-4E41-91BE-F7040E0D14B9}" presName="hierChild5" presStyleCnt="0"/>
      <dgm:spPr/>
    </dgm:pt>
    <dgm:pt modelId="{29B4F4E9-8A03-48CC-8664-1E11D11CA23D}" type="pres">
      <dgm:prSet presAssocID="{A1A848BF-2D3C-487B-BA66-7EA4EF2746DB}" presName="Name37" presStyleLbl="parChTrans1D2" presStyleIdx="1" presStyleCnt="4"/>
      <dgm:spPr/>
      <dgm:t>
        <a:bodyPr/>
        <a:lstStyle/>
        <a:p>
          <a:endParaRPr lang="en-US"/>
        </a:p>
      </dgm:t>
    </dgm:pt>
    <dgm:pt modelId="{73F0DCA0-B2C1-4B83-BCC6-59DA64AC31F8}" type="pres">
      <dgm:prSet presAssocID="{821662CF-FC62-420A-99C7-2A01E476998B}" presName="hierRoot2" presStyleCnt="0">
        <dgm:presLayoutVars>
          <dgm:hierBranch val="init"/>
        </dgm:presLayoutVars>
      </dgm:prSet>
      <dgm:spPr/>
    </dgm:pt>
    <dgm:pt modelId="{B13C4EFF-0906-4412-A53E-F7A882876892}" type="pres">
      <dgm:prSet presAssocID="{821662CF-FC62-420A-99C7-2A01E476998B}" presName="rootComposite" presStyleCnt="0"/>
      <dgm:spPr/>
    </dgm:pt>
    <dgm:pt modelId="{171F5DE8-E452-4C6C-BCF8-667985F3A931}" type="pres">
      <dgm:prSet presAssocID="{821662CF-FC62-420A-99C7-2A01E476998B}" presName="rootText" presStyleLbl="node1" presStyleIdx="1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06F2591-2B5E-4877-8D91-15A9C45846C3}" type="pres">
      <dgm:prSet presAssocID="{821662CF-FC62-420A-99C7-2A01E476998B}" presName="titleText2" presStyleLbl="fgAcc1" presStyleIdx="1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0CFA318-BDBF-46C9-9248-512F9FCD3DE2}" type="pres">
      <dgm:prSet presAssocID="{821662CF-FC62-420A-99C7-2A01E476998B}" presName="rootConnector" presStyleLbl="node2" presStyleIdx="0" presStyleCnt="0"/>
      <dgm:spPr/>
      <dgm:t>
        <a:bodyPr/>
        <a:lstStyle/>
        <a:p>
          <a:endParaRPr lang="en-US"/>
        </a:p>
      </dgm:t>
    </dgm:pt>
    <dgm:pt modelId="{44CA58C4-7D51-42A9-A06E-A787B4E12C4A}" type="pres">
      <dgm:prSet presAssocID="{821662CF-FC62-420A-99C7-2A01E476998B}" presName="hierChild4" presStyleCnt="0"/>
      <dgm:spPr/>
    </dgm:pt>
    <dgm:pt modelId="{B5C1E454-D392-4302-85E0-DB2608213D67}" type="pres">
      <dgm:prSet presAssocID="{821662CF-FC62-420A-99C7-2A01E476998B}" presName="hierChild5" presStyleCnt="0"/>
      <dgm:spPr/>
    </dgm:pt>
    <dgm:pt modelId="{71FFF2A0-0DA0-4D09-A096-9DFF461D2FA4}" type="pres">
      <dgm:prSet presAssocID="{1CEAC1ED-3175-464A-86A9-12FFD7E0D1EE}" presName="Name37" presStyleLbl="parChTrans1D2" presStyleIdx="2" presStyleCnt="4"/>
      <dgm:spPr/>
      <dgm:t>
        <a:bodyPr/>
        <a:lstStyle/>
        <a:p>
          <a:endParaRPr lang="en-US"/>
        </a:p>
      </dgm:t>
    </dgm:pt>
    <dgm:pt modelId="{1595A7C7-039F-4E16-8ADA-C2A9D09C9FE4}" type="pres">
      <dgm:prSet presAssocID="{F6851055-9917-4047-BCE9-A4CA3E2B5C13}" presName="hierRoot2" presStyleCnt="0">
        <dgm:presLayoutVars>
          <dgm:hierBranch val="init"/>
        </dgm:presLayoutVars>
      </dgm:prSet>
      <dgm:spPr/>
    </dgm:pt>
    <dgm:pt modelId="{654873DC-1020-4CEF-B85C-F9FD6FE24DA7}" type="pres">
      <dgm:prSet presAssocID="{F6851055-9917-4047-BCE9-A4CA3E2B5C13}" presName="rootComposite" presStyleCnt="0"/>
      <dgm:spPr/>
    </dgm:pt>
    <dgm:pt modelId="{74FC0B61-60FD-482F-B5B9-06E3ED2E5CF0}" type="pres">
      <dgm:prSet presAssocID="{F6851055-9917-4047-BCE9-A4CA3E2B5C13}" presName="rootText" presStyleLbl="node1" presStyleIdx="2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3DA9581-D338-4E8C-9BBE-0229AD3EBA92}" type="pres">
      <dgm:prSet presAssocID="{F6851055-9917-4047-BCE9-A4CA3E2B5C13}" presName="titleText2" presStyleLbl="fgAcc1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92D79F-6C08-4EF2-B26B-AB6510A4C0AD}" type="pres">
      <dgm:prSet presAssocID="{F6851055-9917-4047-BCE9-A4CA3E2B5C13}" presName="rootConnector" presStyleLbl="node2" presStyleIdx="0" presStyleCnt="0"/>
      <dgm:spPr/>
      <dgm:t>
        <a:bodyPr/>
        <a:lstStyle/>
        <a:p>
          <a:endParaRPr lang="en-US"/>
        </a:p>
      </dgm:t>
    </dgm:pt>
    <dgm:pt modelId="{C06CC7B2-0FCD-4721-81FF-E0B56E6AAD74}" type="pres">
      <dgm:prSet presAssocID="{F6851055-9917-4047-BCE9-A4CA3E2B5C13}" presName="hierChild4" presStyleCnt="0"/>
      <dgm:spPr/>
    </dgm:pt>
    <dgm:pt modelId="{4F5D42A6-24B3-4778-B88A-949A7126EF3F}" type="pres">
      <dgm:prSet presAssocID="{F6851055-9917-4047-BCE9-A4CA3E2B5C13}" presName="hierChild5" presStyleCnt="0"/>
      <dgm:spPr/>
    </dgm:pt>
    <dgm:pt modelId="{F8DBCFE1-7877-47E8-A56B-C087A085A830}" type="pres">
      <dgm:prSet presAssocID="{A33548CD-10A1-4535-9B20-EF8E9CC4905F}" presName="Name37" presStyleLbl="parChTrans1D2" presStyleIdx="3" presStyleCnt="4"/>
      <dgm:spPr/>
      <dgm:t>
        <a:bodyPr/>
        <a:lstStyle/>
        <a:p>
          <a:endParaRPr lang="en-US"/>
        </a:p>
      </dgm:t>
    </dgm:pt>
    <dgm:pt modelId="{00EEECA1-2771-4B55-9727-23D1163271E5}" type="pres">
      <dgm:prSet presAssocID="{313F4419-72C7-45FC-90DB-0C7111D9113E}" presName="hierRoot2" presStyleCnt="0">
        <dgm:presLayoutVars>
          <dgm:hierBranch val="init"/>
        </dgm:presLayoutVars>
      </dgm:prSet>
      <dgm:spPr/>
    </dgm:pt>
    <dgm:pt modelId="{3340E25B-105A-4F0E-8ED3-CAE9CB9E0EDE}" type="pres">
      <dgm:prSet presAssocID="{313F4419-72C7-45FC-90DB-0C7111D9113E}" presName="rootComposite" presStyleCnt="0"/>
      <dgm:spPr/>
    </dgm:pt>
    <dgm:pt modelId="{699E252A-7DA7-4028-A489-160C22ED2F37}" type="pres">
      <dgm:prSet presAssocID="{313F4419-72C7-45FC-90DB-0C7111D9113E}" presName="rootText" presStyleLbl="node1" presStyleIdx="3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BBF91F9-C04F-42E0-8D37-9E47F10B4769}" type="pres">
      <dgm:prSet presAssocID="{313F4419-72C7-45FC-90DB-0C7111D9113E}" presName="titleText2" presStyleLbl="fgAcc1" presStyleIdx="3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6180D06-AEF5-4EC5-B041-C6F0D11D3700}" type="pres">
      <dgm:prSet presAssocID="{313F4419-72C7-45FC-90DB-0C7111D9113E}" presName="rootConnector" presStyleLbl="node2" presStyleIdx="0" presStyleCnt="0"/>
      <dgm:spPr/>
      <dgm:t>
        <a:bodyPr/>
        <a:lstStyle/>
        <a:p>
          <a:endParaRPr lang="en-US"/>
        </a:p>
      </dgm:t>
    </dgm:pt>
    <dgm:pt modelId="{8E76E73D-1D47-4AFB-B1CB-DCD20E5E5A76}" type="pres">
      <dgm:prSet presAssocID="{313F4419-72C7-45FC-90DB-0C7111D9113E}" presName="hierChild4" presStyleCnt="0"/>
      <dgm:spPr/>
    </dgm:pt>
    <dgm:pt modelId="{9956A53E-A457-42FD-9FE3-ADED5D07AEB4}" type="pres">
      <dgm:prSet presAssocID="{E5018520-C754-44EB-84AC-C0CED7840569}" presName="Name37" presStyleLbl="parChTrans1D3" presStyleIdx="0" presStyleCnt="3"/>
      <dgm:spPr/>
      <dgm:t>
        <a:bodyPr/>
        <a:lstStyle/>
        <a:p>
          <a:endParaRPr lang="en-US"/>
        </a:p>
      </dgm:t>
    </dgm:pt>
    <dgm:pt modelId="{384E9F0D-7148-4AB4-9675-F5B6867E01A9}" type="pres">
      <dgm:prSet presAssocID="{FAC31F18-4354-4F9B-B606-723847949D90}" presName="hierRoot2" presStyleCnt="0">
        <dgm:presLayoutVars>
          <dgm:hierBranch val="init"/>
        </dgm:presLayoutVars>
      </dgm:prSet>
      <dgm:spPr/>
    </dgm:pt>
    <dgm:pt modelId="{9B7F9A99-5AEE-4DBC-B46E-408C3BB29C82}" type="pres">
      <dgm:prSet presAssocID="{FAC31F18-4354-4F9B-B606-723847949D90}" presName="rootComposite" presStyleCnt="0"/>
      <dgm:spPr/>
    </dgm:pt>
    <dgm:pt modelId="{E8D15DE9-1B9C-4819-A15B-CFFA42E5171F}" type="pres">
      <dgm:prSet presAssocID="{FAC31F18-4354-4F9B-B606-723847949D90}" presName="rootText" presStyleLbl="node1" presStyleIdx="4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E188EDE-D560-455F-8E13-580EB1C9739E}" type="pres">
      <dgm:prSet presAssocID="{FAC31F18-4354-4F9B-B606-723847949D90}" presName="titleText2" presStyleLbl="fgAcc1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93EE3F4-8F04-4685-9BA5-3C0D93F43CC1}" type="pres">
      <dgm:prSet presAssocID="{FAC31F18-4354-4F9B-B606-723847949D90}" presName="rootConnector" presStyleLbl="node3" presStyleIdx="0" presStyleCnt="0"/>
      <dgm:spPr/>
      <dgm:t>
        <a:bodyPr/>
        <a:lstStyle/>
        <a:p>
          <a:endParaRPr lang="en-US"/>
        </a:p>
      </dgm:t>
    </dgm:pt>
    <dgm:pt modelId="{CAC6A500-5CFF-4DD3-9A28-027C8AD309A1}" type="pres">
      <dgm:prSet presAssocID="{FAC31F18-4354-4F9B-B606-723847949D90}" presName="hierChild4" presStyleCnt="0"/>
      <dgm:spPr/>
    </dgm:pt>
    <dgm:pt modelId="{19442F84-DD55-40CE-BCDB-AF8A3BA20D87}" type="pres">
      <dgm:prSet presAssocID="{FAC31F18-4354-4F9B-B606-723847949D90}" presName="hierChild5" presStyleCnt="0"/>
      <dgm:spPr/>
    </dgm:pt>
    <dgm:pt modelId="{6829CC4A-B613-4DC2-91CF-2765ED34621A}" type="pres">
      <dgm:prSet presAssocID="{139E0DC1-AFDB-42AF-962F-FF2B25C6236B}" presName="Name37" presStyleLbl="parChTrans1D3" presStyleIdx="1" presStyleCnt="3"/>
      <dgm:spPr/>
      <dgm:t>
        <a:bodyPr/>
        <a:lstStyle/>
        <a:p>
          <a:endParaRPr lang="en-US"/>
        </a:p>
      </dgm:t>
    </dgm:pt>
    <dgm:pt modelId="{4F76EB01-C02E-4000-8797-1C7BB0239C89}" type="pres">
      <dgm:prSet presAssocID="{8AFC0569-3379-4140-853B-A1068CB44CA3}" presName="hierRoot2" presStyleCnt="0">
        <dgm:presLayoutVars>
          <dgm:hierBranch val="init"/>
        </dgm:presLayoutVars>
      </dgm:prSet>
      <dgm:spPr/>
    </dgm:pt>
    <dgm:pt modelId="{F2B39AC8-0287-4E8E-93C2-46EC2D317196}" type="pres">
      <dgm:prSet presAssocID="{8AFC0569-3379-4140-853B-A1068CB44CA3}" presName="rootComposite" presStyleCnt="0"/>
      <dgm:spPr/>
    </dgm:pt>
    <dgm:pt modelId="{FC9CAFE8-6939-48C0-B94F-3F06B81BB215}" type="pres">
      <dgm:prSet presAssocID="{8AFC0569-3379-4140-853B-A1068CB44CA3}" presName="rootText" presStyleLbl="node1" presStyleIdx="5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4E28B1A-1FC8-413F-B133-6D9C24E8747E}" type="pres">
      <dgm:prSet presAssocID="{8AFC0569-3379-4140-853B-A1068CB44CA3}" presName="titleText2" presStyleLbl="fgAcc1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90F0430-BBA3-44F3-99E6-96F1DB6E3B7A}" type="pres">
      <dgm:prSet presAssocID="{8AFC0569-3379-4140-853B-A1068CB44CA3}" presName="rootConnector" presStyleLbl="node3" presStyleIdx="0" presStyleCnt="0"/>
      <dgm:spPr/>
      <dgm:t>
        <a:bodyPr/>
        <a:lstStyle/>
        <a:p>
          <a:endParaRPr lang="en-US"/>
        </a:p>
      </dgm:t>
    </dgm:pt>
    <dgm:pt modelId="{4EA516D7-41B9-4E85-8C8B-B3A539F11F47}" type="pres">
      <dgm:prSet presAssocID="{8AFC0569-3379-4140-853B-A1068CB44CA3}" presName="hierChild4" presStyleCnt="0"/>
      <dgm:spPr/>
    </dgm:pt>
    <dgm:pt modelId="{9AFA642F-5AD0-46B9-AD01-6DF5967D44B1}" type="pres">
      <dgm:prSet presAssocID="{8AFC0569-3379-4140-853B-A1068CB44CA3}" presName="hierChild5" presStyleCnt="0"/>
      <dgm:spPr/>
    </dgm:pt>
    <dgm:pt modelId="{7C399A04-2BB1-4BE2-9A8F-476F551070C0}" type="pres">
      <dgm:prSet presAssocID="{D2B9E1BB-BA21-4BCB-B21B-225ED4D98DBC}" presName="Name37" presStyleLbl="parChTrans1D3" presStyleIdx="2" presStyleCnt="3"/>
      <dgm:spPr/>
      <dgm:t>
        <a:bodyPr/>
        <a:lstStyle/>
        <a:p>
          <a:endParaRPr lang="en-US"/>
        </a:p>
      </dgm:t>
    </dgm:pt>
    <dgm:pt modelId="{1C2E215C-5342-4CCA-8F76-573EB76A31BE}" type="pres">
      <dgm:prSet presAssocID="{40CDE406-7072-43A6-9B2B-73AF3D881FB0}" presName="hierRoot2" presStyleCnt="0">
        <dgm:presLayoutVars>
          <dgm:hierBranch val="init"/>
        </dgm:presLayoutVars>
      </dgm:prSet>
      <dgm:spPr/>
    </dgm:pt>
    <dgm:pt modelId="{50A692DA-8F8A-400F-BB19-63091C589C72}" type="pres">
      <dgm:prSet presAssocID="{40CDE406-7072-43A6-9B2B-73AF3D881FB0}" presName="rootComposite" presStyleCnt="0"/>
      <dgm:spPr/>
    </dgm:pt>
    <dgm:pt modelId="{3CF38CFE-A3F6-4735-BA47-C29B82B4831C}" type="pres">
      <dgm:prSet presAssocID="{40CDE406-7072-43A6-9B2B-73AF3D881FB0}" presName="rootText" presStyleLbl="node1" presStyleIdx="6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17EF996-0F01-4FD7-90EE-6BF1A1E4E82D}" type="pres">
      <dgm:prSet presAssocID="{40CDE406-7072-43A6-9B2B-73AF3D881FB0}" presName="titleText2" presStyleLbl="fgAcc1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2FBCA4E-06A8-4858-AC0A-554C482E4145}" type="pres">
      <dgm:prSet presAssocID="{40CDE406-7072-43A6-9B2B-73AF3D881FB0}" presName="rootConnector" presStyleLbl="node3" presStyleIdx="0" presStyleCnt="0"/>
      <dgm:spPr/>
      <dgm:t>
        <a:bodyPr/>
        <a:lstStyle/>
        <a:p>
          <a:endParaRPr lang="en-US"/>
        </a:p>
      </dgm:t>
    </dgm:pt>
    <dgm:pt modelId="{85AD7C0A-C91E-4B7D-9D33-94FAEF1D3DDE}" type="pres">
      <dgm:prSet presAssocID="{40CDE406-7072-43A6-9B2B-73AF3D881FB0}" presName="hierChild4" presStyleCnt="0"/>
      <dgm:spPr/>
    </dgm:pt>
    <dgm:pt modelId="{75E9C2A0-45D2-4B23-A53A-625BFCDA8243}" type="pres">
      <dgm:prSet presAssocID="{40CDE406-7072-43A6-9B2B-73AF3D881FB0}" presName="hierChild5" presStyleCnt="0"/>
      <dgm:spPr/>
    </dgm:pt>
    <dgm:pt modelId="{9529F3E9-3CFF-4CD3-895D-9E051FB73E1D}" type="pres">
      <dgm:prSet presAssocID="{313F4419-72C7-45FC-90DB-0C7111D9113E}" presName="hierChild5" presStyleCnt="0"/>
      <dgm:spPr/>
    </dgm:pt>
    <dgm:pt modelId="{ED89702E-2A5B-40DE-86E3-0A849C073547}" type="pres">
      <dgm:prSet presAssocID="{563F61D8-4D38-458E-A4D3-C75976D4C2CA}" presName="hierChild3" presStyleCnt="0"/>
      <dgm:spPr/>
    </dgm:pt>
  </dgm:ptLst>
  <dgm:cxnLst>
    <dgm:cxn modelId="{105EBBE0-A8AF-43BC-B7F3-5B42339D8B29}" type="presOf" srcId="{821662CF-FC62-420A-99C7-2A01E476998B}" destId="{D0CFA318-BDBF-46C9-9248-512F9FCD3DE2}" srcOrd="1" destOrd="0" presId="urn:microsoft.com/office/officeart/2008/layout/NameandTitleOrganizationalChart"/>
    <dgm:cxn modelId="{C3217D4A-F46E-4D4B-A5B1-98C8D9CD0B33}" type="presOf" srcId="{F6851055-9917-4047-BCE9-A4CA3E2B5C13}" destId="{7092D79F-6C08-4EF2-B26B-AB6510A4C0AD}" srcOrd="1" destOrd="0" presId="urn:microsoft.com/office/officeart/2008/layout/NameandTitleOrganizationalChart"/>
    <dgm:cxn modelId="{A5DCB035-8FBF-46D8-A488-B388E435F076}" type="presOf" srcId="{8AFC0569-3379-4140-853B-A1068CB44CA3}" destId="{990F0430-BBA3-44F3-99E6-96F1DB6E3B7A}" srcOrd="1" destOrd="0" presId="urn:microsoft.com/office/officeart/2008/layout/NameandTitleOrganizationalChart"/>
    <dgm:cxn modelId="{44DE6F41-615D-41DA-ABB4-26A72112E18E}" type="presOf" srcId="{1FF5A03A-1AD7-4E41-91BE-F7040E0D14B9}" destId="{2C15B4F4-587D-488E-B258-E1C2115F9B42}" srcOrd="1" destOrd="0" presId="urn:microsoft.com/office/officeart/2008/layout/NameandTitleOrganizationalChart"/>
    <dgm:cxn modelId="{20F60B6F-60CF-4D15-AB18-19DBDB80DD01}" srcId="{313F4419-72C7-45FC-90DB-0C7111D9113E}" destId="{8AFC0569-3379-4140-853B-A1068CB44CA3}" srcOrd="1" destOrd="0" parTransId="{139E0DC1-AFDB-42AF-962F-FF2B25C6236B}" sibTransId="{65A07019-514A-4994-9FB9-0418050CD651}"/>
    <dgm:cxn modelId="{44251096-4419-41AB-A5B4-AE3550F5BAC6}" type="presOf" srcId="{F6851055-9917-4047-BCE9-A4CA3E2B5C13}" destId="{74FC0B61-60FD-482F-B5B9-06E3ED2E5CF0}" srcOrd="0" destOrd="0" presId="urn:microsoft.com/office/officeart/2008/layout/NameandTitleOrganizationalChart"/>
    <dgm:cxn modelId="{EEC1AB6F-136B-46ED-9F2D-6C17F2243BBE}" type="presOf" srcId="{40CDE406-7072-43A6-9B2B-73AF3D881FB0}" destId="{3CF38CFE-A3F6-4735-BA47-C29B82B4831C}" srcOrd="0" destOrd="0" presId="urn:microsoft.com/office/officeart/2008/layout/NameandTitleOrganizationalChart"/>
    <dgm:cxn modelId="{37807565-DB33-4081-9AFD-4E1635E8C166}" srcId="{563F61D8-4D38-458E-A4D3-C75976D4C2CA}" destId="{313F4419-72C7-45FC-90DB-0C7111D9113E}" srcOrd="3" destOrd="0" parTransId="{A33548CD-10A1-4535-9B20-EF8E9CC4905F}" sibTransId="{79973C09-F9D6-4BB0-8AEE-850DCF8A885F}"/>
    <dgm:cxn modelId="{BC82236B-578D-4F34-BAE8-6381597657F9}" type="presOf" srcId="{A33548CD-10A1-4535-9B20-EF8E9CC4905F}" destId="{F8DBCFE1-7877-47E8-A56B-C087A085A830}" srcOrd="0" destOrd="0" presId="urn:microsoft.com/office/officeart/2008/layout/NameandTitleOrganizationalChart"/>
    <dgm:cxn modelId="{2CE2730C-BD53-41C0-8E4C-F28A34F38537}" srcId="{65E23E47-F8DD-4C7E-8114-352BBCDC2806}" destId="{563F61D8-4D38-458E-A4D3-C75976D4C2CA}" srcOrd="0" destOrd="0" parTransId="{14AA1B7A-6F7C-476B-A241-452C2DE24D56}" sibTransId="{1058BB14-646D-4051-9BB4-A756757B0907}"/>
    <dgm:cxn modelId="{C303D3CE-5F5E-4792-9EB1-6A9F96F9CD0E}" type="presOf" srcId="{657F0912-CE00-42AF-9840-BDCEAA9E9C21}" destId="{43DA9581-D338-4E8C-9BBE-0229AD3EBA92}" srcOrd="0" destOrd="0" presId="urn:microsoft.com/office/officeart/2008/layout/NameandTitleOrganizationalChart"/>
    <dgm:cxn modelId="{0D366F35-C360-4BD0-B2D4-350653B0FC19}" type="presOf" srcId="{FAC31F18-4354-4F9B-B606-723847949D90}" destId="{293EE3F4-8F04-4685-9BA5-3C0D93F43CC1}" srcOrd="1" destOrd="0" presId="urn:microsoft.com/office/officeart/2008/layout/NameandTitleOrganizationalChart"/>
    <dgm:cxn modelId="{0BBB2EF1-8516-41FF-A044-EE805A35E7CC}" type="presOf" srcId="{40CDE406-7072-43A6-9B2B-73AF3D881FB0}" destId="{72FBCA4E-06A8-4858-AC0A-554C482E4145}" srcOrd="1" destOrd="0" presId="urn:microsoft.com/office/officeart/2008/layout/NameandTitleOrganizationalChart"/>
    <dgm:cxn modelId="{3BCED2EB-06BF-44E7-A67D-E432DCAD7772}" type="presOf" srcId="{313F4419-72C7-45FC-90DB-0C7111D9113E}" destId="{699E252A-7DA7-4028-A489-160C22ED2F37}" srcOrd="0" destOrd="0" presId="urn:microsoft.com/office/officeart/2008/layout/NameandTitleOrganizationalChart"/>
    <dgm:cxn modelId="{F40688D2-8152-45D4-878F-AA8E1EADA161}" type="presOf" srcId="{65E23E47-F8DD-4C7E-8114-352BBCDC2806}" destId="{3E994DDF-1CE2-4E36-B057-F51608342375}" srcOrd="0" destOrd="0" presId="urn:microsoft.com/office/officeart/2008/layout/NameandTitleOrganizationalChart"/>
    <dgm:cxn modelId="{CBEC57E2-774C-4B62-9F48-96B9B6C1CCB4}" type="presOf" srcId="{46476ED9-D46A-4779-A8BF-1F820C23567E}" destId="{4BD65E4A-20BE-4CA5-8378-3209F81D2123}" srcOrd="0" destOrd="0" presId="urn:microsoft.com/office/officeart/2008/layout/NameandTitleOrganizationalChart"/>
    <dgm:cxn modelId="{06FFDF62-F28A-4988-B933-D07F5FE12463}" srcId="{313F4419-72C7-45FC-90DB-0C7111D9113E}" destId="{40CDE406-7072-43A6-9B2B-73AF3D881FB0}" srcOrd="2" destOrd="0" parTransId="{D2B9E1BB-BA21-4BCB-B21B-225ED4D98DBC}" sibTransId="{33053880-11E0-4CE9-96EA-33DDC071C2E2}"/>
    <dgm:cxn modelId="{EB0D582C-C226-43AE-B13C-6D7FC17A79C9}" type="presOf" srcId="{E5018520-C754-44EB-84AC-C0CED7840569}" destId="{9956A53E-A457-42FD-9FE3-ADED5D07AEB4}" srcOrd="0" destOrd="0" presId="urn:microsoft.com/office/officeart/2008/layout/NameandTitleOrganizationalChart"/>
    <dgm:cxn modelId="{AF2E5D84-8C29-4748-A6DC-5A69F9D19F98}" type="presOf" srcId="{313F4419-72C7-45FC-90DB-0C7111D9113E}" destId="{A6180D06-AEF5-4EC5-B041-C6F0D11D3700}" srcOrd="1" destOrd="0" presId="urn:microsoft.com/office/officeart/2008/layout/NameandTitleOrganizationalChart"/>
    <dgm:cxn modelId="{16AA5AA8-E70A-41AB-848D-ADC358E7D79A}" srcId="{563F61D8-4D38-458E-A4D3-C75976D4C2CA}" destId="{F6851055-9917-4047-BCE9-A4CA3E2B5C13}" srcOrd="2" destOrd="0" parTransId="{1CEAC1ED-3175-464A-86A9-12FFD7E0D1EE}" sibTransId="{657F0912-CE00-42AF-9840-BDCEAA9E9C21}"/>
    <dgm:cxn modelId="{39BADBE9-F03E-49D0-B11C-F310A3DCDB3C}" type="presOf" srcId="{33053880-11E0-4CE9-96EA-33DDC071C2E2}" destId="{C17EF996-0F01-4FD7-90EE-6BF1A1E4E82D}" srcOrd="0" destOrd="0" presId="urn:microsoft.com/office/officeart/2008/layout/NameandTitleOrganizationalChart"/>
    <dgm:cxn modelId="{32425050-D711-490F-A8F5-B3611B543E40}" type="presOf" srcId="{A7F3B358-4065-491E-AF41-E430FF0DF03F}" destId="{49530247-4CDE-4038-AA34-A3C319AA3D17}" srcOrd="0" destOrd="0" presId="urn:microsoft.com/office/officeart/2008/layout/NameandTitleOrganizationalChart"/>
    <dgm:cxn modelId="{0BEB8696-7B94-476B-8B59-56C7488C4E66}" srcId="{563F61D8-4D38-458E-A4D3-C75976D4C2CA}" destId="{821662CF-FC62-420A-99C7-2A01E476998B}" srcOrd="1" destOrd="0" parTransId="{A1A848BF-2D3C-487B-BA66-7EA4EF2746DB}" sibTransId="{7A25B942-8F02-4F08-B53E-80656D8403F0}"/>
    <dgm:cxn modelId="{BDD4AE8E-3270-4EAC-BF94-5674CBFE0533}" type="presOf" srcId="{7A25B942-8F02-4F08-B53E-80656D8403F0}" destId="{806F2591-2B5E-4877-8D91-15A9C45846C3}" srcOrd="0" destOrd="0" presId="urn:microsoft.com/office/officeart/2008/layout/NameandTitleOrganizationalChart"/>
    <dgm:cxn modelId="{DAB3E73F-2C12-414B-B794-B21DFEE469B9}" type="presOf" srcId="{1FF5A03A-1AD7-4E41-91BE-F7040E0D14B9}" destId="{7EE8278F-2621-42D9-9AF6-2382BC59F2BE}" srcOrd="0" destOrd="0" presId="urn:microsoft.com/office/officeart/2008/layout/NameandTitleOrganizationalChart"/>
    <dgm:cxn modelId="{240244BE-4DAB-45F4-903D-8CFFD8D7E85F}" type="presOf" srcId="{A1A848BF-2D3C-487B-BA66-7EA4EF2746DB}" destId="{29B4F4E9-8A03-48CC-8664-1E11D11CA23D}" srcOrd="0" destOrd="0" presId="urn:microsoft.com/office/officeart/2008/layout/NameandTitleOrganizationalChart"/>
    <dgm:cxn modelId="{F174627A-AFA5-4A07-A094-72C6C90D1C25}" type="presOf" srcId="{19321087-6532-4C73-8A08-2FE21395BF83}" destId="{7E188EDE-D560-455F-8E13-580EB1C9739E}" srcOrd="0" destOrd="0" presId="urn:microsoft.com/office/officeart/2008/layout/NameandTitleOrganizationalChart"/>
    <dgm:cxn modelId="{0BE57AE6-D20D-4B1D-831C-DE02807CBFA3}" type="presOf" srcId="{D2B9E1BB-BA21-4BCB-B21B-225ED4D98DBC}" destId="{7C399A04-2BB1-4BE2-9A8F-476F551070C0}" srcOrd="0" destOrd="0" presId="urn:microsoft.com/office/officeart/2008/layout/NameandTitleOrganizationalChart"/>
    <dgm:cxn modelId="{C70B15B7-0873-4E7E-9D20-AED65F325E96}" type="presOf" srcId="{FAC31F18-4354-4F9B-B606-723847949D90}" destId="{E8D15DE9-1B9C-4819-A15B-CFFA42E5171F}" srcOrd="0" destOrd="0" presId="urn:microsoft.com/office/officeart/2008/layout/NameandTitleOrganizationalChart"/>
    <dgm:cxn modelId="{CD9BBF74-44F2-42B7-8E45-25BFE19E152F}" type="presOf" srcId="{563F61D8-4D38-458E-A4D3-C75976D4C2CA}" destId="{1C75EF12-737D-43F1-B2E9-4CD78E548B97}" srcOrd="0" destOrd="0" presId="urn:microsoft.com/office/officeart/2008/layout/NameandTitleOrganizationalChart"/>
    <dgm:cxn modelId="{0BB33F2F-A5F5-4242-825C-E2AFCCA4871F}" srcId="{563F61D8-4D38-458E-A4D3-C75976D4C2CA}" destId="{1FF5A03A-1AD7-4E41-91BE-F7040E0D14B9}" srcOrd="0" destOrd="0" parTransId="{46476ED9-D46A-4779-A8BF-1F820C23567E}" sibTransId="{A7F3B358-4065-491E-AF41-E430FF0DF03F}"/>
    <dgm:cxn modelId="{B171A703-AE12-4BDC-AA4D-953ADDFC90CF}" type="presOf" srcId="{79973C09-F9D6-4BB0-8AEE-850DCF8A885F}" destId="{BBBF91F9-C04F-42E0-8D37-9E47F10B4769}" srcOrd="0" destOrd="0" presId="urn:microsoft.com/office/officeart/2008/layout/NameandTitleOrganizationalChart"/>
    <dgm:cxn modelId="{8A995281-FDED-470A-8C5B-924268A63662}" type="presOf" srcId="{1058BB14-646D-4051-9BB4-A756757B0907}" destId="{02CA837F-EAF8-4133-BFCC-D2C4FD5766ED}" srcOrd="0" destOrd="0" presId="urn:microsoft.com/office/officeart/2008/layout/NameandTitleOrganizationalChart"/>
    <dgm:cxn modelId="{48A4314C-3CF5-4AFE-ABB0-6DD090FD1224}" type="presOf" srcId="{1CEAC1ED-3175-464A-86A9-12FFD7E0D1EE}" destId="{71FFF2A0-0DA0-4D09-A096-9DFF461D2FA4}" srcOrd="0" destOrd="0" presId="urn:microsoft.com/office/officeart/2008/layout/NameandTitleOrganizationalChart"/>
    <dgm:cxn modelId="{4DD32821-56B4-4E0D-8D11-126BA437BBEC}" type="presOf" srcId="{139E0DC1-AFDB-42AF-962F-FF2B25C6236B}" destId="{6829CC4A-B613-4DC2-91CF-2765ED34621A}" srcOrd="0" destOrd="0" presId="urn:microsoft.com/office/officeart/2008/layout/NameandTitleOrganizationalChart"/>
    <dgm:cxn modelId="{EEB59169-EF51-42A9-8851-C826F32DCA1C}" type="presOf" srcId="{563F61D8-4D38-458E-A4D3-C75976D4C2CA}" destId="{5E335908-B9B4-4352-8257-9E4649972716}" srcOrd="1" destOrd="0" presId="urn:microsoft.com/office/officeart/2008/layout/NameandTitleOrganizationalChart"/>
    <dgm:cxn modelId="{C1D662EA-7B0B-48AF-9FBC-F3DE6E9A0F9E}" type="presOf" srcId="{65A07019-514A-4994-9FB9-0418050CD651}" destId="{44E28B1A-1FC8-413F-B133-6D9C24E8747E}" srcOrd="0" destOrd="0" presId="urn:microsoft.com/office/officeart/2008/layout/NameandTitleOrganizationalChart"/>
    <dgm:cxn modelId="{D59C3ACB-53C0-4757-920F-54491F3F3280}" srcId="{313F4419-72C7-45FC-90DB-0C7111D9113E}" destId="{FAC31F18-4354-4F9B-B606-723847949D90}" srcOrd="0" destOrd="0" parTransId="{E5018520-C754-44EB-84AC-C0CED7840569}" sibTransId="{19321087-6532-4C73-8A08-2FE21395BF83}"/>
    <dgm:cxn modelId="{094D7053-18F7-4557-AD12-C61ACDBD7B87}" type="presOf" srcId="{821662CF-FC62-420A-99C7-2A01E476998B}" destId="{171F5DE8-E452-4C6C-BCF8-667985F3A931}" srcOrd="0" destOrd="0" presId="urn:microsoft.com/office/officeart/2008/layout/NameandTitleOrganizationalChart"/>
    <dgm:cxn modelId="{5B4E9578-9FCC-429C-A615-D3CB34F80CC6}" type="presOf" srcId="{8AFC0569-3379-4140-853B-A1068CB44CA3}" destId="{FC9CAFE8-6939-48C0-B94F-3F06B81BB215}" srcOrd="0" destOrd="0" presId="urn:microsoft.com/office/officeart/2008/layout/NameandTitleOrganizationalChart"/>
    <dgm:cxn modelId="{AA7FDEEE-1B36-4891-8BDD-5FFB3E5375EB}" type="presParOf" srcId="{3E994DDF-1CE2-4E36-B057-F51608342375}" destId="{C2EDAA1B-CB28-4054-A8F1-926387CBD47D}" srcOrd="0" destOrd="0" presId="urn:microsoft.com/office/officeart/2008/layout/NameandTitleOrganizationalChart"/>
    <dgm:cxn modelId="{C36C54BB-05C5-4E23-AEC7-C05C06C73EE3}" type="presParOf" srcId="{C2EDAA1B-CB28-4054-A8F1-926387CBD47D}" destId="{6FB59590-696F-4DE1-A0DB-99C7D78622C9}" srcOrd="0" destOrd="0" presId="urn:microsoft.com/office/officeart/2008/layout/NameandTitleOrganizationalChart"/>
    <dgm:cxn modelId="{8D6EC993-81A0-4C30-8E4C-42279C2E068B}" type="presParOf" srcId="{6FB59590-696F-4DE1-A0DB-99C7D78622C9}" destId="{1C75EF12-737D-43F1-B2E9-4CD78E548B97}" srcOrd="0" destOrd="0" presId="urn:microsoft.com/office/officeart/2008/layout/NameandTitleOrganizationalChart"/>
    <dgm:cxn modelId="{25613F7D-FCC1-4711-AC21-B1D7BD628834}" type="presParOf" srcId="{6FB59590-696F-4DE1-A0DB-99C7D78622C9}" destId="{02CA837F-EAF8-4133-BFCC-D2C4FD5766ED}" srcOrd="1" destOrd="0" presId="urn:microsoft.com/office/officeart/2008/layout/NameandTitleOrganizationalChart"/>
    <dgm:cxn modelId="{235BBF3E-F4AD-4400-9663-623C2CEBE5CC}" type="presParOf" srcId="{6FB59590-696F-4DE1-A0DB-99C7D78622C9}" destId="{5E335908-B9B4-4352-8257-9E4649972716}" srcOrd="2" destOrd="0" presId="urn:microsoft.com/office/officeart/2008/layout/NameandTitleOrganizationalChart"/>
    <dgm:cxn modelId="{4E70444F-AF89-4E89-8918-D0DD0803C636}" type="presParOf" srcId="{C2EDAA1B-CB28-4054-A8F1-926387CBD47D}" destId="{382864DF-3234-4BA9-8522-913563E56799}" srcOrd="1" destOrd="0" presId="urn:microsoft.com/office/officeart/2008/layout/NameandTitleOrganizationalChart"/>
    <dgm:cxn modelId="{DB33801F-08EB-4192-868C-F96FB88F5D09}" type="presParOf" srcId="{382864DF-3234-4BA9-8522-913563E56799}" destId="{4BD65E4A-20BE-4CA5-8378-3209F81D2123}" srcOrd="0" destOrd="0" presId="urn:microsoft.com/office/officeart/2008/layout/NameandTitleOrganizationalChart"/>
    <dgm:cxn modelId="{C5530D64-8FCF-4518-A87D-D75E93ED932C}" type="presParOf" srcId="{382864DF-3234-4BA9-8522-913563E56799}" destId="{3D812308-D992-4EC3-B98C-4AADF11A081F}" srcOrd="1" destOrd="0" presId="urn:microsoft.com/office/officeart/2008/layout/NameandTitleOrganizationalChart"/>
    <dgm:cxn modelId="{9216E04F-FFA5-42BC-8296-3552EEE870B4}" type="presParOf" srcId="{3D812308-D992-4EC3-B98C-4AADF11A081F}" destId="{D45C7C55-33C2-40DE-BF17-F50B1A48DF19}" srcOrd="0" destOrd="0" presId="urn:microsoft.com/office/officeart/2008/layout/NameandTitleOrganizationalChart"/>
    <dgm:cxn modelId="{7904F806-E2EE-4B3F-81EE-E853C1FAF026}" type="presParOf" srcId="{D45C7C55-33C2-40DE-BF17-F50B1A48DF19}" destId="{7EE8278F-2621-42D9-9AF6-2382BC59F2BE}" srcOrd="0" destOrd="0" presId="urn:microsoft.com/office/officeart/2008/layout/NameandTitleOrganizationalChart"/>
    <dgm:cxn modelId="{D0E552A1-2E74-49BE-BD0C-08BDF45C7A20}" type="presParOf" srcId="{D45C7C55-33C2-40DE-BF17-F50B1A48DF19}" destId="{49530247-4CDE-4038-AA34-A3C319AA3D17}" srcOrd="1" destOrd="0" presId="urn:microsoft.com/office/officeart/2008/layout/NameandTitleOrganizationalChart"/>
    <dgm:cxn modelId="{FB2714AA-1323-4E1C-8BE7-620B070C9BE5}" type="presParOf" srcId="{D45C7C55-33C2-40DE-BF17-F50B1A48DF19}" destId="{2C15B4F4-587D-488E-B258-E1C2115F9B42}" srcOrd="2" destOrd="0" presId="urn:microsoft.com/office/officeart/2008/layout/NameandTitleOrganizationalChart"/>
    <dgm:cxn modelId="{B92084BB-5C34-4727-A81D-03B752D57CB6}" type="presParOf" srcId="{3D812308-D992-4EC3-B98C-4AADF11A081F}" destId="{7C6FD1F7-37FE-481B-9887-21A19213D028}" srcOrd="1" destOrd="0" presId="urn:microsoft.com/office/officeart/2008/layout/NameandTitleOrganizationalChart"/>
    <dgm:cxn modelId="{8711DC26-FFAD-42EB-A5CF-77D67254EE47}" type="presParOf" srcId="{3D812308-D992-4EC3-B98C-4AADF11A081F}" destId="{7F156076-7DE4-4DF3-BFE3-09605D0B662C}" srcOrd="2" destOrd="0" presId="urn:microsoft.com/office/officeart/2008/layout/NameandTitleOrganizationalChart"/>
    <dgm:cxn modelId="{8F714006-EED7-4AC9-A2DA-4521C4EF947F}" type="presParOf" srcId="{382864DF-3234-4BA9-8522-913563E56799}" destId="{29B4F4E9-8A03-48CC-8664-1E11D11CA23D}" srcOrd="2" destOrd="0" presId="urn:microsoft.com/office/officeart/2008/layout/NameandTitleOrganizationalChart"/>
    <dgm:cxn modelId="{5DBFFB8A-76C9-4744-8EB8-E844C81FB456}" type="presParOf" srcId="{382864DF-3234-4BA9-8522-913563E56799}" destId="{73F0DCA0-B2C1-4B83-BCC6-59DA64AC31F8}" srcOrd="3" destOrd="0" presId="urn:microsoft.com/office/officeart/2008/layout/NameandTitleOrganizationalChart"/>
    <dgm:cxn modelId="{2789E854-E062-45DF-96FD-685A568D28C2}" type="presParOf" srcId="{73F0DCA0-B2C1-4B83-BCC6-59DA64AC31F8}" destId="{B13C4EFF-0906-4412-A53E-F7A882876892}" srcOrd="0" destOrd="0" presId="urn:microsoft.com/office/officeart/2008/layout/NameandTitleOrganizationalChart"/>
    <dgm:cxn modelId="{6FA2C366-3E35-41D0-AAAA-377368583AD8}" type="presParOf" srcId="{B13C4EFF-0906-4412-A53E-F7A882876892}" destId="{171F5DE8-E452-4C6C-BCF8-667985F3A931}" srcOrd="0" destOrd="0" presId="urn:microsoft.com/office/officeart/2008/layout/NameandTitleOrganizationalChart"/>
    <dgm:cxn modelId="{AC124022-A633-468E-B85F-CA5407C68E21}" type="presParOf" srcId="{B13C4EFF-0906-4412-A53E-F7A882876892}" destId="{806F2591-2B5E-4877-8D91-15A9C45846C3}" srcOrd="1" destOrd="0" presId="urn:microsoft.com/office/officeart/2008/layout/NameandTitleOrganizationalChart"/>
    <dgm:cxn modelId="{0D07173D-9BA3-4650-8892-0D1AF3A1DEB3}" type="presParOf" srcId="{B13C4EFF-0906-4412-A53E-F7A882876892}" destId="{D0CFA318-BDBF-46C9-9248-512F9FCD3DE2}" srcOrd="2" destOrd="0" presId="urn:microsoft.com/office/officeart/2008/layout/NameandTitleOrganizationalChart"/>
    <dgm:cxn modelId="{F1DE76F3-0736-40C4-8BBE-5D567B708916}" type="presParOf" srcId="{73F0DCA0-B2C1-4B83-BCC6-59DA64AC31F8}" destId="{44CA58C4-7D51-42A9-A06E-A787B4E12C4A}" srcOrd="1" destOrd="0" presId="urn:microsoft.com/office/officeart/2008/layout/NameandTitleOrganizationalChart"/>
    <dgm:cxn modelId="{9936C1FB-54A2-4FC0-B191-EA93450A8424}" type="presParOf" srcId="{73F0DCA0-B2C1-4B83-BCC6-59DA64AC31F8}" destId="{B5C1E454-D392-4302-85E0-DB2608213D67}" srcOrd="2" destOrd="0" presId="urn:microsoft.com/office/officeart/2008/layout/NameandTitleOrganizationalChart"/>
    <dgm:cxn modelId="{7CC480D4-53CF-4437-A731-54824152585A}" type="presParOf" srcId="{382864DF-3234-4BA9-8522-913563E56799}" destId="{71FFF2A0-0DA0-4D09-A096-9DFF461D2FA4}" srcOrd="4" destOrd="0" presId="urn:microsoft.com/office/officeart/2008/layout/NameandTitleOrganizationalChart"/>
    <dgm:cxn modelId="{67D90399-014B-4B71-96E4-98F694370F31}" type="presParOf" srcId="{382864DF-3234-4BA9-8522-913563E56799}" destId="{1595A7C7-039F-4E16-8ADA-C2A9D09C9FE4}" srcOrd="5" destOrd="0" presId="urn:microsoft.com/office/officeart/2008/layout/NameandTitleOrganizationalChart"/>
    <dgm:cxn modelId="{F40382E3-BA83-49A2-B9E5-4D24455F1725}" type="presParOf" srcId="{1595A7C7-039F-4E16-8ADA-C2A9D09C9FE4}" destId="{654873DC-1020-4CEF-B85C-F9FD6FE24DA7}" srcOrd="0" destOrd="0" presId="urn:microsoft.com/office/officeart/2008/layout/NameandTitleOrganizationalChart"/>
    <dgm:cxn modelId="{44424074-12C2-4BB6-8FE1-A032620CA3DA}" type="presParOf" srcId="{654873DC-1020-4CEF-B85C-F9FD6FE24DA7}" destId="{74FC0B61-60FD-482F-B5B9-06E3ED2E5CF0}" srcOrd="0" destOrd="0" presId="urn:microsoft.com/office/officeart/2008/layout/NameandTitleOrganizationalChart"/>
    <dgm:cxn modelId="{FE5FA02C-6CC6-436A-999A-AEFDCB8A0465}" type="presParOf" srcId="{654873DC-1020-4CEF-B85C-F9FD6FE24DA7}" destId="{43DA9581-D338-4E8C-9BBE-0229AD3EBA92}" srcOrd="1" destOrd="0" presId="urn:microsoft.com/office/officeart/2008/layout/NameandTitleOrganizationalChart"/>
    <dgm:cxn modelId="{DFEB2A44-1DA3-4905-9448-25804C1F0738}" type="presParOf" srcId="{654873DC-1020-4CEF-B85C-F9FD6FE24DA7}" destId="{7092D79F-6C08-4EF2-B26B-AB6510A4C0AD}" srcOrd="2" destOrd="0" presId="urn:microsoft.com/office/officeart/2008/layout/NameandTitleOrganizationalChart"/>
    <dgm:cxn modelId="{3E28A696-1314-4400-A4D9-51BA6B08F68E}" type="presParOf" srcId="{1595A7C7-039F-4E16-8ADA-C2A9D09C9FE4}" destId="{C06CC7B2-0FCD-4721-81FF-E0B56E6AAD74}" srcOrd="1" destOrd="0" presId="urn:microsoft.com/office/officeart/2008/layout/NameandTitleOrganizationalChart"/>
    <dgm:cxn modelId="{F9951DEB-7A9E-4E84-9A45-BAA77D6A48D1}" type="presParOf" srcId="{1595A7C7-039F-4E16-8ADA-C2A9D09C9FE4}" destId="{4F5D42A6-24B3-4778-B88A-949A7126EF3F}" srcOrd="2" destOrd="0" presId="urn:microsoft.com/office/officeart/2008/layout/NameandTitleOrganizationalChart"/>
    <dgm:cxn modelId="{B5AD25B1-074B-4C14-97C6-BEBB346119A8}" type="presParOf" srcId="{382864DF-3234-4BA9-8522-913563E56799}" destId="{F8DBCFE1-7877-47E8-A56B-C087A085A830}" srcOrd="6" destOrd="0" presId="urn:microsoft.com/office/officeart/2008/layout/NameandTitleOrganizationalChart"/>
    <dgm:cxn modelId="{4C66AA51-3905-4821-995F-9F6A18507465}" type="presParOf" srcId="{382864DF-3234-4BA9-8522-913563E56799}" destId="{00EEECA1-2771-4B55-9727-23D1163271E5}" srcOrd="7" destOrd="0" presId="urn:microsoft.com/office/officeart/2008/layout/NameandTitleOrganizationalChart"/>
    <dgm:cxn modelId="{1FFF4A14-2AD9-4312-A6D3-CA896E786BA6}" type="presParOf" srcId="{00EEECA1-2771-4B55-9727-23D1163271E5}" destId="{3340E25B-105A-4F0E-8ED3-CAE9CB9E0EDE}" srcOrd="0" destOrd="0" presId="urn:microsoft.com/office/officeart/2008/layout/NameandTitleOrganizationalChart"/>
    <dgm:cxn modelId="{E52EABFC-FB88-478C-A177-7CAF24A8F166}" type="presParOf" srcId="{3340E25B-105A-4F0E-8ED3-CAE9CB9E0EDE}" destId="{699E252A-7DA7-4028-A489-160C22ED2F37}" srcOrd="0" destOrd="0" presId="urn:microsoft.com/office/officeart/2008/layout/NameandTitleOrganizationalChart"/>
    <dgm:cxn modelId="{01E9DABE-0AD4-47CE-BF06-61885EA229F3}" type="presParOf" srcId="{3340E25B-105A-4F0E-8ED3-CAE9CB9E0EDE}" destId="{BBBF91F9-C04F-42E0-8D37-9E47F10B4769}" srcOrd="1" destOrd="0" presId="urn:microsoft.com/office/officeart/2008/layout/NameandTitleOrganizationalChart"/>
    <dgm:cxn modelId="{23169DC1-81DE-4594-8576-185035F2974C}" type="presParOf" srcId="{3340E25B-105A-4F0E-8ED3-CAE9CB9E0EDE}" destId="{A6180D06-AEF5-4EC5-B041-C6F0D11D3700}" srcOrd="2" destOrd="0" presId="urn:microsoft.com/office/officeart/2008/layout/NameandTitleOrganizationalChart"/>
    <dgm:cxn modelId="{E39C9384-BA86-4511-A806-E33D8F98F146}" type="presParOf" srcId="{00EEECA1-2771-4B55-9727-23D1163271E5}" destId="{8E76E73D-1D47-4AFB-B1CB-DCD20E5E5A76}" srcOrd="1" destOrd="0" presId="urn:microsoft.com/office/officeart/2008/layout/NameandTitleOrganizationalChart"/>
    <dgm:cxn modelId="{E5B753BE-3994-4AA2-A6FD-380A2D265A83}" type="presParOf" srcId="{8E76E73D-1D47-4AFB-B1CB-DCD20E5E5A76}" destId="{9956A53E-A457-42FD-9FE3-ADED5D07AEB4}" srcOrd="0" destOrd="0" presId="urn:microsoft.com/office/officeart/2008/layout/NameandTitleOrganizationalChart"/>
    <dgm:cxn modelId="{4DE3C350-C59E-4246-861D-4C252A3C7D44}" type="presParOf" srcId="{8E76E73D-1D47-4AFB-B1CB-DCD20E5E5A76}" destId="{384E9F0D-7148-4AB4-9675-F5B6867E01A9}" srcOrd="1" destOrd="0" presId="urn:microsoft.com/office/officeart/2008/layout/NameandTitleOrganizationalChart"/>
    <dgm:cxn modelId="{618E5FAD-0824-44A7-97E1-87EEAD5BD38F}" type="presParOf" srcId="{384E9F0D-7148-4AB4-9675-F5B6867E01A9}" destId="{9B7F9A99-5AEE-4DBC-B46E-408C3BB29C82}" srcOrd="0" destOrd="0" presId="urn:microsoft.com/office/officeart/2008/layout/NameandTitleOrganizationalChart"/>
    <dgm:cxn modelId="{1076ADBE-87B3-40E1-8FE5-D0DAB4442F33}" type="presParOf" srcId="{9B7F9A99-5AEE-4DBC-B46E-408C3BB29C82}" destId="{E8D15DE9-1B9C-4819-A15B-CFFA42E5171F}" srcOrd="0" destOrd="0" presId="urn:microsoft.com/office/officeart/2008/layout/NameandTitleOrganizationalChart"/>
    <dgm:cxn modelId="{4719A051-DD91-4499-8652-1E79FFED8E70}" type="presParOf" srcId="{9B7F9A99-5AEE-4DBC-B46E-408C3BB29C82}" destId="{7E188EDE-D560-455F-8E13-580EB1C9739E}" srcOrd="1" destOrd="0" presId="urn:microsoft.com/office/officeart/2008/layout/NameandTitleOrganizationalChart"/>
    <dgm:cxn modelId="{35C13716-377C-44D4-975E-FF67D8CC6D83}" type="presParOf" srcId="{9B7F9A99-5AEE-4DBC-B46E-408C3BB29C82}" destId="{293EE3F4-8F04-4685-9BA5-3C0D93F43CC1}" srcOrd="2" destOrd="0" presId="urn:microsoft.com/office/officeart/2008/layout/NameandTitleOrganizationalChart"/>
    <dgm:cxn modelId="{6E0BCFF5-043A-4541-9F42-1A1689EC7D53}" type="presParOf" srcId="{384E9F0D-7148-4AB4-9675-F5B6867E01A9}" destId="{CAC6A500-5CFF-4DD3-9A28-027C8AD309A1}" srcOrd="1" destOrd="0" presId="urn:microsoft.com/office/officeart/2008/layout/NameandTitleOrganizationalChart"/>
    <dgm:cxn modelId="{685BCE58-21C9-4410-818C-10F1B1570745}" type="presParOf" srcId="{384E9F0D-7148-4AB4-9675-F5B6867E01A9}" destId="{19442F84-DD55-40CE-BCDB-AF8A3BA20D87}" srcOrd="2" destOrd="0" presId="urn:microsoft.com/office/officeart/2008/layout/NameandTitleOrganizationalChart"/>
    <dgm:cxn modelId="{F0638B09-F943-43F2-A354-BB2C4B00DF4C}" type="presParOf" srcId="{8E76E73D-1D47-4AFB-B1CB-DCD20E5E5A76}" destId="{6829CC4A-B613-4DC2-91CF-2765ED34621A}" srcOrd="2" destOrd="0" presId="urn:microsoft.com/office/officeart/2008/layout/NameandTitleOrganizationalChart"/>
    <dgm:cxn modelId="{7C7424B0-554A-4575-996C-50CEE646B30A}" type="presParOf" srcId="{8E76E73D-1D47-4AFB-B1CB-DCD20E5E5A76}" destId="{4F76EB01-C02E-4000-8797-1C7BB0239C89}" srcOrd="3" destOrd="0" presId="urn:microsoft.com/office/officeart/2008/layout/NameandTitleOrganizationalChart"/>
    <dgm:cxn modelId="{4E8471B3-D598-4F3B-B469-B7F44F7712A5}" type="presParOf" srcId="{4F76EB01-C02E-4000-8797-1C7BB0239C89}" destId="{F2B39AC8-0287-4E8E-93C2-46EC2D317196}" srcOrd="0" destOrd="0" presId="urn:microsoft.com/office/officeart/2008/layout/NameandTitleOrganizationalChart"/>
    <dgm:cxn modelId="{6F95BA6C-C698-4076-9CC6-59A205C0E735}" type="presParOf" srcId="{F2B39AC8-0287-4E8E-93C2-46EC2D317196}" destId="{FC9CAFE8-6939-48C0-B94F-3F06B81BB215}" srcOrd="0" destOrd="0" presId="urn:microsoft.com/office/officeart/2008/layout/NameandTitleOrganizationalChart"/>
    <dgm:cxn modelId="{0352A5A7-64B7-4B0F-956B-D43712C1C086}" type="presParOf" srcId="{F2B39AC8-0287-4E8E-93C2-46EC2D317196}" destId="{44E28B1A-1FC8-413F-B133-6D9C24E8747E}" srcOrd="1" destOrd="0" presId="urn:microsoft.com/office/officeart/2008/layout/NameandTitleOrganizationalChart"/>
    <dgm:cxn modelId="{FBAAF8C7-82D8-4772-861F-F226064ABBBF}" type="presParOf" srcId="{F2B39AC8-0287-4E8E-93C2-46EC2D317196}" destId="{990F0430-BBA3-44F3-99E6-96F1DB6E3B7A}" srcOrd="2" destOrd="0" presId="urn:microsoft.com/office/officeart/2008/layout/NameandTitleOrganizationalChart"/>
    <dgm:cxn modelId="{C1E51D54-2C18-4288-BBF2-7855C799113A}" type="presParOf" srcId="{4F76EB01-C02E-4000-8797-1C7BB0239C89}" destId="{4EA516D7-41B9-4E85-8C8B-B3A539F11F47}" srcOrd="1" destOrd="0" presId="urn:microsoft.com/office/officeart/2008/layout/NameandTitleOrganizationalChart"/>
    <dgm:cxn modelId="{CDDE9D7D-25C8-4E88-A53E-BE3BE85D882F}" type="presParOf" srcId="{4F76EB01-C02E-4000-8797-1C7BB0239C89}" destId="{9AFA642F-5AD0-46B9-AD01-6DF5967D44B1}" srcOrd="2" destOrd="0" presId="urn:microsoft.com/office/officeart/2008/layout/NameandTitleOrganizationalChart"/>
    <dgm:cxn modelId="{A67DEC39-578D-47A8-A547-5CDDCA94E55E}" type="presParOf" srcId="{8E76E73D-1D47-4AFB-B1CB-DCD20E5E5A76}" destId="{7C399A04-2BB1-4BE2-9A8F-476F551070C0}" srcOrd="4" destOrd="0" presId="urn:microsoft.com/office/officeart/2008/layout/NameandTitleOrganizationalChart"/>
    <dgm:cxn modelId="{EA7F2AC2-D81C-4C31-9831-8F472866B2E3}" type="presParOf" srcId="{8E76E73D-1D47-4AFB-B1CB-DCD20E5E5A76}" destId="{1C2E215C-5342-4CCA-8F76-573EB76A31BE}" srcOrd="5" destOrd="0" presId="urn:microsoft.com/office/officeart/2008/layout/NameandTitleOrganizationalChart"/>
    <dgm:cxn modelId="{F98E5A6E-DBF5-494C-9641-5CFD4136CEE4}" type="presParOf" srcId="{1C2E215C-5342-4CCA-8F76-573EB76A31BE}" destId="{50A692DA-8F8A-400F-BB19-63091C589C72}" srcOrd="0" destOrd="0" presId="urn:microsoft.com/office/officeart/2008/layout/NameandTitleOrganizationalChart"/>
    <dgm:cxn modelId="{EF1D0467-280F-49EE-87B3-4FC3CC486363}" type="presParOf" srcId="{50A692DA-8F8A-400F-BB19-63091C589C72}" destId="{3CF38CFE-A3F6-4735-BA47-C29B82B4831C}" srcOrd="0" destOrd="0" presId="urn:microsoft.com/office/officeart/2008/layout/NameandTitleOrganizationalChart"/>
    <dgm:cxn modelId="{0E271670-AADD-485B-91BF-4E9375BF36EF}" type="presParOf" srcId="{50A692DA-8F8A-400F-BB19-63091C589C72}" destId="{C17EF996-0F01-4FD7-90EE-6BF1A1E4E82D}" srcOrd="1" destOrd="0" presId="urn:microsoft.com/office/officeart/2008/layout/NameandTitleOrganizationalChart"/>
    <dgm:cxn modelId="{DC5A4329-4A94-4211-B77D-05D760AFD0CE}" type="presParOf" srcId="{50A692DA-8F8A-400F-BB19-63091C589C72}" destId="{72FBCA4E-06A8-4858-AC0A-554C482E4145}" srcOrd="2" destOrd="0" presId="urn:microsoft.com/office/officeart/2008/layout/NameandTitleOrganizationalChart"/>
    <dgm:cxn modelId="{A5BF7304-FA58-4973-89EA-B3D774AE5532}" type="presParOf" srcId="{1C2E215C-5342-4CCA-8F76-573EB76A31BE}" destId="{85AD7C0A-C91E-4B7D-9D33-94FAEF1D3DDE}" srcOrd="1" destOrd="0" presId="urn:microsoft.com/office/officeart/2008/layout/NameandTitleOrganizationalChart"/>
    <dgm:cxn modelId="{43F28E90-1BEB-472D-A0E8-9976D4A8A778}" type="presParOf" srcId="{1C2E215C-5342-4CCA-8F76-573EB76A31BE}" destId="{75E9C2A0-45D2-4B23-A53A-625BFCDA8243}" srcOrd="2" destOrd="0" presId="urn:microsoft.com/office/officeart/2008/layout/NameandTitleOrganizationalChart"/>
    <dgm:cxn modelId="{0FD7391A-792E-445B-B56A-270B90F2FE81}" type="presParOf" srcId="{00EEECA1-2771-4B55-9727-23D1163271E5}" destId="{9529F3E9-3CFF-4CD3-895D-9E051FB73E1D}" srcOrd="2" destOrd="0" presId="urn:microsoft.com/office/officeart/2008/layout/NameandTitleOrganizationalChart"/>
    <dgm:cxn modelId="{42B9E826-2CB5-4ECC-AD65-26AF2C4BD511}" type="presParOf" srcId="{C2EDAA1B-CB28-4054-A8F1-926387CBD47D}" destId="{ED89702E-2A5B-40DE-86E3-0A849C07354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746DA-C28F-43AE-8DAD-45762C62953A}">
      <dsp:nvSpPr>
        <dsp:cNvPr id="0" name=""/>
        <dsp:cNvSpPr/>
      </dsp:nvSpPr>
      <dsp:spPr>
        <a:xfrm rot="5400000">
          <a:off x="2351651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8FB86-C5B4-4069-B81B-5D7727B1D957}">
      <dsp:nvSpPr>
        <dsp:cNvPr id="0" name=""/>
        <dsp:cNvSpPr/>
      </dsp:nvSpPr>
      <dsp:spPr>
        <a:xfrm>
          <a:off x="2053759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Prepare ImageNet Dataset</a:t>
          </a:r>
          <a:endParaRPr lang="en-US" sz="2400" kern="1200" dirty="0"/>
        </a:p>
      </dsp:txBody>
      <dsp:txXfrm>
        <a:off x="2118447" y="89618"/>
        <a:ext cx="1763416" cy="1195517"/>
      </dsp:txXfrm>
    </dsp:sp>
    <dsp:sp modelId="{759ED750-CDFA-4128-AC15-65CFBA25DCC2}">
      <dsp:nvSpPr>
        <dsp:cNvPr id="0" name=""/>
        <dsp:cNvSpPr/>
      </dsp:nvSpPr>
      <dsp:spPr>
        <a:xfrm>
          <a:off x="3946551" y="151288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Prepare Dataset for </a:t>
          </a:r>
          <a:r>
            <a:rPr lang="en-US" sz="1300" kern="1200" dirty="0" err="1" smtClean="0"/>
            <a:t>PyTorch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dataloader</a:t>
          </a:r>
          <a:endParaRPr lang="en-US" sz="1300" kern="1200" dirty="0"/>
        </a:p>
      </dsp:txBody>
      <dsp:txXfrm>
        <a:off x="3946551" y="151288"/>
        <a:ext cx="1376636" cy="1070837"/>
      </dsp:txXfrm>
    </dsp:sp>
    <dsp:sp modelId="{4794CF5A-A8A3-4C44-8E39-9BCE856CAADF}">
      <dsp:nvSpPr>
        <dsp:cNvPr id="0" name=""/>
        <dsp:cNvSpPr/>
      </dsp:nvSpPr>
      <dsp:spPr>
        <a:xfrm rot="5400000">
          <a:off x="3920977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1955669"/>
            <a:satOff val="100000"/>
            <a:lumOff val="105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87453-44FD-43F6-BEEE-CC3C3A3C5E55}">
      <dsp:nvSpPr>
        <dsp:cNvPr id="0" name=""/>
        <dsp:cNvSpPr/>
      </dsp:nvSpPr>
      <dsp:spPr>
        <a:xfrm>
          <a:off x="3623085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Prepare training script</a:t>
          </a:r>
          <a:endParaRPr lang="en-US" sz="2400" kern="1200" dirty="0"/>
        </a:p>
      </dsp:txBody>
      <dsp:txXfrm>
        <a:off x="3687773" y="1577910"/>
        <a:ext cx="1763416" cy="1195517"/>
      </dsp:txXfrm>
    </dsp:sp>
    <dsp:sp modelId="{E759A925-ADEF-4D51-941B-3FE871A41441}">
      <dsp:nvSpPr>
        <dsp:cNvPr id="0" name=""/>
        <dsp:cNvSpPr/>
      </dsp:nvSpPr>
      <dsp:spPr>
        <a:xfrm>
          <a:off x="5515877" y="1639581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Prepare </a:t>
          </a:r>
          <a:r>
            <a:rPr lang="en-US" sz="1300" kern="1200" dirty="0" err="1" smtClean="0"/>
            <a:t>PyTorch</a:t>
          </a:r>
          <a:r>
            <a:rPr lang="en-US" sz="1300" kern="1200" dirty="0" smtClean="0"/>
            <a:t> example Script with dataset folders</a:t>
          </a:r>
          <a:endParaRPr lang="en-US" sz="1300" kern="1200" dirty="0"/>
        </a:p>
      </dsp:txBody>
      <dsp:txXfrm>
        <a:off x="5515877" y="1639581"/>
        <a:ext cx="1376636" cy="1070837"/>
      </dsp:txXfrm>
    </dsp:sp>
    <dsp:sp modelId="{2676F6AC-49F4-4402-961F-29A002CE39B3}">
      <dsp:nvSpPr>
        <dsp:cNvPr id="0" name=""/>
        <dsp:cNvSpPr/>
      </dsp:nvSpPr>
      <dsp:spPr>
        <a:xfrm>
          <a:off x="5192411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Start training</a:t>
          </a:r>
          <a:endParaRPr lang="en-US" sz="2400" kern="1200" dirty="0"/>
        </a:p>
      </dsp:txBody>
      <dsp:txXfrm>
        <a:off x="5257099" y="3066202"/>
        <a:ext cx="1763416" cy="1195517"/>
      </dsp:txXfrm>
    </dsp:sp>
    <dsp:sp modelId="{2AF2153C-E1D2-4DBB-B251-4016F580BC06}">
      <dsp:nvSpPr>
        <dsp:cNvPr id="0" name=""/>
        <dsp:cNvSpPr/>
      </dsp:nvSpPr>
      <dsp:spPr>
        <a:xfrm>
          <a:off x="7085203" y="3127873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Run the Training Script with Suitable Arguments</a:t>
          </a:r>
          <a:endParaRPr lang="en-US" sz="1500" kern="1200" dirty="0"/>
        </a:p>
      </dsp:txBody>
      <dsp:txXfrm>
        <a:off x="7085203" y="3127873"/>
        <a:ext cx="1376636" cy="10708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7E57E-1E7D-4108-BB7B-2B42E874305B}">
      <dsp:nvSpPr>
        <dsp:cNvPr id="0" name=""/>
        <dsp:cNvSpPr/>
      </dsp:nvSpPr>
      <dsp:spPr>
        <a:xfrm>
          <a:off x="0" y="174069"/>
          <a:ext cx="10515600" cy="1272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Get script from </a:t>
          </a:r>
          <a:r>
            <a:rPr lang="en-US" sz="3200" kern="1200" dirty="0" err="1" smtClean="0"/>
            <a:t>PyTorch</a:t>
          </a:r>
          <a:r>
            <a:rPr lang="en-US" sz="3200" kern="1200" dirty="0" smtClean="0"/>
            <a:t> examples: </a:t>
          </a:r>
          <a:r>
            <a:rPr lang="en-US" sz="3200" kern="1200" dirty="0" smtClean="0">
              <a:hlinkClick xmlns:r="http://schemas.openxmlformats.org/officeDocument/2006/relationships" r:id="rId1"/>
            </a:rPr>
            <a:t>https://github.com/pytorch/examples/tree/master/imagenet</a:t>
          </a:r>
          <a:endParaRPr lang="en-US" sz="3200" kern="1200" dirty="0" smtClean="0"/>
        </a:p>
      </dsp:txBody>
      <dsp:txXfrm>
        <a:off x="62141" y="236210"/>
        <a:ext cx="10391318" cy="1148678"/>
      </dsp:txXfrm>
    </dsp:sp>
    <dsp:sp modelId="{9383AB85-9175-4AB9-9D4F-781DA0266214}">
      <dsp:nvSpPr>
        <dsp:cNvPr id="0" name=""/>
        <dsp:cNvSpPr/>
      </dsp:nvSpPr>
      <dsp:spPr>
        <a:xfrm>
          <a:off x="0" y="1539189"/>
          <a:ext cx="10515600" cy="1272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Modify dataset paths for training and validation folders</a:t>
          </a:r>
          <a:endParaRPr lang="en-US" sz="3200" kern="1200" dirty="0"/>
        </a:p>
      </dsp:txBody>
      <dsp:txXfrm>
        <a:off x="62141" y="1601330"/>
        <a:ext cx="10391318" cy="1148678"/>
      </dsp:txXfrm>
    </dsp:sp>
    <dsp:sp modelId="{80DD05EC-EF21-40B1-94FC-E672F844EFDA}">
      <dsp:nvSpPr>
        <dsp:cNvPr id="0" name=""/>
        <dsp:cNvSpPr/>
      </dsp:nvSpPr>
      <dsp:spPr>
        <a:xfrm>
          <a:off x="0" y="2904309"/>
          <a:ext cx="10515600" cy="1272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Modify any other parameters if needed</a:t>
          </a:r>
          <a:endParaRPr lang="en-US" sz="3200" kern="1200" dirty="0"/>
        </a:p>
      </dsp:txBody>
      <dsp:txXfrm>
        <a:off x="62141" y="2966450"/>
        <a:ext cx="10391318" cy="11486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99A04-2BB1-4BE2-9A8F-476F551070C0}">
      <dsp:nvSpPr>
        <dsp:cNvPr id="0" name=""/>
        <dsp:cNvSpPr/>
      </dsp:nvSpPr>
      <dsp:spPr>
        <a:xfrm>
          <a:off x="7314838" y="2542148"/>
          <a:ext cx="2136668" cy="476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021"/>
              </a:lnTo>
              <a:lnTo>
                <a:pt x="2136668" y="284021"/>
              </a:lnTo>
              <a:lnTo>
                <a:pt x="2136668" y="47642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9CC4A-B613-4DC2-91CF-2765ED34621A}">
      <dsp:nvSpPr>
        <dsp:cNvPr id="0" name=""/>
        <dsp:cNvSpPr/>
      </dsp:nvSpPr>
      <dsp:spPr>
        <a:xfrm>
          <a:off x="7269118" y="2542148"/>
          <a:ext cx="91440" cy="476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642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6A53E-A457-42FD-9FE3-ADED5D07AEB4}">
      <dsp:nvSpPr>
        <dsp:cNvPr id="0" name=""/>
        <dsp:cNvSpPr/>
      </dsp:nvSpPr>
      <dsp:spPr>
        <a:xfrm>
          <a:off x="5178169" y="2542148"/>
          <a:ext cx="2136668" cy="476423"/>
        </a:xfrm>
        <a:custGeom>
          <a:avLst/>
          <a:gdLst/>
          <a:ahLst/>
          <a:cxnLst/>
          <a:rect l="0" t="0" r="0" b="0"/>
          <a:pathLst>
            <a:path>
              <a:moveTo>
                <a:pt x="2136668" y="0"/>
              </a:moveTo>
              <a:lnTo>
                <a:pt x="2136668" y="284021"/>
              </a:lnTo>
              <a:lnTo>
                <a:pt x="0" y="284021"/>
              </a:lnTo>
              <a:lnTo>
                <a:pt x="0" y="47642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BCFE1-7877-47E8-A56B-C087A085A830}">
      <dsp:nvSpPr>
        <dsp:cNvPr id="0" name=""/>
        <dsp:cNvSpPr/>
      </dsp:nvSpPr>
      <dsp:spPr>
        <a:xfrm>
          <a:off x="4109835" y="1241145"/>
          <a:ext cx="3205002" cy="476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021"/>
              </a:lnTo>
              <a:lnTo>
                <a:pt x="3205002" y="284021"/>
              </a:lnTo>
              <a:lnTo>
                <a:pt x="3205002" y="47642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FF2A0-0DA0-4D09-A096-9DFF461D2FA4}">
      <dsp:nvSpPr>
        <dsp:cNvPr id="0" name=""/>
        <dsp:cNvSpPr/>
      </dsp:nvSpPr>
      <dsp:spPr>
        <a:xfrm>
          <a:off x="4109835" y="1241145"/>
          <a:ext cx="1068334" cy="476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021"/>
              </a:lnTo>
              <a:lnTo>
                <a:pt x="1068334" y="284021"/>
              </a:lnTo>
              <a:lnTo>
                <a:pt x="1068334" y="47642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4F4E9-8A03-48CC-8664-1E11D11CA23D}">
      <dsp:nvSpPr>
        <dsp:cNvPr id="0" name=""/>
        <dsp:cNvSpPr/>
      </dsp:nvSpPr>
      <dsp:spPr>
        <a:xfrm>
          <a:off x="3041501" y="1241145"/>
          <a:ext cx="1068334" cy="476423"/>
        </a:xfrm>
        <a:custGeom>
          <a:avLst/>
          <a:gdLst/>
          <a:ahLst/>
          <a:cxnLst/>
          <a:rect l="0" t="0" r="0" b="0"/>
          <a:pathLst>
            <a:path>
              <a:moveTo>
                <a:pt x="1068334" y="0"/>
              </a:moveTo>
              <a:lnTo>
                <a:pt x="1068334" y="284021"/>
              </a:lnTo>
              <a:lnTo>
                <a:pt x="0" y="284021"/>
              </a:lnTo>
              <a:lnTo>
                <a:pt x="0" y="47642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65E4A-20BE-4CA5-8378-3209F81D2123}">
      <dsp:nvSpPr>
        <dsp:cNvPr id="0" name=""/>
        <dsp:cNvSpPr/>
      </dsp:nvSpPr>
      <dsp:spPr>
        <a:xfrm>
          <a:off x="904832" y="1241145"/>
          <a:ext cx="3205002" cy="476423"/>
        </a:xfrm>
        <a:custGeom>
          <a:avLst/>
          <a:gdLst/>
          <a:ahLst/>
          <a:cxnLst/>
          <a:rect l="0" t="0" r="0" b="0"/>
          <a:pathLst>
            <a:path>
              <a:moveTo>
                <a:pt x="3205002" y="0"/>
              </a:moveTo>
              <a:lnTo>
                <a:pt x="3205002" y="284021"/>
              </a:lnTo>
              <a:lnTo>
                <a:pt x="0" y="284021"/>
              </a:lnTo>
              <a:lnTo>
                <a:pt x="0" y="47642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5EF12-737D-43F1-B2E9-4CD78E548B97}">
      <dsp:nvSpPr>
        <dsp:cNvPr id="0" name=""/>
        <dsp:cNvSpPr/>
      </dsp:nvSpPr>
      <dsp:spPr>
        <a:xfrm>
          <a:off x="3313533" y="416565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Main</a:t>
          </a:r>
          <a:endParaRPr lang="en-US" sz="2400" kern="1200" dirty="0"/>
        </a:p>
      </dsp:txBody>
      <dsp:txXfrm>
        <a:off x="3313533" y="416565"/>
        <a:ext cx="1592604" cy="824579"/>
      </dsp:txXfrm>
    </dsp:sp>
    <dsp:sp modelId="{02CA837F-EAF8-4133-BFCC-D2C4FD5766ED}">
      <dsp:nvSpPr>
        <dsp:cNvPr id="0" name=""/>
        <dsp:cNvSpPr/>
      </dsp:nvSpPr>
      <dsp:spPr>
        <a:xfrm>
          <a:off x="3632054" y="1057905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Main_worker</a:t>
          </a:r>
          <a:r>
            <a:rPr lang="en-US" sz="1700" kern="1200" dirty="0" smtClean="0"/>
            <a:t>()</a:t>
          </a:r>
          <a:endParaRPr lang="en-US" sz="1700" kern="1200" dirty="0"/>
        </a:p>
      </dsp:txBody>
      <dsp:txXfrm>
        <a:off x="3632054" y="1057905"/>
        <a:ext cx="1433343" cy="274859"/>
      </dsp:txXfrm>
    </dsp:sp>
    <dsp:sp modelId="{7EE8278F-2621-42D9-9AF6-2382BC59F2BE}">
      <dsp:nvSpPr>
        <dsp:cNvPr id="0" name=""/>
        <dsp:cNvSpPr/>
      </dsp:nvSpPr>
      <dsp:spPr>
        <a:xfrm>
          <a:off x="108530" y="1717569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 Model</a:t>
          </a:r>
          <a:endParaRPr lang="en-US" sz="2400" kern="1200" dirty="0"/>
        </a:p>
      </dsp:txBody>
      <dsp:txXfrm>
        <a:off x="108530" y="1717569"/>
        <a:ext cx="1592604" cy="824579"/>
      </dsp:txXfrm>
    </dsp:sp>
    <dsp:sp modelId="{49530247-4CDE-4038-AA34-A3C319AA3D17}">
      <dsp:nvSpPr>
        <dsp:cNvPr id="0" name=""/>
        <dsp:cNvSpPr/>
      </dsp:nvSpPr>
      <dsp:spPr>
        <a:xfrm>
          <a:off x="427051" y="2358908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Torchvision.models</a:t>
          </a:r>
          <a:endParaRPr lang="en-US" sz="1300" kern="1200" dirty="0"/>
        </a:p>
      </dsp:txBody>
      <dsp:txXfrm>
        <a:off x="427051" y="2358908"/>
        <a:ext cx="1433343" cy="274859"/>
      </dsp:txXfrm>
    </dsp:sp>
    <dsp:sp modelId="{171F5DE8-E452-4C6C-BCF8-667985F3A931}">
      <dsp:nvSpPr>
        <dsp:cNvPr id="0" name=""/>
        <dsp:cNvSpPr/>
      </dsp:nvSpPr>
      <dsp:spPr>
        <a:xfrm>
          <a:off x="2245199" y="1717569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Define Functions</a:t>
          </a:r>
          <a:endParaRPr lang="en-US" sz="2400" kern="1200" dirty="0"/>
        </a:p>
      </dsp:txBody>
      <dsp:txXfrm>
        <a:off x="2245199" y="1717569"/>
        <a:ext cx="1592604" cy="824579"/>
      </dsp:txXfrm>
    </dsp:sp>
    <dsp:sp modelId="{806F2591-2B5E-4877-8D91-15A9C45846C3}">
      <dsp:nvSpPr>
        <dsp:cNvPr id="0" name=""/>
        <dsp:cNvSpPr/>
      </dsp:nvSpPr>
      <dsp:spPr>
        <a:xfrm>
          <a:off x="2563719" y="2358908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Loss &amp; Optimizer</a:t>
          </a:r>
          <a:endParaRPr lang="en-US" sz="1500" kern="1200" dirty="0"/>
        </a:p>
      </dsp:txBody>
      <dsp:txXfrm>
        <a:off x="2563719" y="2358908"/>
        <a:ext cx="1433343" cy="274859"/>
      </dsp:txXfrm>
    </dsp:sp>
    <dsp:sp modelId="{74FC0B61-60FD-482F-B5B9-06E3ED2E5CF0}">
      <dsp:nvSpPr>
        <dsp:cNvPr id="0" name=""/>
        <dsp:cNvSpPr/>
      </dsp:nvSpPr>
      <dsp:spPr>
        <a:xfrm>
          <a:off x="4381867" y="1717569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Define </a:t>
          </a:r>
          <a:r>
            <a:rPr lang="en-US" sz="2400" kern="1200" dirty="0" err="1" smtClean="0"/>
            <a:t>Dataloaders</a:t>
          </a:r>
          <a:endParaRPr lang="en-US" sz="2400" kern="1200" dirty="0"/>
        </a:p>
      </dsp:txBody>
      <dsp:txXfrm>
        <a:off x="4381867" y="1717569"/>
        <a:ext cx="1592604" cy="824579"/>
      </dsp:txXfrm>
    </dsp:sp>
    <dsp:sp modelId="{43DA9581-D338-4E8C-9BBE-0229AD3EBA92}">
      <dsp:nvSpPr>
        <dsp:cNvPr id="0" name=""/>
        <dsp:cNvSpPr/>
      </dsp:nvSpPr>
      <dsp:spPr>
        <a:xfrm>
          <a:off x="4700388" y="2358908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Train &amp; Validation</a:t>
          </a:r>
          <a:endParaRPr lang="en-US" sz="1400" kern="1200" dirty="0"/>
        </a:p>
      </dsp:txBody>
      <dsp:txXfrm>
        <a:off x="4700388" y="2358908"/>
        <a:ext cx="1433343" cy="274859"/>
      </dsp:txXfrm>
    </dsp:sp>
    <dsp:sp modelId="{699E252A-7DA7-4028-A489-160C22ED2F37}">
      <dsp:nvSpPr>
        <dsp:cNvPr id="0" name=""/>
        <dsp:cNvSpPr/>
      </dsp:nvSpPr>
      <dsp:spPr>
        <a:xfrm>
          <a:off x="6518536" y="1717569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Start Epochs</a:t>
          </a:r>
          <a:endParaRPr lang="en-US" sz="2400" kern="1200" dirty="0"/>
        </a:p>
      </dsp:txBody>
      <dsp:txXfrm>
        <a:off x="6518536" y="1717569"/>
        <a:ext cx="1592604" cy="824579"/>
      </dsp:txXfrm>
    </dsp:sp>
    <dsp:sp modelId="{BBBF91F9-C04F-42E0-8D37-9E47F10B4769}">
      <dsp:nvSpPr>
        <dsp:cNvPr id="0" name=""/>
        <dsp:cNvSpPr/>
      </dsp:nvSpPr>
      <dsp:spPr>
        <a:xfrm>
          <a:off x="6837057" y="2358908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training</a:t>
          </a:r>
          <a:endParaRPr lang="en-US" sz="1800" kern="1200" dirty="0"/>
        </a:p>
      </dsp:txBody>
      <dsp:txXfrm>
        <a:off x="6837057" y="2358908"/>
        <a:ext cx="1433343" cy="274859"/>
      </dsp:txXfrm>
    </dsp:sp>
    <dsp:sp modelId="{E8D15DE9-1B9C-4819-A15B-CFFA42E5171F}">
      <dsp:nvSpPr>
        <dsp:cNvPr id="0" name=""/>
        <dsp:cNvSpPr/>
      </dsp:nvSpPr>
      <dsp:spPr>
        <a:xfrm>
          <a:off x="4381867" y="3018572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Train()</a:t>
          </a:r>
          <a:endParaRPr lang="en-US" sz="2400" kern="1200" dirty="0"/>
        </a:p>
      </dsp:txBody>
      <dsp:txXfrm>
        <a:off x="4381867" y="3018572"/>
        <a:ext cx="1592604" cy="824579"/>
      </dsp:txXfrm>
    </dsp:sp>
    <dsp:sp modelId="{7E188EDE-D560-455F-8E13-580EB1C9739E}">
      <dsp:nvSpPr>
        <dsp:cNvPr id="0" name=""/>
        <dsp:cNvSpPr/>
      </dsp:nvSpPr>
      <dsp:spPr>
        <a:xfrm>
          <a:off x="4700388" y="3659912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700388" y="3659912"/>
        <a:ext cx="1433343" cy="274859"/>
      </dsp:txXfrm>
    </dsp:sp>
    <dsp:sp modelId="{FC9CAFE8-6939-48C0-B94F-3F06B81BB215}">
      <dsp:nvSpPr>
        <dsp:cNvPr id="0" name=""/>
        <dsp:cNvSpPr/>
      </dsp:nvSpPr>
      <dsp:spPr>
        <a:xfrm>
          <a:off x="6518536" y="3018572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Validate()</a:t>
          </a:r>
          <a:endParaRPr lang="en-US" sz="2400" kern="1200" dirty="0"/>
        </a:p>
      </dsp:txBody>
      <dsp:txXfrm>
        <a:off x="6518536" y="3018572"/>
        <a:ext cx="1592604" cy="824579"/>
      </dsp:txXfrm>
    </dsp:sp>
    <dsp:sp modelId="{44E28B1A-1FC8-413F-B133-6D9C24E8747E}">
      <dsp:nvSpPr>
        <dsp:cNvPr id="0" name=""/>
        <dsp:cNvSpPr/>
      </dsp:nvSpPr>
      <dsp:spPr>
        <a:xfrm>
          <a:off x="6837057" y="3659912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837057" y="3659912"/>
        <a:ext cx="1433343" cy="274859"/>
      </dsp:txXfrm>
    </dsp:sp>
    <dsp:sp modelId="{3CF38CFE-A3F6-4735-BA47-C29B82B4831C}">
      <dsp:nvSpPr>
        <dsp:cNvPr id="0" name=""/>
        <dsp:cNvSpPr/>
      </dsp:nvSpPr>
      <dsp:spPr>
        <a:xfrm>
          <a:off x="8655204" y="3018572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Save Model</a:t>
          </a:r>
          <a:endParaRPr lang="en-US" sz="2400" kern="1200" dirty="0"/>
        </a:p>
      </dsp:txBody>
      <dsp:txXfrm>
        <a:off x="8655204" y="3018572"/>
        <a:ext cx="1592604" cy="824579"/>
      </dsp:txXfrm>
    </dsp:sp>
    <dsp:sp modelId="{C17EF996-0F01-4FD7-90EE-6BF1A1E4E82D}">
      <dsp:nvSpPr>
        <dsp:cNvPr id="0" name=""/>
        <dsp:cNvSpPr/>
      </dsp:nvSpPr>
      <dsp:spPr>
        <a:xfrm>
          <a:off x="8973725" y="3659912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8973725" y="3659912"/>
        <a:ext cx="1433343" cy="274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6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2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3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1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0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B40EA-3425-4206-B086-E9ECD71818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2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orch/examples/tree/master/imagen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Report on VGG-16 (</a:t>
            </a:r>
            <a:r>
              <a:rPr lang="en-US" dirty="0" err="1" smtClean="0"/>
              <a:t>PyTorch</a:t>
            </a:r>
            <a:r>
              <a:rPr lang="en-US" dirty="0" smtClean="0"/>
              <a:t>) Training on ImageNet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Matiur Rahman Minar</a:t>
            </a:r>
          </a:p>
          <a:p>
            <a:r>
              <a:rPr lang="en-US" dirty="0" smtClean="0"/>
              <a:t>2018. December.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89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1445"/>
            <a:ext cx="5181600" cy="325969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72052"/>
            <a:ext cx="5181600" cy="3258483"/>
          </a:xfrm>
        </p:spPr>
      </p:pic>
    </p:spTree>
    <p:extLst>
      <p:ext uri="{BB962C8B-B14F-4D97-AF65-F5344CB8AC3E}">
        <p14:creationId xmlns:p14="http://schemas.microsoft.com/office/powerpoint/2010/main" val="32756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5004"/>
            <a:ext cx="5181600" cy="325258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9257"/>
            <a:ext cx="5181600" cy="3084074"/>
          </a:xfrm>
        </p:spPr>
      </p:pic>
    </p:spTree>
    <p:extLst>
      <p:ext uri="{BB962C8B-B14F-4D97-AF65-F5344CB8AC3E}">
        <p14:creationId xmlns:p14="http://schemas.microsoft.com/office/powerpoint/2010/main" val="34841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/>
              <a:t>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3513"/>
            <a:ext cx="5181600" cy="3275561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42783"/>
            <a:ext cx="5181600" cy="3117021"/>
          </a:xfrm>
        </p:spPr>
      </p:pic>
    </p:spTree>
    <p:extLst>
      <p:ext uri="{BB962C8B-B14F-4D97-AF65-F5344CB8AC3E}">
        <p14:creationId xmlns:p14="http://schemas.microsoft.com/office/powerpoint/2010/main" val="3610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4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3604"/>
            <a:ext cx="5181600" cy="317537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61897"/>
            <a:ext cx="5181600" cy="3078793"/>
          </a:xfrm>
        </p:spPr>
      </p:pic>
    </p:spTree>
    <p:extLst>
      <p:ext uri="{BB962C8B-B14F-4D97-AF65-F5344CB8AC3E}">
        <p14:creationId xmlns:p14="http://schemas.microsoft.com/office/powerpoint/2010/main" val="25131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7719"/>
            <a:ext cx="5181600" cy="328715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2156"/>
            <a:ext cx="5181600" cy="3098276"/>
          </a:xfrm>
        </p:spPr>
      </p:pic>
    </p:spTree>
    <p:extLst>
      <p:ext uri="{BB962C8B-B14F-4D97-AF65-F5344CB8AC3E}">
        <p14:creationId xmlns:p14="http://schemas.microsoft.com/office/powerpoint/2010/main" val="28499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/>
              <a:t>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4590"/>
            <a:ext cx="5181600" cy="3113407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49943"/>
            <a:ext cx="5181600" cy="3102701"/>
          </a:xfrm>
        </p:spPr>
      </p:pic>
    </p:spTree>
    <p:extLst>
      <p:ext uri="{BB962C8B-B14F-4D97-AF65-F5344CB8AC3E}">
        <p14:creationId xmlns:p14="http://schemas.microsoft.com/office/powerpoint/2010/main" val="19212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4382"/>
            <a:ext cx="5181600" cy="309382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4382"/>
            <a:ext cx="5181600" cy="3093824"/>
          </a:xfrm>
        </p:spPr>
      </p:pic>
    </p:spTree>
    <p:extLst>
      <p:ext uri="{BB962C8B-B14F-4D97-AF65-F5344CB8AC3E}">
        <p14:creationId xmlns:p14="http://schemas.microsoft.com/office/powerpoint/2010/main" val="41058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396299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Epoch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accuracy – Top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accuracy – Top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accuracy – Top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Validation accuracy – Top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training time 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validation time 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</a:t>
                      </a:r>
                      <a:r>
                        <a:rPr lang="en-US" baseline="0" dirty="0" smtClean="0"/>
                        <a:t> Error – Top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Error – Top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8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2050" name="Picture 2" descr="Image result for imagen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2" y="2091531"/>
            <a:ext cx="73437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5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" name="AutoShape 6" descr="Image result for pytorch torchvision image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969" y="1825625"/>
            <a:ext cx="56340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3927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28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ImageNet Dataset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2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5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Training Script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4400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14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training script with </a:t>
            </a:r>
            <a:r>
              <a:rPr lang="en-US" dirty="0"/>
              <a:t>necessary arguments: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github.com/pytorch/examples/tree/master/imagenet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999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5371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388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752354"/>
              </p:ext>
            </p:extLst>
          </p:nvPr>
        </p:nvGraphicFramePr>
        <p:xfrm>
          <a:off x="838198" y="1825625"/>
          <a:ext cx="1089887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438"/>
                <a:gridCol w="54494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VGG-16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Normalization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(Conv layers)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PyTorch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TorchVision</a:t>
                      </a:r>
                      <a:r>
                        <a:rPr lang="en-US" dirty="0" smtClean="0"/>
                        <a:t> models (</a:t>
                      </a:r>
                      <a:r>
                        <a:rPr lang="en-US" dirty="0" err="1" smtClean="0"/>
                        <a:t>PyTorch</a:t>
                      </a:r>
                      <a:r>
                        <a:rPr lang="en-US" dirty="0" smtClean="0"/>
                        <a:t> Examples)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Initialization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Kaiming</a:t>
                      </a:r>
                      <a:r>
                        <a:rPr lang="en-US" dirty="0" smtClean="0"/>
                        <a:t> (Conv layers)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Dropout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 (First two FC layers)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Regularization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 decay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SGD + Momentum 0.9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 (initially, decreased exponentially every 30 epochs)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(Because of OOM error)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Epochs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 (Not finished)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ImageNet (Training: 1281167, Validation: 50000)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0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298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Report on VGG-16 (PyTorch) Training on ImageNet</vt:lpstr>
      <vt:lpstr>Motivation</vt:lpstr>
      <vt:lpstr>Background</vt:lpstr>
      <vt:lpstr>Method</vt:lpstr>
      <vt:lpstr>Prepare ImageNet Dataset</vt:lpstr>
      <vt:lpstr>Prepare Training Script</vt:lpstr>
      <vt:lpstr>Start Training</vt:lpstr>
      <vt:lpstr>Function Hierarchy</vt:lpstr>
      <vt:lpstr>Experiment</vt:lpstr>
      <vt:lpstr>Training 1</vt:lpstr>
      <vt:lpstr>Training 2</vt:lpstr>
      <vt:lpstr>Training 3</vt:lpstr>
      <vt:lpstr>Training 4</vt:lpstr>
      <vt:lpstr>Validation 1</vt:lpstr>
      <vt:lpstr>Validation 2</vt:lpstr>
      <vt:lpstr>Validation 3</vt:lpstr>
      <vt:lpstr>Results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VGG-16 (PyTorch) Training on ImageNet</dc:title>
  <dc:creator>Minar Matiur Rahman</dc:creator>
  <cp:lastModifiedBy>Minar Matiur Rahman</cp:lastModifiedBy>
  <cp:revision>68</cp:revision>
  <dcterms:created xsi:type="dcterms:W3CDTF">2018-12-10T08:25:46Z</dcterms:created>
  <dcterms:modified xsi:type="dcterms:W3CDTF">2018-12-13T07:15:16Z</dcterms:modified>
</cp:coreProperties>
</file>