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6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9B31D-9D83-F751-E93D-65A9EE074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-671" y="10"/>
            <a:ext cx="1219199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C842F9-4AC4-E7DD-4B9C-F139D6FA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97" y="931184"/>
            <a:ext cx="2940971" cy="1180358"/>
          </a:xfrm>
          <a:noFill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Segreteria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2686F2-59F2-4467-5617-D7F238B08564}"/>
              </a:ext>
            </a:extLst>
          </p:cNvPr>
          <p:cNvSpPr txBox="1"/>
          <p:nvPr/>
        </p:nvSpPr>
        <p:spPr>
          <a:xfrm>
            <a:off x="9288379" y="5180857"/>
            <a:ext cx="1969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Matricola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0124002624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D05F87-A5DC-7FC0-0759-7751577BB7B9}"/>
              </a:ext>
            </a:extLst>
          </p:cNvPr>
          <p:cNvSpPr txBox="1"/>
          <p:nvPr/>
        </p:nvSpPr>
        <p:spPr>
          <a:xfrm>
            <a:off x="7664116" y="5180857"/>
            <a:ext cx="197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Nome: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Antonio Capasso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4CD62B-F8B7-1DA2-2433-A2C53740A79F}"/>
              </a:ext>
            </a:extLst>
          </p:cNvPr>
          <p:cNvSpPr txBox="1"/>
          <p:nvPr/>
        </p:nvSpPr>
        <p:spPr>
          <a:xfrm>
            <a:off x="6590297" y="921198"/>
            <a:ext cx="495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Università degli Studi di Napoli "Parthenope" 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'Facoltà di Scienze e Tecnologie'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Corso di Laurea Informatica </a:t>
            </a:r>
          </a:p>
          <a:p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5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48089"/>
          </a:xfrm>
        </p:spPr>
        <p:txBody>
          <a:bodyPr anchor="t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voto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E44BB2E-1139-A7B0-ED52-491828E3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3581"/>
            <a:ext cx="5903913" cy="3866738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E8842A-EBF0-09F7-3A5D-54DB85557D62}"/>
              </a:ext>
            </a:extLst>
          </p:cNvPr>
          <p:cNvSpPr txBox="1"/>
          <p:nvPr/>
        </p:nvSpPr>
        <p:spPr>
          <a:xfrm>
            <a:off x="1149724" y="2924735"/>
            <a:ext cx="2722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docente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un </a:t>
            </a:r>
            <a:r>
              <a:rPr lang="en-US" dirty="0" err="1"/>
              <a:t>voto</a:t>
            </a:r>
            <a:r>
              <a:rPr lang="en-US" dirty="0"/>
              <a:t> ad un </a:t>
            </a:r>
            <a:r>
              <a:rPr lang="en-US" dirty="0" err="1"/>
              <a:t>esame</a:t>
            </a:r>
            <a:r>
              <a:rPr lang="en-US" dirty="0"/>
              <a:t> ad uno </a:t>
            </a:r>
            <a:r>
              <a:rPr lang="en-US" dirty="0" err="1"/>
              <a:t>studente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era </a:t>
            </a:r>
            <a:r>
              <a:rPr lang="en-US" dirty="0" err="1"/>
              <a:t>iscritto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appello</a:t>
            </a:r>
            <a:r>
              <a:rPr lang="en-US" dirty="0"/>
              <a:t>, </a:t>
            </a:r>
            <a:r>
              <a:rPr lang="en-US" dirty="0" err="1"/>
              <a:t>inserendo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dell’esame</a:t>
            </a:r>
            <a:r>
              <a:rPr lang="en-US" dirty="0"/>
              <a:t>, il </a:t>
            </a:r>
            <a:r>
              <a:rPr lang="en-US" dirty="0" err="1"/>
              <a:t>voto</a:t>
            </a:r>
            <a:r>
              <a:rPr lang="en-US" dirty="0"/>
              <a:t> e la </a:t>
            </a:r>
            <a:r>
              <a:rPr lang="en-US" dirty="0" err="1"/>
              <a:t>matricola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96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dello</a:t>
            </a:r>
            <a:br>
              <a:rPr lang="en-US" dirty="0"/>
            </a:br>
            <a:r>
              <a:rPr lang="en-US" dirty="0" err="1"/>
              <a:t>Studente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Segnaposto contenuto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6116CB6D-D896-EE8E-EEEB-01A261DB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68" y="1965744"/>
            <a:ext cx="5730243" cy="3782464"/>
          </a:xfrm>
        </p:spPr>
      </p:pic>
    </p:spTree>
    <p:extLst>
      <p:ext uri="{BB962C8B-B14F-4D97-AF65-F5344CB8AC3E}">
        <p14:creationId xmlns:p14="http://schemas.microsoft.com/office/powerpoint/2010/main" val="18610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2616255" cy="1228771"/>
          </a:xfrm>
        </p:spPr>
        <p:txBody>
          <a:bodyPr anchor="t">
            <a:normAutofit/>
          </a:bodyPr>
          <a:lstStyle/>
          <a:p>
            <a:r>
              <a:rPr lang="en-US" dirty="0" err="1"/>
              <a:t>Iscrizione</a:t>
            </a:r>
            <a:r>
              <a:rPr lang="en-US" dirty="0"/>
              <a:t> </a:t>
            </a:r>
            <a:r>
              <a:rPr lang="en-US" dirty="0" err="1"/>
              <a:t>appello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DB9690-9F9F-E82B-9B21-A0AA6EB81BEB}"/>
              </a:ext>
            </a:extLst>
          </p:cNvPr>
          <p:cNvSpPr txBox="1"/>
          <p:nvPr/>
        </p:nvSpPr>
        <p:spPr>
          <a:xfrm>
            <a:off x="1250576" y="2965076"/>
            <a:ext cx="3126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visionare</a:t>
            </a:r>
            <a:r>
              <a:rPr lang="en-US" dirty="0"/>
              <a:t> e </a:t>
            </a:r>
            <a:r>
              <a:rPr lang="en-US" dirty="0" err="1"/>
              <a:t>prenotarsi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appelli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piano di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ha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superato</a:t>
            </a:r>
            <a:r>
              <a:rPr lang="en-US" dirty="0"/>
              <a:t> </a:t>
            </a:r>
            <a:r>
              <a:rPr lang="en-US" dirty="0" err="1"/>
              <a:t>cliccando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appello</a:t>
            </a:r>
            <a:r>
              <a:rPr lang="en-US" dirty="0"/>
              <a:t> e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tasto </a:t>
            </a:r>
            <a:r>
              <a:rPr lang="en-US" dirty="0" err="1"/>
              <a:t>prenota</a:t>
            </a:r>
            <a:endParaRPr lang="it-IT" dirty="0"/>
          </a:p>
        </p:txBody>
      </p:sp>
      <p:pic>
        <p:nvPicPr>
          <p:cNvPr id="23" name="Segnaposto contenuto 22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6F99091E-220F-2708-B79B-4B5E9A3F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906"/>
            <a:ext cx="4459605" cy="3141663"/>
          </a:xfrm>
        </p:spPr>
      </p:pic>
    </p:spTree>
    <p:extLst>
      <p:ext uri="{BB962C8B-B14F-4D97-AF65-F5344CB8AC3E}">
        <p14:creationId xmlns:p14="http://schemas.microsoft.com/office/powerpoint/2010/main" val="138884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1581664"/>
            <a:ext cx="3160861" cy="1322901"/>
          </a:xfrm>
        </p:spPr>
        <p:txBody>
          <a:bodyPr anchor="t">
            <a:normAutofit/>
          </a:bodyPr>
          <a:lstStyle/>
          <a:p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prenotazioni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1" name="Segnaposto contenuto 10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B1F47EEA-EAA9-E6EC-EDC0-8740F3661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2" y="2096621"/>
            <a:ext cx="4932424" cy="34785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A6728C-3E90-69BD-B035-4C8ACB5356D5}"/>
              </a:ext>
            </a:extLst>
          </p:cNvPr>
          <p:cNvSpPr txBox="1"/>
          <p:nvPr/>
        </p:nvSpPr>
        <p:spPr>
          <a:xfrm>
            <a:off x="1371600" y="2991971"/>
            <a:ext cx="326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le sue </a:t>
            </a:r>
            <a:r>
              <a:rPr lang="en-US" dirty="0" err="1"/>
              <a:t>prenotazioni</a:t>
            </a:r>
            <a:r>
              <a:rPr lang="en-US" dirty="0"/>
              <a:t> e </a:t>
            </a:r>
            <a:r>
              <a:rPr lang="en-US" dirty="0" err="1"/>
              <a:t>scegliere</a:t>
            </a:r>
            <a:r>
              <a:rPr lang="en-US" dirty="0"/>
              <a:t> di </a:t>
            </a:r>
            <a:r>
              <a:rPr lang="en-US" dirty="0" err="1"/>
              <a:t>annullare</a:t>
            </a:r>
            <a:r>
              <a:rPr lang="en-US" dirty="0"/>
              <a:t> la </a:t>
            </a:r>
            <a:r>
              <a:rPr lang="en-US" dirty="0" err="1"/>
              <a:t>prenotazione</a:t>
            </a:r>
            <a:r>
              <a:rPr lang="en-US" dirty="0"/>
              <a:t> </a:t>
            </a:r>
            <a:r>
              <a:rPr lang="en-US" dirty="0" err="1"/>
              <a:t>selezionata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000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791742"/>
          </a:xfrm>
        </p:spPr>
        <p:txBody>
          <a:bodyPr anchor="t">
            <a:normAutofit/>
          </a:bodyPr>
          <a:lstStyle/>
          <a:p>
            <a:r>
              <a:rPr lang="en-US" dirty="0"/>
              <a:t>Libretto</a:t>
            </a:r>
          </a:p>
        </p:txBody>
      </p:sp>
      <p:pic>
        <p:nvPicPr>
          <p:cNvPr id="5" name="Segnaposto contenuto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3D0BCA22-433C-C8B1-FCFF-ACC1D0FC1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7" y="1581150"/>
            <a:ext cx="5522258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1C448F-FD96-E868-9736-CDB918FCCD7C}"/>
              </a:ext>
            </a:extLst>
          </p:cNvPr>
          <p:cNvSpPr txBox="1"/>
          <p:nvPr/>
        </p:nvSpPr>
        <p:spPr>
          <a:xfrm>
            <a:off x="1149724" y="2723030"/>
            <a:ext cx="326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piano di </a:t>
            </a:r>
            <a:r>
              <a:rPr lang="en-US" dirty="0" err="1"/>
              <a:t>studi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312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81707"/>
          </a:xfrm>
        </p:spPr>
        <p:txBody>
          <a:bodyPr anchor="t">
            <a:normAutofit/>
          </a:bodyPr>
          <a:lstStyle/>
          <a:p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endParaRPr lang="en-US" dirty="0"/>
          </a:p>
        </p:txBody>
      </p:sp>
      <p:pic>
        <p:nvPicPr>
          <p:cNvPr id="5" name="Segnaposto contenuto 4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0C1E548A-9564-B8BD-3C0E-1A1BA56D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1" y="1581150"/>
            <a:ext cx="5557630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E54EA1-3A0D-B5D7-84F5-88E499A9D165}"/>
              </a:ext>
            </a:extLst>
          </p:cNvPr>
          <p:cNvSpPr txBox="1"/>
          <p:nvPr/>
        </p:nvSpPr>
        <p:spPr>
          <a:xfrm>
            <a:off x="1143000" y="3110062"/>
            <a:ext cx="294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 </a:t>
            </a:r>
            <a:r>
              <a:rPr lang="en-US" dirty="0" err="1"/>
              <a:t>cliccando</a:t>
            </a:r>
            <a:r>
              <a:rPr lang="en-US" dirty="0"/>
              <a:t> il tasto “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”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“Libretto”.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9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275836"/>
          </a:xfrm>
        </p:spPr>
        <p:txBody>
          <a:bodyPr anchor="t">
            <a:normAutofit/>
          </a:bodyPr>
          <a:lstStyle/>
          <a:p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esame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AFB77FCD-E236-6C82-B605-80CF9008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80" y="1581150"/>
            <a:ext cx="5434753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AE5A5D-9016-C21F-8AE4-EF2C694AF23A}"/>
              </a:ext>
            </a:extLst>
          </p:cNvPr>
          <p:cNvSpPr txBox="1"/>
          <p:nvPr/>
        </p:nvSpPr>
        <p:spPr>
          <a:xfrm>
            <a:off x="1143000" y="3045759"/>
            <a:ext cx="3240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Nella </a:t>
            </a:r>
            <a:r>
              <a:rPr lang="en-US" dirty="0" err="1"/>
              <a:t>sezione</a:t>
            </a:r>
            <a:r>
              <a:rPr lang="en-US" dirty="0"/>
              <a:t> “</a:t>
            </a:r>
            <a:r>
              <a:rPr lang="en-US" dirty="0" err="1"/>
              <a:t>Esito</a:t>
            </a:r>
            <a:r>
              <a:rPr lang="en-US" dirty="0"/>
              <a:t> </a:t>
            </a:r>
            <a:r>
              <a:rPr lang="en-US" dirty="0" err="1"/>
              <a:t>esame</a:t>
            </a:r>
            <a:r>
              <a:rPr lang="en-US" dirty="0"/>
              <a:t>” lo </a:t>
            </a:r>
            <a:r>
              <a:rPr lang="en-US" dirty="0" err="1"/>
              <a:t>studente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potrà</a:t>
            </a:r>
            <a:r>
              <a:rPr lang="en-US" dirty="0"/>
              <a:t>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esami</a:t>
            </a:r>
            <a:r>
              <a:rPr lang="en-US" dirty="0"/>
              <a:t> </a:t>
            </a:r>
            <a:r>
              <a:rPr lang="en-US" dirty="0" err="1"/>
              <a:t>superati</a:t>
            </a:r>
            <a:r>
              <a:rPr lang="en-US" dirty="0"/>
              <a:t> e </a:t>
            </a:r>
            <a:r>
              <a:rPr lang="en-US" dirty="0" err="1"/>
              <a:t>scegliere</a:t>
            </a:r>
            <a:r>
              <a:rPr lang="en-US" dirty="0"/>
              <a:t> se </a:t>
            </a:r>
            <a:r>
              <a:rPr lang="en-US" dirty="0" err="1"/>
              <a:t>accettare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36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pic>
        <p:nvPicPr>
          <p:cNvPr id="5" name="Segnaposto contenuto 4" descr="Immagine che contiene schermata, testo, Software multimediale, software&#10;&#10;Descrizione generata automaticamente">
            <a:extLst>
              <a:ext uri="{FF2B5EF4-FFF2-40B4-BE49-F238E27FC236}">
                <a16:creationId xmlns:a16="http://schemas.microsoft.com/office/drawing/2014/main" id="{6637A971-C2A4-4B14-75F5-53CE5172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6" y="2865737"/>
            <a:ext cx="5393658" cy="2803525"/>
          </a:xfrm>
        </p:spPr>
      </p:pic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pattern:</a:t>
            </a:r>
          </a:p>
        </p:txBody>
      </p:sp>
    </p:spTree>
    <p:extLst>
      <p:ext uri="{BB962C8B-B14F-4D97-AF65-F5344CB8AC3E}">
        <p14:creationId xmlns:p14="http://schemas.microsoft.com/office/powerpoint/2010/main" val="421897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singleton pattern:</a:t>
            </a:r>
          </a:p>
        </p:txBody>
      </p:sp>
      <p:pic>
        <p:nvPicPr>
          <p:cNvPr id="7" name="Segnaposto contenuto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52D23BD4-BAD2-FFEF-5F85-433B22FF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58" y="2610910"/>
            <a:ext cx="2990353" cy="3141663"/>
          </a:xfrm>
        </p:spPr>
      </p:pic>
    </p:spTree>
    <p:extLst>
      <p:ext uri="{BB962C8B-B14F-4D97-AF65-F5344CB8AC3E}">
        <p14:creationId xmlns:p14="http://schemas.microsoft.com/office/powerpoint/2010/main" val="82075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50" y="1037771"/>
            <a:ext cx="8066842" cy="1126525"/>
          </a:xfrm>
        </p:spPr>
        <p:txBody>
          <a:bodyPr tIns="91440" bIns="91440" anchor="ctr">
            <a:normAutofit fontScale="9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pattern </a:t>
            </a:r>
            <a:r>
              <a:rPr lang="en-US" dirty="0" err="1"/>
              <a:t>utilizzati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2D8D37FE-DA54-9BEE-BEA1-B490C9F7EF6F}"/>
              </a:ext>
            </a:extLst>
          </p:cNvPr>
          <p:cNvSpPr txBox="1">
            <a:spLocks/>
          </p:cNvSpPr>
          <p:nvPr/>
        </p:nvSpPr>
        <p:spPr>
          <a:xfrm>
            <a:off x="1161361" y="2302475"/>
            <a:ext cx="3020673" cy="1126525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strategy pattern:</a:t>
            </a:r>
          </a:p>
        </p:txBody>
      </p:sp>
      <p:pic>
        <p:nvPicPr>
          <p:cNvPr id="7" name="Segnaposto contenuto 6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2B48B646-D26A-F4A9-F55B-6B692F8B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66" y="2865737"/>
            <a:ext cx="6427157" cy="2468069"/>
          </a:xfrm>
        </p:spPr>
      </p:pic>
    </p:spTree>
    <p:extLst>
      <p:ext uri="{BB962C8B-B14F-4D97-AF65-F5344CB8AC3E}">
        <p14:creationId xmlns:p14="http://schemas.microsoft.com/office/powerpoint/2010/main" val="13684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369073" cy="158037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Iniziale</a:t>
            </a:r>
            <a:endParaRPr lang="en-US" dirty="0"/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4C0274D-C816-1D94-2C7B-FCAE1F73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9" y="1544311"/>
            <a:ext cx="4857941" cy="31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92" y="1326170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relazionale</a:t>
            </a:r>
            <a:r>
              <a:rPr lang="en-US" dirty="0"/>
              <a:t> database</a:t>
            </a:r>
          </a:p>
        </p:txBody>
      </p:sp>
      <p:pic>
        <p:nvPicPr>
          <p:cNvPr id="5" name="Segnaposto contenuto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9AACE02E-D3E0-32AE-6C58-59B408980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3" y="1755962"/>
            <a:ext cx="4501334" cy="3911600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399"/>
            <a:ext cx="8066842" cy="1126525"/>
          </a:xfrm>
        </p:spPr>
        <p:txBody>
          <a:bodyPr tIns="91440" bIns="91440" anchor="ctr"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di login per I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utenti</a:t>
            </a:r>
            <a:endParaRPr lang="en-US" dirty="0"/>
          </a:p>
        </p:txBody>
      </p:sp>
      <p:pic>
        <p:nvPicPr>
          <p:cNvPr id="5" name="Segnaposto contenuto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19A8412A-C5C9-0CED-03F8-BA720B33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4" y="2421924"/>
            <a:ext cx="2568238" cy="3368655"/>
          </a:xfrm>
        </p:spPr>
      </p:pic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Immagine 6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2A5C4B3B-AE02-56B3-0C32-7B4713A5D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4" y="2421924"/>
            <a:ext cx="2584174" cy="3368655"/>
          </a:xfrm>
          <a:prstGeom prst="rect">
            <a:avLst/>
          </a:prstGeom>
        </p:spPr>
      </p:pic>
      <p:pic>
        <p:nvPicPr>
          <p:cNvPr id="11" name="Immagine 10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D472B0D8-5FFE-4C28-B91D-2957227C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27" y="2421924"/>
            <a:ext cx="2568237" cy="33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segreteria</a:t>
            </a:r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8ABADD36-E23B-1E39-F7CB-6C786161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90463"/>
            <a:ext cx="5903913" cy="3892973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399"/>
            <a:ext cx="8066842" cy="1126525"/>
          </a:xfrm>
        </p:spPr>
        <p:txBody>
          <a:bodyPr tIns="91440" bIns="91440" anchor="ctr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studente</a:t>
            </a:r>
            <a:endParaRPr lang="en-US" dirty="0"/>
          </a:p>
        </p:txBody>
      </p:sp>
      <p:pic>
        <p:nvPicPr>
          <p:cNvPr id="5" name="Segnaposto contenuto 4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CA1B283F-83C6-633A-6998-573FC1B9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38" y="2296029"/>
            <a:ext cx="5402901" cy="3545288"/>
          </a:xfrm>
        </p:spPr>
      </p:pic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C0FE2E-64DD-DD15-AA9A-EF048DF599AB}"/>
              </a:ext>
            </a:extLst>
          </p:cNvPr>
          <p:cNvSpPr txBox="1"/>
          <p:nvPr/>
        </p:nvSpPr>
        <p:spPr>
          <a:xfrm>
            <a:off x="1325217" y="2557670"/>
            <a:ext cx="3035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dell’aggiunta</a:t>
            </a:r>
            <a:r>
              <a:rPr lang="en-US" dirty="0"/>
              <a:t> di uno </a:t>
            </a:r>
            <a:r>
              <a:rPr lang="en-US" dirty="0" err="1"/>
              <a:t>studente</a:t>
            </a:r>
            <a:r>
              <a:rPr lang="en-US" dirty="0"/>
              <a:t>  la segreteria inserisce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 di </a:t>
            </a:r>
            <a:r>
              <a:rPr lang="en-US" dirty="0" err="1"/>
              <a:t>quest’ultimo</a:t>
            </a:r>
            <a:r>
              <a:rPr lang="en-US" dirty="0"/>
              <a:t> come ad </a:t>
            </a:r>
            <a:r>
              <a:rPr lang="en-US" dirty="0" err="1"/>
              <a:t>esempio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, il </a:t>
            </a:r>
            <a:r>
              <a:rPr lang="en-US" dirty="0" err="1"/>
              <a:t>cognome</a:t>
            </a:r>
            <a:r>
              <a:rPr lang="en-US" dirty="0"/>
              <a:t>, la </a:t>
            </a:r>
            <a:r>
              <a:rPr lang="en-US" dirty="0" err="1"/>
              <a:t>sua</a:t>
            </a:r>
            <a:r>
              <a:rPr lang="en-US" dirty="0"/>
              <a:t> data di </a:t>
            </a:r>
            <a:r>
              <a:rPr lang="en-US" dirty="0" err="1"/>
              <a:t>nascita</a:t>
            </a:r>
            <a:r>
              <a:rPr lang="en-US" dirty="0"/>
              <a:t> e la </a:t>
            </a:r>
            <a:r>
              <a:rPr lang="en-US" dirty="0" err="1"/>
              <a:t>residenza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Infine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matricola</a:t>
            </a:r>
            <a:r>
              <a:rPr lang="en-US" dirty="0"/>
              <a:t>(</a:t>
            </a:r>
            <a:r>
              <a:rPr lang="en-US" dirty="0" err="1"/>
              <a:t>che</a:t>
            </a:r>
            <a:r>
              <a:rPr lang="en-US" dirty="0"/>
              <a:t> è unica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), la password e il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studi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7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311661"/>
          </a:xfrm>
        </p:spPr>
        <p:txBody>
          <a:bodyPr anchor="t">
            <a:normAutofit/>
          </a:bodyPr>
          <a:lstStyle/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Studenti</a:t>
            </a:r>
            <a:endParaRPr lang="en-US" dirty="0"/>
          </a:p>
        </p:txBody>
      </p:sp>
      <p:pic>
        <p:nvPicPr>
          <p:cNvPr id="5" name="Segnaposto contenuto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4E0C501C-0E3F-7AC4-599E-8DAF20BB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86204"/>
            <a:ext cx="5903913" cy="3901491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A3296E-7406-B40A-6C81-527C2B218C32}"/>
              </a:ext>
            </a:extLst>
          </p:cNvPr>
          <p:cNvSpPr txBox="1"/>
          <p:nvPr/>
        </p:nvSpPr>
        <p:spPr>
          <a:xfrm>
            <a:off x="1080883" y="3226012"/>
            <a:ext cx="2991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segreteria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database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registrati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loro </a:t>
            </a:r>
            <a:r>
              <a:rPr lang="en-US" dirty="0" err="1"/>
              <a:t>matricola</a:t>
            </a:r>
            <a:r>
              <a:rPr lang="en-US" dirty="0"/>
              <a:t> o il loro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cognome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72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2EDC99D2-9CAE-2DD5-6431-C334A1B8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25" y="1439408"/>
            <a:ext cx="3687021" cy="1309687"/>
          </a:xfrm>
        </p:spPr>
        <p:txBody>
          <a:bodyPr>
            <a:normAutofit/>
          </a:bodyPr>
          <a:lstStyle/>
          <a:p>
            <a:r>
              <a:rPr lang="en-US" dirty="0"/>
              <a:t>Cambio Piano di </a:t>
            </a:r>
            <a:r>
              <a:rPr lang="en-US" dirty="0" err="1"/>
              <a:t>studi</a:t>
            </a:r>
            <a:endParaRPr lang="en-US" dirty="0"/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96468EA6-B0EA-327C-DBDA-F436955F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9813"/>
            <a:ext cx="4950759" cy="3179931"/>
          </a:xfr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47E26EA-9AB4-A2C3-123C-3C98213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576C4E-481C-D51A-A7E4-D7A9AB0F3CA5}"/>
              </a:ext>
            </a:extLst>
          </p:cNvPr>
          <p:cNvSpPr txBox="1"/>
          <p:nvPr/>
        </p:nvSpPr>
        <p:spPr>
          <a:xfrm>
            <a:off x="1082488" y="3138731"/>
            <a:ext cx="384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segreteria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cambiare</a:t>
            </a:r>
            <a:r>
              <a:rPr lang="en-US" dirty="0"/>
              <a:t> il piano di </a:t>
            </a:r>
            <a:r>
              <a:rPr lang="en-US" dirty="0" err="1"/>
              <a:t>studi</a:t>
            </a:r>
            <a:r>
              <a:rPr lang="en-US" dirty="0"/>
              <a:t> di uno </a:t>
            </a:r>
            <a:r>
              <a:rPr lang="en-US" dirty="0" err="1"/>
              <a:t>studente</a:t>
            </a:r>
            <a:r>
              <a:rPr lang="en-US" dirty="0"/>
              <a:t> </a:t>
            </a:r>
            <a:r>
              <a:rPr lang="en-US" dirty="0" err="1"/>
              <a:t>inserendo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matricola</a:t>
            </a:r>
            <a:r>
              <a:rPr lang="en-US" dirty="0"/>
              <a:t> e il nuovo piano di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desiderato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3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 err="1"/>
              <a:t>Schermata</a:t>
            </a:r>
            <a:r>
              <a:rPr lang="en-US" dirty="0"/>
              <a:t> del</a:t>
            </a:r>
            <a:br>
              <a:rPr lang="en-US" dirty="0"/>
            </a:br>
            <a:r>
              <a:rPr lang="en-US" dirty="0" err="1"/>
              <a:t>docente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Segnaposto contenuto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33C4F1E-C2D5-9C21-F957-82092493A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9" y="2426043"/>
            <a:ext cx="4977158" cy="3276173"/>
          </a:xfrm>
        </p:spPr>
      </p:pic>
    </p:spTree>
    <p:extLst>
      <p:ext uri="{BB962C8B-B14F-4D97-AF65-F5344CB8AC3E}">
        <p14:creationId xmlns:p14="http://schemas.microsoft.com/office/powerpoint/2010/main" val="311684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581664"/>
            <a:ext cx="3132998" cy="1161536"/>
          </a:xfrm>
        </p:spPr>
        <p:txBody>
          <a:bodyPr anchor="t">
            <a:normAutofit/>
          </a:bodyPr>
          <a:lstStyle/>
          <a:p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appello</a:t>
            </a:r>
            <a:endParaRPr lang="en-US" dirty="0"/>
          </a:p>
        </p:txBody>
      </p:sp>
      <p:pic>
        <p:nvPicPr>
          <p:cNvPr id="6" name="Segnaposto contenuto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6D17F511-DEC5-94F6-A9EA-95F152C1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3824"/>
            <a:ext cx="5903913" cy="3826251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EAC6F1-6654-1E64-45E3-B6C933F92E3F}"/>
              </a:ext>
            </a:extLst>
          </p:cNvPr>
          <p:cNvSpPr txBox="1"/>
          <p:nvPr/>
        </p:nvSpPr>
        <p:spPr>
          <a:xfrm>
            <a:off x="1337982" y="3025588"/>
            <a:ext cx="253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docente</a:t>
            </a:r>
            <a:r>
              <a:rPr lang="en-US" dirty="0"/>
              <a:t> in </a:t>
            </a:r>
            <a:r>
              <a:rPr lang="en-US" dirty="0" err="1"/>
              <a:t>sessione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un nuovo </a:t>
            </a:r>
            <a:r>
              <a:rPr lang="en-US" dirty="0" err="1"/>
              <a:t>appello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inserendo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del </a:t>
            </a:r>
            <a:r>
              <a:rPr lang="en-US" dirty="0" err="1"/>
              <a:t>appello</a:t>
            </a:r>
            <a:r>
              <a:rPr lang="en-US" dirty="0"/>
              <a:t> e la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81489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F4DF5EB-31F6-4EB9-8FD1-A3CB1DD66FCF}">
  <we:reference id="wa200005566" version="3.0.0.1" store="it-IT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2C0FAFA-5079-42F0-838A-CD3CC9A8B258}">
  <we:reference id="wa104380050" version="3.6.0.0" store="it-IT" storeType="OMEX"/>
  <we:alternateReferences>
    <we:reference id="WA104380050" version="3.6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378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Trade Gothic Next Cond</vt:lpstr>
      <vt:lpstr>Trade Gothic Next Light</vt:lpstr>
      <vt:lpstr>LimelightVTI</vt:lpstr>
      <vt:lpstr>Segreteria studenti</vt:lpstr>
      <vt:lpstr>Schermata Iniziale</vt:lpstr>
      <vt:lpstr>Fase di login per I vari utenti</vt:lpstr>
      <vt:lpstr>Schermata della segreteria</vt:lpstr>
      <vt:lpstr>Aggiunta studente</vt:lpstr>
      <vt:lpstr>Ricerca Studenti</vt:lpstr>
      <vt:lpstr>Cambio Piano di studi</vt:lpstr>
      <vt:lpstr>Schermata del docente</vt:lpstr>
      <vt:lpstr>Aggiunta appello</vt:lpstr>
      <vt:lpstr>Aggiunta voto</vt:lpstr>
      <vt:lpstr>Schermata dello Studente</vt:lpstr>
      <vt:lpstr>Iscrizione appello</vt:lpstr>
      <vt:lpstr>Controllo prenotazioni</vt:lpstr>
      <vt:lpstr>Libretto</vt:lpstr>
      <vt:lpstr>Esami superati</vt:lpstr>
      <vt:lpstr>Conferma esame</vt:lpstr>
      <vt:lpstr>diagramma uml dei pattern utilizzati</vt:lpstr>
      <vt:lpstr>diagramma uml dei pattern utilizzati</vt:lpstr>
      <vt:lpstr>diagramma uml dei pattern utilizzati</vt:lpstr>
      <vt:lpstr>Modello relazionale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Segreteria studenti</dc:title>
  <dc:creator>Antonio Capasso</dc:creator>
  <cp:lastModifiedBy>Antonio Capasso</cp:lastModifiedBy>
  <cp:revision>3</cp:revision>
  <dcterms:created xsi:type="dcterms:W3CDTF">2024-01-14T10:32:35Z</dcterms:created>
  <dcterms:modified xsi:type="dcterms:W3CDTF">2024-01-15T09:17:59Z</dcterms:modified>
</cp:coreProperties>
</file>