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1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22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1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03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4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62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24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00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3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84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0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7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8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3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2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3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74F5D1-A14F-4091-8B63-ADA502FCFF2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F3B46C-6A44-423D-9821-B30B3385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862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ED80A-20C5-372E-54D5-5AAD9713A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16459"/>
            <a:ext cx="9440034" cy="1828801"/>
          </a:xfrm>
        </p:spPr>
        <p:txBody>
          <a:bodyPr/>
          <a:lstStyle/>
          <a:p>
            <a:r>
              <a:rPr lang="en-US" dirty="0"/>
              <a:t>Games &amp; Manga Shop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A0E72C-1518-6F9B-CD4B-729F9E381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09562"/>
            <a:ext cx="9440034" cy="182880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</a:t>
            </a:r>
            <a:r>
              <a:rPr lang="en-US" dirty="0" err="1"/>
              <a:t>cura</a:t>
            </a:r>
            <a:r>
              <a:rPr lang="en-US" dirty="0"/>
              <a:t> di: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Capasso Antonio: 0124002624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it-IT" dirty="0"/>
              <a:t>Cristiano Giuseppe: 0124002534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it-IT" dirty="0"/>
              <a:t>Lettieri Raffaele: 0124002631</a:t>
            </a:r>
          </a:p>
        </p:txBody>
      </p:sp>
    </p:spTree>
    <p:extLst>
      <p:ext uri="{BB962C8B-B14F-4D97-AF65-F5344CB8AC3E}">
        <p14:creationId xmlns:p14="http://schemas.microsoft.com/office/powerpoint/2010/main" val="30478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D1D3EB-4C41-2705-DC03-F46019E0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10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Scopo</a:t>
            </a:r>
            <a:endParaRPr lang="it-IT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77554-3CFA-2352-0FAE-98795FF1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32450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Tutti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almeno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volta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nella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vita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hanno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acquistato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prodotto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adorano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poter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comprare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oggetti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più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desiderano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comodamente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casa.</a:t>
            </a:r>
            <a:endParaRPr lang="it-IT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 descr="Immagine che contiene design, arte&#10;&#10;Descrizione generata automaticamente con attendibilità media">
            <a:extLst>
              <a:ext uri="{FF2B5EF4-FFF2-40B4-BE49-F238E27FC236}">
                <a16:creationId xmlns:a16="http://schemas.microsoft.com/office/drawing/2014/main" id="{9CBCA797-5AD1-288F-B90B-EC8E3CE00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14" y="1732450"/>
            <a:ext cx="6642193" cy="29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1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162D5-B206-6BF9-EFA7-B914F45A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670" y="689328"/>
            <a:ext cx="6310546" cy="140208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Soluzione</a:t>
            </a: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7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pic>
        <p:nvPicPr>
          <p:cNvPr id="23" name="Immagine 22" descr="Immagine che contiene testo, cartone animato, narrativa, libro&#10;&#10;Descrizione generata automaticamente">
            <a:extLst>
              <a:ext uri="{FF2B5EF4-FFF2-40B4-BE49-F238E27FC236}">
                <a16:creationId xmlns:a16="http://schemas.microsoft.com/office/drawing/2014/main" id="{1B87BE1F-7DDB-48A5-1A04-203695B77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97" y="2554674"/>
            <a:ext cx="1237170" cy="1748651"/>
          </a:xfrm>
          <a:prstGeom prst="rect">
            <a:avLst/>
          </a:prstGeom>
        </p:spPr>
      </p:pic>
      <p:pic>
        <p:nvPicPr>
          <p:cNvPr id="19" name="Immagine 18" descr="Immagine che contiene testo, cartone animato, Personaggio immaginario, Supereroe&#10;&#10;Descrizione generata automaticamente">
            <a:extLst>
              <a:ext uri="{FF2B5EF4-FFF2-40B4-BE49-F238E27FC236}">
                <a16:creationId xmlns:a16="http://schemas.microsoft.com/office/drawing/2014/main" id="{E3E5D9E1-AF46-D12E-F03F-B086DB04F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631609" y="4494460"/>
            <a:ext cx="1333346" cy="1748651"/>
          </a:xfrm>
          <a:prstGeom prst="rect">
            <a:avLst/>
          </a:prstGeom>
        </p:spPr>
      </p:pic>
      <p:pic>
        <p:nvPicPr>
          <p:cNvPr id="21" name="Immagine 20" descr="Immagine che contiene testo, arma, narrativa, Film d'azione&#10;&#10;Descrizione generata automaticamente">
            <a:extLst>
              <a:ext uri="{FF2B5EF4-FFF2-40B4-BE49-F238E27FC236}">
                <a16:creationId xmlns:a16="http://schemas.microsoft.com/office/drawing/2014/main" id="{643FD882-6E72-46B3-EC77-D907EB8B9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64" y="514350"/>
            <a:ext cx="1143203" cy="175203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1E32F-581A-F322-9547-B32B63B48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2198018"/>
            <a:ext cx="6615864" cy="42106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disedira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quindi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App per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vendita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seguenti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prodotti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Videogiochi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Manga;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Articoli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utente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registrato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avrà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disposizione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servizi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cui: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Acquistare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prodotti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catalogo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Sottoscrivere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abbonamento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premium;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Seguire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dell’ordine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Scrivere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recensione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prodotto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acquistato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3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4FA0A-2A37-E2D4-6EFB-EE9AC54E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Fine.</a:t>
            </a: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0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80</TotalTime>
  <Words>106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Calibri</vt:lpstr>
      <vt:lpstr>Calisto MT</vt:lpstr>
      <vt:lpstr>Wingdings</vt:lpstr>
      <vt:lpstr>Wingdings 2</vt:lpstr>
      <vt:lpstr>Ardesia</vt:lpstr>
      <vt:lpstr>Games &amp; Manga Shop</vt:lpstr>
      <vt:lpstr>Scopo</vt:lpstr>
      <vt:lpstr>Soluzione</vt:lpstr>
      <vt:lpstr>Fine.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&amp; Manga Shop</dc:title>
  <dc:creator>Antonio Capasso</dc:creator>
  <cp:lastModifiedBy>Antonio Capasso</cp:lastModifiedBy>
  <cp:revision>2</cp:revision>
  <dcterms:created xsi:type="dcterms:W3CDTF">2023-11-07T14:30:28Z</dcterms:created>
  <dcterms:modified xsi:type="dcterms:W3CDTF">2023-11-08T10:58:02Z</dcterms:modified>
</cp:coreProperties>
</file>