
<file path=[Content_Types].xml><?xml version="1.0" encoding="utf-8"?>
<Types xmlns="http://schemas.openxmlformats.org/package/2006/content-types">
  <Default Extension="jpeg" ContentType="image/jpeg"/>
  <Default Extension="jpg" ContentType="image/jpeg"/>
  <Default Extension="jpg_large"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0"/>
  </p:notesMasterIdLst>
  <p:sldIdLst>
    <p:sldId id="256" r:id="rId2"/>
    <p:sldId id="258" r:id="rId3"/>
    <p:sldId id="257" r:id="rId4"/>
    <p:sldId id="260" r:id="rId5"/>
    <p:sldId id="259" r:id="rId6"/>
    <p:sldId id="261" r:id="rId7"/>
    <p:sldId id="262" r:id="rId8"/>
    <p:sldId id="263" r:id="rId9"/>
    <p:sldId id="264" r:id="rId10"/>
    <p:sldId id="281" r:id="rId11"/>
    <p:sldId id="266" r:id="rId12"/>
    <p:sldId id="267" r:id="rId13"/>
    <p:sldId id="284" r:id="rId14"/>
    <p:sldId id="270" r:id="rId15"/>
    <p:sldId id="271" r:id="rId16"/>
    <p:sldId id="282" r:id="rId17"/>
    <p:sldId id="272" r:id="rId18"/>
    <p:sldId id="273" r:id="rId19"/>
    <p:sldId id="276" r:id="rId20"/>
    <p:sldId id="269" r:id="rId21"/>
    <p:sldId id="283" r:id="rId22"/>
    <p:sldId id="274" r:id="rId23"/>
    <p:sldId id="275" r:id="rId24"/>
    <p:sldId id="277" r:id="rId25"/>
    <p:sldId id="265"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 O" initials="AO" lastIdx="5" clrIdx="0">
    <p:extLst>
      <p:ext uri="{19B8F6BF-5375-455C-9EA6-DF929625EA0E}">
        <p15:presenceInfo xmlns:p15="http://schemas.microsoft.com/office/powerpoint/2012/main" userId="1251984_tp_dropbox"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77375" autoAdjust="0"/>
  </p:normalViewPr>
  <p:slideViewPr>
    <p:cSldViewPr snapToGrid="0">
      <p:cViewPr varScale="1">
        <p:scale>
          <a:sx n="192" d="100"/>
          <a:sy n="192" d="100"/>
        </p:scale>
        <p:origin x="13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 O" userId="1251984_tp_dropbox" providerId="OAuth2" clId="{F545EB8D-79F9-8542-9C93-DE6050D9A4FE}"/>
    <pc:docChg chg="modSld">
      <pc:chgData name="Anton O" userId="1251984_tp_dropbox" providerId="OAuth2" clId="{F545EB8D-79F9-8542-9C93-DE6050D9A4FE}" dt="2019-11-21T02:14:35.497" v="1" actId="1076"/>
      <pc:docMkLst>
        <pc:docMk/>
      </pc:docMkLst>
      <pc:sldChg chg="modSp">
        <pc:chgData name="Anton O" userId="1251984_tp_dropbox" providerId="OAuth2" clId="{F545EB8D-79F9-8542-9C93-DE6050D9A4FE}" dt="2019-11-21T02:14:35.497" v="1" actId="1076"/>
        <pc:sldMkLst>
          <pc:docMk/>
          <pc:sldMk cId="3540044025" sldId="269"/>
        </pc:sldMkLst>
        <pc:graphicFrameChg chg="mod">
          <ac:chgData name="Anton O" userId="1251984_tp_dropbox" providerId="OAuth2" clId="{F545EB8D-79F9-8542-9C93-DE6050D9A4FE}" dt="2019-11-21T02:14:35.497" v="1" actId="1076"/>
          <ac:graphicFrameMkLst>
            <pc:docMk/>
            <pc:sldMk cId="3540044025" sldId="269"/>
            <ac:graphicFrameMk id="18" creationId="{1788A402-DC82-4A5F-A644-EACE93235C3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sans-blue-team/DeepBlueCLI" TargetMode="External"/></Relationships>
</file>

<file path=ppt/diagrams/_rels/data5.xml.rels><?xml version="1.0" encoding="UTF-8" standalone="yes"?>
<Relationships xmlns="http://schemas.openxmlformats.org/package/2006/relationships"><Relationship Id="rId3" Type="http://schemas.openxmlformats.org/officeDocument/2006/relationships/hyperlink" Target="https://www.microsoft.com/en-us/cloud-platform/windows-server-trial" TargetMode="External"/><Relationship Id="rId2" Type="http://schemas.openxmlformats.org/officeDocument/2006/relationships/hyperlink" Target="https://developer.microsoft.com/en-us/microsoft-edge/tools/vms/" TargetMode="External"/><Relationship Id="rId1" Type="http://schemas.openxmlformats.org/officeDocument/2006/relationships/hyperlink" Target="https://github.com/clong/DetectionLab"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ata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sans-blue-team/DeepBlueCLI"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microsoft.com/en-us/cloud-platform/windows-server-trial" TargetMode="External"/><Relationship Id="rId2" Type="http://schemas.openxmlformats.org/officeDocument/2006/relationships/hyperlink" Target="https://developer.microsoft.com/en-us/microsoft-edge/tools/vms/" TargetMode="External"/><Relationship Id="rId1" Type="http://schemas.openxmlformats.org/officeDocument/2006/relationships/hyperlink" Target="https://github.com/clong/DetectionLab"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28.svg"/><Relationship Id="rId1" Type="http://schemas.openxmlformats.org/officeDocument/2006/relationships/image" Target="../media/image37.png"/><Relationship Id="rId6" Type="http://schemas.openxmlformats.org/officeDocument/2006/relationships/image" Target="../media/image32.svg"/><Relationship Id="rId5" Type="http://schemas.openxmlformats.org/officeDocument/2006/relationships/image" Target="../media/image39.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BD126-A37E-4473-99F9-DD79291D6D6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A609C6-77D3-4400-BF0A-DD0FF04A0631}">
      <dgm:prSet custT="1"/>
      <dgm:spPr/>
      <dgm:t>
        <a:bodyPr/>
        <a:lstStyle/>
        <a:p>
          <a:pPr>
            <a:lnSpc>
              <a:spcPct val="100000"/>
            </a:lnSpc>
          </a:pPr>
          <a:r>
            <a:rPr lang="en-CA" sz="4000" dirty="0"/>
            <a:t>The new Microsoft</a:t>
          </a:r>
          <a:endParaRPr lang="en-US" sz="4000" dirty="0"/>
        </a:p>
      </dgm:t>
    </dgm:pt>
    <dgm:pt modelId="{AFF84F06-F180-4D05-A6ED-F10D6F38E5B4}" type="parTrans" cxnId="{2973C929-4A9A-481B-872C-15825F63B5D6}">
      <dgm:prSet/>
      <dgm:spPr/>
      <dgm:t>
        <a:bodyPr/>
        <a:lstStyle/>
        <a:p>
          <a:endParaRPr lang="en-US"/>
        </a:p>
      </dgm:t>
    </dgm:pt>
    <dgm:pt modelId="{5CA38AEE-38F9-4695-97E9-E9EC37119C95}" type="sibTrans" cxnId="{2973C929-4A9A-481B-872C-15825F63B5D6}">
      <dgm:prSet/>
      <dgm:spPr/>
      <dgm:t>
        <a:bodyPr/>
        <a:lstStyle/>
        <a:p>
          <a:pPr>
            <a:lnSpc>
              <a:spcPct val="100000"/>
            </a:lnSpc>
          </a:pPr>
          <a:endParaRPr lang="en-US"/>
        </a:p>
      </dgm:t>
    </dgm:pt>
    <dgm:pt modelId="{B9935B60-B79B-4D3E-985F-9A29C7533F13}">
      <dgm:prSet custT="1"/>
      <dgm:spPr/>
      <dgm:t>
        <a:bodyPr/>
        <a:lstStyle/>
        <a:p>
          <a:pPr>
            <a:lnSpc>
              <a:spcPct val="100000"/>
            </a:lnSpc>
          </a:pPr>
          <a:r>
            <a:rPr lang="en-CA" sz="4000" dirty="0"/>
            <a:t>Where to get started</a:t>
          </a:r>
          <a:endParaRPr lang="en-US" sz="4000" dirty="0"/>
        </a:p>
      </dgm:t>
    </dgm:pt>
    <dgm:pt modelId="{B13E83E3-96E1-46E3-9605-E0B74D1C2EA7}" type="parTrans" cxnId="{7A9C4274-E73B-4126-814D-856CE1558B6C}">
      <dgm:prSet/>
      <dgm:spPr/>
      <dgm:t>
        <a:bodyPr/>
        <a:lstStyle/>
        <a:p>
          <a:endParaRPr lang="en-US"/>
        </a:p>
      </dgm:t>
    </dgm:pt>
    <dgm:pt modelId="{54FFA520-C79D-41D5-8A3F-5822E4013FB6}" type="sibTrans" cxnId="{7A9C4274-E73B-4126-814D-856CE1558B6C}">
      <dgm:prSet/>
      <dgm:spPr/>
      <dgm:t>
        <a:bodyPr/>
        <a:lstStyle/>
        <a:p>
          <a:pPr>
            <a:lnSpc>
              <a:spcPct val="100000"/>
            </a:lnSpc>
          </a:pPr>
          <a:endParaRPr lang="en-US"/>
        </a:p>
      </dgm:t>
    </dgm:pt>
    <dgm:pt modelId="{2CD7F156-4C84-478D-9670-525096180288}">
      <dgm:prSet custT="1"/>
      <dgm:spPr/>
      <dgm:t>
        <a:bodyPr/>
        <a:lstStyle/>
        <a:p>
          <a:pPr>
            <a:lnSpc>
              <a:spcPct val="100000"/>
            </a:lnSpc>
          </a:pPr>
          <a:r>
            <a:rPr lang="en-CA" sz="4000" dirty="0"/>
            <a:t>Down the rabbit hole</a:t>
          </a:r>
          <a:endParaRPr lang="en-US" sz="4000" dirty="0"/>
        </a:p>
      </dgm:t>
    </dgm:pt>
    <dgm:pt modelId="{12BCA895-E9B2-41D6-B454-13508C08D68E}" type="parTrans" cxnId="{456279D4-946D-46AF-B261-72034F26CDC9}">
      <dgm:prSet/>
      <dgm:spPr/>
      <dgm:t>
        <a:bodyPr/>
        <a:lstStyle/>
        <a:p>
          <a:endParaRPr lang="en-US"/>
        </a:p>
      </dgm:t>
    </dgm:pt>
    <dgm:pt modelId="{42398546-F3CA-4837-9A30-85321E477A5C}" type="sibTrans" cxnId="{456279D4-946D-46AF-B261-72034F26CDC9}">
      <dgm:prSet/>
      <dgm:spPr/>
      <dgm:t>
        <a:bodyPr/>
        <a:lstStyle/>
        <a:p>
          <a:pPr>
            <a:lnSpc>
              <a:spcPct val="100000"/>
            </a:lnSpc>
          </a:pPr>
          <a:endParaRPr lang="en-US"/>
        </a:p>
      </dgm:t>
    </dgm:pt>
    <dgm:pt modelId="{818EB277-8CA3-46CC-ABA4-DFEE73BDDB33}">
      <dgm:prSet custT="1"/>
      <dgm:spPr/>
      <dgm:t>
        <a:bodyPr/>
        <a:lstStyle/>
        <a:p>
          <a:pPr>
            <a:lnSpc>
              <a:spcPct val="100000"/>
            </a:lnSpc>
          </a:pPr>
          <a:r>
            <a:rPr lang="en-CA" sz="4000" dirty="0"/>
            <a:t>Skills </a:t>
          </a:r>
          <a:r>
            <a:rPr lang="en-CA" sz="4000" dirty="0">
              <a:sym typeface="Wingdings" panose="05000000000000000000" pitchFamily="2" charset="2"/>
            </a:rPr>
            <a:t> Career</a:t>
          </a:r>
          <a:endParaRPr lang="en-US" sz="4000" dirty="0"/>
        </a:p>
      </dgm:t>
    </dgm:pt>
    <dgm:pt modelId="{2D9E879A-4B75-434A-97DB-EE2042A0C55F}" type="parTrans" cxnId="{0638C560-4B03-46F0-8888-398DA0AE9B18}">
      <dgm:prSet/>
      <dgm:spPr/>
      <dgm:t>
        <a:bodyPr/>
        <a:lstStyle/>
        <a:p>
          <a:endParaRPr lang="en-US"/>
        </a:p>
      </dgm:t>
    </dgm:pt>
    <dgm:pt modelId="{4760FAE7-FF4D-4BA8-A711-F8A5C265A3C1}" type="sibTrans" cxnId="{0638C560-4B03-46F0-8888-398DA0AE9B18}">
      <dgm:prSet/>
      <dgm:spPr/>
      <dgm:t>
        <a:bodyPr/>
        <a:lstStyle/>
        <a:p>
          <a:endParaRPr lang="en-US"/>
        </a:p>
      </dgm:t>
    </dgm:pt>
    <dgm:pt modelId="{D98BDEE9-6EAE-400C-984A-58C0474AB44B}" type="pres">
      <dgm:prSet presAssocID="{4B4BD126-A37E-4473-99F9-DD79291D6D62}" presName="root" presStyleCnt="0">
        <dgm:presLayoutVars>
          <dgm:dir/>
          <dgm:resizeHandles val="exact"/>
        </dgm:presLayoutVars>
      </dgm:prSet>
      <dgm:spPr/>
    </dgm:pt>
    <dgm:pt modelId="{1BEBA52B-93E3-4C80-9AE3-9B692CE5FB9A}" type="pres">
      <dgm:prSet presAssocID="{4B4BD126-A37E-4473-99F9-DD79291D6D62}" presName="container" presStyleCnt="0">
        <dgm:presLayoutVars>
          <dgm:dir/>
          <dgm:resizeHandles val="exact"/>
        </dgm:presLayoutVars>
      </dgm:prSet>
      <dgm:spPr/>
    </dgm:pt>
    <dgm:pt modelId="{A77DED9C-1BEB-421C-8D9E-91BB5952C263}" type="pres">
      <dgm:prSet presAssocID="{11A609C6-77D3-4400-BF0A-DD0FF04A0631}" presName="compNode" presStyleCnt="0"/>
      <dgm:spPr/>
    </dgm:pt>
    <dgm:pt modelId="{C9856A0C-3D6C-45BE-99CD-4D8F79E63C11}" type="pres">
      <dgm:prSet presAssocID="{11A609C6-77D3-4400-BF0A-DD0FF04A0631}" presName="iconBgRect" presStyleLbl="bgShp" presStyleIdx="0" presStyleCnt="4"/>
      <dgm:spPr/>
    </dgm:pt>
    <dgm:pt modelId="{46E42D39-D5B3-4EA1-9CA4-7C3993771C25}" type="pres">
      <dgm:prSet presAssocID="{11A609C6-77D3-4400-BF0A-DD0FF04A06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A6D396-51AE-41B2-9728-06A970A20972}" type="pres">
      <dgm:prSet presAssocID="{11A609C6-77D3-4400-BF0A-DD0FF04A0631}" presName="spaceRect" presStyleCnt="0"/>
      <dgm:spPr/>
    </dgm:pt>
    <dgm:pt modelId="{C0FC1587-9C52-469A-AA4E-99BB3EC07552}" type="pres">
      <dgm:prSet presAssocID="{11A609C6-77D3-4400-BF0A-DD0FF04A0631}" presName="textRect" presStyleLbl="revTx" presStyleIdx="0" presStyleCnt="4">
        <dgm:presLayoutVars>
          <dgm:chMax val="1"/>
          <dgm:chPref val="1"/>
        </dgm:presLayoutVars>
      </dgm:prSet>
      <dgm:spPr/>
    </dgm:pt>
    <dgm:pt modelId="{BD6C3CD7-8D23-4BD5-B57F-D465DDDBB65D}" type="pres">
      <dgm:prSet presAssocID="{5CA38AEE-38F9-4695-97E9-E9EC37119C95}" presName="sibTrans" presStyleLbl="sibTrans2D1" presStyleIdx="0" presStyleCnt="0"/>
      <dgm:spPr/>
    </dgm:pt>
    <dgm:pt modelId="{304F8121-6DBA-40AD-88DB-C6415FD44B56}" type="pres">
      <dgm:prSet presAssocID="{B9935B60-B79B-4D3E-985F-9A29C7533F13}" presName="compNode" presStyleCnt="0"/>
      <dgm:spPr/>
    </dgm:pt>
    <dgm:pt modelId="{593A2435-FC85-432E-A977-69D9C48E6969}" type="pres">
      <dgm:prSet presAssocID="{B9935B60-B79B-4D3E-985F-9A29C7533F13}" presName="iconBgRect" presStyleLbl="bgShp" presStyleIdx="1" presStyleCnt="4"/>
      <dgm:spPr/>
    </dgm:pt>
    <dgm:pt modelId="{853B365B-F6BB-4958-BAEF-FAB391EB3EEC}" type="pres">
      <dgm:prSet presAssocID="{B9935B60-B79B-4D3E-985F-9A29C7533F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wl"/>
        </a:ext>
      </dgm:extLst>
    </dgm:pt>
    <dgm:pt modelId="{04B9FB07-A335-44D2-805F-C14C4544471A}" type="pres">
      <dgm:prSet presAssocID="{B9935B60-B79B-4D3E-985F-9A29C7533F13}" presName="spaceRect" presStyleCnt="0"/>
      <dgm:spPr/>
    </dgm:pt>
    <dgm:pt modelId="{4A480676-E9E3-4CB7-A745-94044A4FE50C}" type="pres">
      <dgm:prSet presAssocID="{B9935B60-B79B-4D3E-985F-9A29C7533F13}" presName="textRect" presStyleLbl="revTx" presStyleIdx="1" presStyleCnt="4">
        <dgm:presLayoutVars>
          <dgm:chMax val="1"/>
          <dgm:chPref val="1"/>
        </dgm:presLayoutVars>
      </dgm:prSet>
      <dgm:spPr/>
    </dgm:pt>
    <dgm:pt modelId="{4BFFF1BA-9582-48DE-97D5-D20F5684FD57}" type="pres">
      <dgm:prSet presAssocID="{54FFA520-C79D-41D5-8A3F-5822E4013FB6}" presName="sibTrans" presStyleLbl="sibTrans2D1" presStyleIdx="0" presStyleCnt="0"/>
      <dgm:spPr/>
    </dgm:pt>
    <dgm:pt modelId="{D4F40F7C-2F13-4124-ACF5-27DD88D2C404}" type="pres">
      <dgm:prSet presAssocID="{2CD7F156-4C84-478D-9670-525096180288}" presName="compNode" presStyleCnt="0"/>
      <dgm:spPr/>
    </dgm:pt>
    <dgm:pt modelId="{BD642C65-B17E-4F87-9B2A-457204B8321A}" type="pres">
      <dgm:prSet presAssocID="{2CD7F156-4C84-478D-9670-525096180288}" presName="iconBgRect" presStyleLbl="bgShp" presStyleIdx="2" presStyleCnt="4"/>
      <dgm:spPr/>
    </dgm:pt>
    <dgm:pt modelId="{D47A7E4D-B1EB-4841-90B5-BECD62194D11}" type="pres">
      <dgm:prSet presAssocID="{2CD7F156-4C84-478D-9670-5250961802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bbit"/>
        </a:ext>
      </dgm:extLst>
    </dgm:pt>
    <dgm:pt modelId="{48899452-E458-494E-806E-1473D04797D9}" type="pres">
      <dgm:prSet presAssocID="{2CD7F156-4C84-478D-9670-525096180288}" presName="spaceRect" presStyleCnt="0"/>
      <dgm:spPr/>
    </dgm:pt>
    <dgm:pt modelId="{BC9ED770-D299-403A-8666-2FD99EB91FE9}" type="pres">
      <dgm:prSet presAssocID="{2CD7F156-4C84-478D-9670-525096180288}" presName="textRect" presStyleLbl="revTx" presStyleIdx="2" presStyleCnt="4">
        <dgm:presLayoutVars>
          <dgm:chMax val="1"/>
          <dgm:chPref val="1"/>
        </dgm:presLayoutVars>
      </dgm:prSet>
      <dgm:spPr/>
    </dgm:pt>
    <dgm:pt modelId="{55FA0AAC-E567-4DCA-859C-BEF5C068070E}" type="pres">
      <dgm:prSet presAssocID="{42398546-F3CA-4837-9A30-85321E477A5C}" presName="sibTrans" presStyleLbl="sibTrans2D1" presStyleIdx="0" presStyleCnt="0"/>
      <dgm:spPr/>
    </dgm:pt>
    <dgm:pt modelId="{EBE55274-0D1E-426F-ACE0-BA90E1EE298F}" type="pres">
      <dgm:prSet presAssocID="{818EB277-8CA3-46CC-ABA4-DFEE73BDDB33}" presName="compNode" presStyleCnt="0"/>
      <dgm:spPr/>
    </dgm:pt>
    <dgm:pt modelId="{02E7A9C5-5C83-4BBA-BACA-6D5032F1DDEF}" type="pres">
      <dgm:prSet presAssocID="{818EB277-8CA3-46CC-ABA4-DFEE73BDDB33}" presName="iconBgRect" presStyleLbl="bgShp" presStyleIdx="3" presStyleCnt="4"/>
      <dgm:spPr/>
    </dgm:pt>
    <dgm:pt modelId="{2CE4A882-00C8-44DA-8B0F-0F6A0790D59C}" type="pres">
      <dgm:prSet presAssocID="{818EB277-8CA3-46CC-ABA4-DFEE73BDDB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F39C48C9-3C89-422A-8F2D-90E00B5507A8}" type="pres">
      <dgm:prSet presAssocID="{818EB277-8CA3-46CC-ABA4-DFEE73BDDB33}" presName="spaceRect" presStyleCnt="0"/>
      <dgm:spPr/>
    </dgm:pt>
    <dgm:pt modelId="{12A9BC10-C591-4312-A787-F581F7CDB078}" type="pres">
      <dgm:prSet presAssocID="{818EB277-8CA3-46CC-ABA4-DFEE73BDDB33}" presName="textRect" presStyleLbl="revTx" presStyleIdx="3" presStyleCnt="4">
        <dgm:presLayoutVars>
          <dgm:chMax val="1"/>
          <dgm:chPref val="1"/>
        </dgm:presLayoutVars>
      </dgm:prSet>
      <dgm:spPr/>
    </dgm:pt>
  </dgm:ptLst>
  <dgm:cxnLst>
    <dgm:cxn modelId="{C491101F-CEFB-4999-91D8-3AFBD2C8EA18}" type="presOf" srcId="{54FFA520-C79D-41D5-8A3F-5822E4013FB6}" destId="{4BFFF1BA-9582-48DE-97D5-D20F5684FD57}" srcOrd="0" destOrd="0" presId="urn:microsoft.com/office/officeart/2018/2/layout/IconCircleList"/>
    <dgm:cxn modelId="{2973C929-4A9A-481B-872C-15825F63B5D6}" srcId="{4B4BD126-A37E-4473-99F9-DD79291D6D62}" destId="{11A609C6-77D3-4400-BF0A-DD0FF04A0631}" srcOrd="0" destOrd="0" parTransId="{AFF84F06-F180-4D05-A6ED-F10D6F38E5B4}" sibTransId="{5CA38AEE-38F9-4695-97E9-E9EC37119C95}"/>
    <dgm:cxn modelId="{83119C5E-EC0A-4B5D-B215-17FDBC90CE47}" type="presOf" srcId="{5CA38AEE-38F9-4695-97E9-E9EC37119C95}" destId="{BD6C3CD7-8D23-4BD5-B57F-D465DDDBB65D}" srcOrd="0" destOrd="0" presId="urn:microsoft.com/office/officeart/2018/2/layout/IconCircleList"/>
    <dgm:cxn modelId="{0638C560-4B03-46F0-8888-398DA0AE9B18}" srcId="{4B4BD126-A37E-4473-99F9-DD79291D6D62}" destId="{818EB277-8CA3-46CC-ABA4-DFEE73BDDB33}" srcOrd="3" destOrd="0" parTransId="{2D9E879A-4B75-434A-97DB-EE2042A0C55F}" sibTransId="{4760FAE7-FF4D-4BA8-A711-F8A5C265A3C1}"/>
    <dgm:cxn modelId="{7A9C4274-E73B-4126-814D-856CE1558B6C}" srcId="{4B4BD126-A37E-4473-99F9-DD79291D6D62}" destId="{B9935B60-B79B-4D3E-985F-9A29C7533F13}" srcOrd="1" destOrd="0" parTransId="{B13E83E3-96E1-46E3-9605-E0B74D1C2EA7}" sibTransId="{54FFA520-C79D-41D5-8A3F-5822E4013FB6}"/>
    <dgm:cxn modelId="{F5CBD454-36CB-42D0-BF95-44BDF165E594}" type="presOf" srcId="{42398546-F3CA-4837-9A30-85321E477A5C}" destId="{55FA0AAC-E567-4DCA-859C-BEF5C068070E}" srcOrd="0" destOrd="0" presId="urn:microsoft.com/office/officeart/2018/2/layout/IconCircleList"/>
    <dgm:cxn modelId="{9C30D284-CB54-4199-8DF3-6C827F07654A}" type="presOf" srcId="{11A609C6-77D3-4400-BF0A-DD0FF04A0631}" destId="{C0FC1587-9C52-469A-AA4E-99BB3EC07552}" srcOrd="0" destOrd="0" presId="urn:microsoft.com/office/officeart/2018/2/layout/IconCircleList"/>
    <dgm:cxn modelId="{73EEF28B-A64B-4F38-9FB0-500D2E4494AB}" type="presOf" srcId="{2CD7F156-4C84-478D-9670-525096180288}" destId="{BC9ED770-D299-403A-8666-2FD99EB91FE9}" srcOrd="0" destOrd="0" presId="urn:microsoft.com/office/officeart/2018/2/layout/IconCircleList"/>
    <dgm:cxn modelId="{B01E7EAA-CCDE-4587-BD36-787B11314DAB}" type="presOf" srcId="{B9935B60-B79B-4D3E-985F-9A29C7533F13}" destId="{4A480676-E9E3-4CB7-A745-94044A4FE50C}" srcOrd="0" destOrd="0" presId="urn:microsoft.com/office/officeart/2018/2/layout/IconCircleList"/>
    <dgm:cxn modelId="{456279D4-946D-46AF-B261-72034F26CDC9}" srcId="{4B4BD126-A37E-4473-99F9-DD79291D6D62}" destId="{2CD7F156-4C84-478D-9670-525096180288}" srcOrd="2" destOrd="0" parTransId="{12BCA895-E9B2-41D6-B454-13508C08D68E}" sibTransId="{42398546-F3CA-4837-9A30-85321E477A5C}"/>
    <dgm:cxn modelId="{9BDB68E1-C34D-41AB-BDCF-6F024F79C52A}" type="presOf" srcId="{4B4BD126-A37E-4473-99F9-DD79291D6D62}" destId="{D98BDEE9-6EAE-400C-984A-58C0474AB44B}" srcOrd="0" destOrd="0" presId="urn:microsoft.com/office/officeart/2018/2/layout/IconCircleList"/>
    <dgm:cxn modelId="{A1DB47ED-5AAF-475D-90EF-8C17A6F8F8DD}" type="presOf" srcId="{818EB277-8CA3-46CC-ABA4-DFEE73BDDB33}" destId="{12A9BC10-C591-4312-A787-F581F7CDB078}" srcOrd="0" destOrd="0" presId="urn:microsoft.com/office/officeart/2018/2/layout/IconCircleList"/>
    <dgm:cxn modelId="{AC16CD07-858B-4FD0-B6BE-F524ECD41462}" type="presParOf" srcId="{D98BDEE9-6EAE-400C-984A-58C0474AB44B}" destId="{1BEBA52B-93E3-4C80-9AE3-9B692CE5FB9A}" srcOrd="0" destOrd="0" presId="urn:microsoft.com/office/officeart/2018/2/layout/IconCircleList"/>
    <dgm:cxn modelId="{0F4C69B6-3EA2-4C6A-84A7-57912D63A42D}" type="presParOf" srcId="{1BEBA52B-93E3-4C80-9AE3-9B692CE5FB9A}" destId="{A77DED9C-1BEB-421C-8D9E-91BB5952C263}" srcOrd="0" destOrd="0" presId="urn:microsoft.com/office/officeart/2018/2/layout/IconCircleList"/>
    <dgm:cxn modelId="{20BC872D-B8D1-4B97-B082-682990687115}" type="presParOf" srcId="{A77DED9C-1BEB-421C-8D9E-91BB5952C263}" destId="{C9856A0C-3D6C-45BE-99CD-4D8F79E63C11}" srcOrd="0" destOrd="0" presId="urn:microsoft.com/office/officeart/2018/2/layout/IconCircleList"/>
    <dgm:cxn modelId="{4BC7500E-84A1-47CE-8C76-CA36CC4745A4}" type="presParOf" srcId="{A77DED9C-1BEB-421C-8D9E-91BB5952C263}" destId="{46E42D39-D5B3-4EA1-9CA4-7C3993771C25}" srcOrd="1" destOrd="0" presId="urn:microsoft.com/office/officeart/2018/2/layout/IconCircleList"/>
    <dgm:cxn modelId="{E235090F-7F75-4030-92BA-A3015881F193}" type="presParOf" srcId="{A77DED9C-1BEB-421C-8D9E-91BB5952C263}" destId="{14A6D396-51AE-41B2-9728-06A970A20972}" srcOrd="2" destOrd="0" presId="urn:microsoft.com/office/officeart/2018/2/layout/IconCircleList"/>
    <dgm:cxn modelId="{91E7A15B-2146-4748-AE25-F11A1DC5BD15}" type="presParOf" srcId="{A77DED9C-1BEB-421C-8D9E-91BB5952C263}" destId="{C0FC1587-9C52-469A-AA4E-99BB3EC07552}" srcOrd="3" destOrd="0" presId="urn:microsoft.com/office/officeart/2018/2/layout/IconCircleList"/>
    <dgm:cxn modelId="{2B6344F3-D662-4BF9-887C-0EDD56955A00}" type="presParOf" srcId="{1BEBA52B-93E3-4C80-9AE3-9B692CE5FB9A}" destId="{BD6C3CD7-8D23-4BD5-B57F-D465DDDBB65D}" srcOrd="1" destOrd="0" presId="urn:microsoft.com/office/officeart/2018/2/layout/IconCircleList"/>
    <dgm:cxn modelId="{85229C5F-97DD-4208-A1DB-532CA714667C}" type="presParOf" srcId="{1BEBA52B-93E3-4C80-9AE3-9B692CE5FB9A}" destId="{304F8121-6DBA-40AD-88DB-C6415FD44B56}" srcOrd="2" destOrd="0" presId="urn:microsoft.com/office/officeart/2018/2/layout/IconCircleList"/>
    <dgm:cxn modelId="{7481A5DE-A0F1-4055-A7D2-E819147E4431}" type="presParOf" srcId="{304F8121-6DBA-40AD-88DB-C6415FD44B56}" destId="{593A2435-FC85-432E-A977-69D9C48E6969}" srcOrd="0" destOrd="0" presId="urn:microsoft.com/office/officeart/2018/2/layout/IconCircleList"/>
    <dgm:cxn modelId="{F035CBB5-D681-43A4-811F-D19F1EEDCBF2}" type="presParOf" srcId="{304F8121-6DBA-40AD-88DB-C6415FD44B56}" destId="{853B365B-F6BB-4958-BAEF-FAB391EB3EEC}" srcOrd="1" destOrd="0" presId="urn:microsoft.com/office/officeart/2018/2/layout/IconCircleList"/>
    <dgm:cxn modelId="{4F738E68-7B8F-4499-8D6B-B15D9F797999}" type="presParOf" srcId="{304F8121-6DBA-40AD-88DB-C6415FD44B56}" destId="{04B9FB07-A335-44D2-805F-C14C4544471A}" srcOrd="2" destOrd="0" presId="urn:microsoft.com/office/officeart/2018/2/layout/IconCircleList"/>
    <dgm:cxn modelId="{0DE39FD6-3301-4792-AA86-008F8BBE3669}" type="presParOf" srcId="{304F8121-6DBA-40AD-88DB-C6415FD44B56}" destId="{4A480676-E9E3-4CB7-A745-94044A4FE50C}" srcOrd="3" destOrd="0" presId="urn:microsoft.com/office/officeart/2018/2/layout/IconCircleList"/>
    <dgm:cxn modelId="{6C08B557-63F9-41AF-97CF-2D37B75AE167}" type="presParOf" srcId="{1BEBA52B-93E3-4C80-9AE3-9B692CE5FB9A}" destId="{4BFFF1BA-9582-48DE-97D5-D20F5684FD57}" srcOrd="3" destOrd="0" presId="urn:microsoft.com/office/officeart/2018/2/layout/IconCircleList"/>
    <dgm:cxn modelId="{1A4EC6E2-FF04-4BE0-B78F-EEE6F62F2A1E}" type="presParOf" srcId="{1BEBA52B-93E3-4C80-9AE3-9B692CE5FB9A}" destId="{D4F40F7C-2F13-4124-ACF5-27DD88D2C404}" srcOrd="4" destOrd="0" presId="urn:microsoft.com/office/officeart/2018/2/layout/IconCircleList"/>
    <dgm:cxn modelId="{8B396F52-A80A-4591-ACAF-89FDFAF72E75}" type="presParOf" srcId="{D4F40F7C-2F13-4124-ACF5-27DD88D2C404}" destId="{BD642C65-B17E-4F87-9B2A-457204B8321A}" srcOrd="0" destOrd="0" presId="urn:microsoft.com/office/officeart/2018/2/layout/IconCircleList"/>
    <dgm:cxn modelId="{5398F56F-0302-49C2-BAC4-0B1694E49345}" type="presParOf" srcId="{D4F40F7C-2F13-4124-ACF5-27DD88D2C404}" destId="{D47A7E4D-B1EB-4841-90B5-BECD62194D11}" srcOrd="1" destOrd="0" presId="urn:microsoft.com/office/officeart/2018/2/layout/IconCircleList"/>
    <dgm:cxn modelId="{DD3E5240-E33C-4546-9B82-07E3C68E9DF7}" type="presParOf" srcId="{D4F40F7C-2F13-4124-ACF5-27DD88D2C404}" destId="{48899452-E458-494E-806E-1473D04797D9}" srcOrd="2" destOrd="0" presId="urn:microsoft.com/office/officeart/2018/2/layout/IconCircleList"/>
    <dgm:cxn modelId="{2A27E9F9-7BDA-4E2B-A367-E66CE82F75B5}" type="presParOf" srcId="{D4F40F7C-2F13-4124-ACF5-27DD88D2C404}" destId="{BC9ED770-D299-403A-8666-2FD99EB91FE9}" srcOrd="3" destOrd="0" presId="urn:microsoft.com/office/officeart/2018/2/layout/IconCircleList"/>
    <dgm:cxn modelId="{A9C49015-516C-459E-8B08-783FCF25EFE1}" type="presParOf" srcId="{1BEBA52B-93E3-4C80-9AE3-9B692CE5FB9A}" destId="{55FA0AAC-E567-4DCA-859C-BEF5C068070E}" srcOrd="5" destOrd="0" presId="urn:microsoft.com/office/officeart/2018/2/layout/IconCircleList"/>
    <dgm:cxn modelId="{2D1DF001-E1E3-419D-BBA4-D870C143BF72}" type="presParOf" srcId="{1BEBA52B-93E3-4C80-9AE3-9B692CE5FB9A}" destId="{EBE55274-0D1E-426F-ACE0-BA90E1EE298F}" srcOrd="6" destOrd="0" presId="urn:microsoft.com/office/officeart/2018/2/layout/IconCircleList"/>
    <dgm:cxn modelId="{ED84CC59-7E95-43D6-8771-87AB46E5278C}" type="presParOf" srcId="{EBE55274-0D1E-426F-ACE0-BA90E1EE298F}" destId="{02E7A9C5-5C83-4BBA-BACA-6D5032F1DDEF}" srcOrd="0" destOrd="0" presId="urn:microsoft.com/office/officeart/2018/2/layout/IconCircleList"/>
    <dgm:cxn modelId="{2C822C6F-8F15-4D3F-9241-BCA9C9C45015}" type="presParOf" srcId="{EBE55274-0D1E-426F-ACE0-BA90E1EE298F}" destId="{2CE4A882-00C8-44DA-8B0F-0F6A0790D59C}" srcOrd="1" destOrd="0" presId="urn:microsoft.com/office/officeart/2018/2/layout/IconCircleList"/>
    <dgm:cxn modelId="{8013DC80-EE5B-448B-95DF-5140A75CF780}" type="presParOf" srcId="{EBE55274-0D1E-426F-ACE0-BA90E1EE298F}" destId="{F39C48C9-3C89-422A-8F2D-90E00B5507A8}" srcOrd="2" destOrd="0" presId="urn:microsoft.com/office/officeart/2018/2/layout/IconCircleList"/>
    <dgm:cxn modelId="{9E3FD1EA-7600-4E20-84D2-D2A83443BDCD}" type="presParOf" srcId="{EBE55274-0D1E-426F-ACE0-BA90E1EE298F}" destId="{12A9BC10-C591-4312-A787-F581F7CDB0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84357C-D9BA-4B0F-8E42-4EFDD3FCE7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BF94C5-25F5-4FC3-8090-F117827ECAA7}">
      <dgm:prSet custT="1"/>
      <dgm:spPr/>
      <dgm:t>
        <a:bodyPr/>
        <a:lstStyle/>
        <a:p>
          <a:r>
            <a:rPr lang="en-US" sz="2400" dirty="0"/>
            <a:t>Business exists to make money; security is a major factor but there are always other drivers</a:t>
          </a:r>
        </a:p>
      </dgm:t>
    </dgm:pt>
    <dgm:pt modelId="{F575065F-A449-4728-A898-CC5EC7AACED6}" type="parTrans" cxnId="{4AE24350-05FA-4551-A396-1D1CB7EF564F}">
      <dgm:prSet/>
      <dgm:spPr/>
      <dgm:t>
        <a:bodyPr/>
        <a:lstStyle/>
        <a:p>
          <a:endParaRPr lang="en-US"/>
        </a:p>
      </dgm:t>
    </dgm:pt>
    <dgm:pt modelId="{545A3FCE-DB2C-46DD-BCE2-660C64C9D607}" type="sibTrans" cxnId="{4AE24350-05FA-4551-A396-1D1CB7EF564F}">
      <dgm:prSet/>
      <dgm:spPr/>
      <dgm:t>
        <a:bodyPr/>
        <a:lstStyle/>
        <a:p>
          <a:endParaRPr lang="en-US"/>
        </a:p>
      </dgm:t>
    </dgm:pt>
    <dgm:pt modelId="{C1915D58-6871-4B7E-8856-3F5206DA1AB7}">
      <dgm:prSet custT="1"/>
      <dgm:spPr/>
      <dgm:t>
        <a:bodyPr/>
        <a:lstStyle/>
        <a:p>
          <a:r>
            <a:rPr lang="en-US" sz="2000" dirty="0"/>
            <a:t>Developers, IT, Users, InfoSec are all human</a:t>
          </a:r>
        </a:p>
        <a:p>
          <a:r>
            <a:rPr lang="en-US" sz="2000" dirty="0"/>
            <a:t>Resources are all limited, things were set up a certain way for (probably) a decent reason</a:t>
          </a:r>
        </a:p>
      </dgm:t>
    </dgm:pt>
    <dgm:pt modelId="{EF78FD1E-DB4B-4863-864E-5CC4519125CC}" type="parTrans" cxnId="{60B9C826-E62F-4A24-B404-66589ED473B2}">
      <dgm:prSet/>
      <dgm:spPr/>
      <dgm:t>
        <a:bodyPr/>
        <a:lstStyle/>
        <a:p>
          <a:endParaRPr lang="en-US"/>
        </a:p>
      </dgm:t>
    </dgm:pt>
    <dgm:pt modelId="{F2148A0E-111A-4217-AA53-E1F97069982D}" type="sibTrans" cxnId="{60B9C826-E62F-4A24-B404-66589ED473B2}">
      <dgm:prSet/>
      <dgm:spPr/>
      <dgm:t>
        <a:bodyPr/>
        <a:lstStyle/>
        <a:p>
          <a:endParaRPr lang="en-US"/>
        </a:p>
      </dgm:t>
    </dgm:pt>
    <dgm:pt modelId="{D1A76E91-FC66-4B84-A03E-2F7610B364EC}">
      <dgm:prSet custT="1"/>
      <dgm:spPr/>
      <dgm:t>
        <a:bodyPr/>
        <a:lstStyle/>
        <a:p>
          <a:r>
            <a:rPr lang="en-CA" sz="2800" dirty="0"/>
            <a:t>Offer solutions to problems</a:t>
          </a:r>
          <a:endParaRPr lang="en-US" sz="2800" dirty="0"/>
        </a:p>
      </dgm:t>
    </dgm:pt>
    <dgm:pt modelId="{53ABB63F-05E5-4066-AD33-40C48548A380}" type="parTrans" cxnId="{8E5FDCF1-4A45-4C63-9E4C-1BDF529A5D1B}">
      <dgm:prSet/>
      <dgm:spPr/>
      <dgm:t>
        <a:bodyPr/>
        <a:lstStyle/>
        <a:p>
          <a:endParaRPr lang="en-US"/>
        </a:p>
      </dgm:t>
    </dgm:pt>
    <dgm:pt modelId="{415CB906-CEF6-4147-A59D-68CD10C1C5F3}" type="sibTrans" cxnId="{8E5FDCF1-4A45-4C63-9E4C-1BDF529A5D1B}">
      <dgm:prSet/>
      <dgm:spPr/>
      <dgm:t>
        <a:bodyPr/>
        <a:lstStyle/>
        <a:p>
          <a:endParaRPr lang="en-US"/>
        </a:p>
      </dgm:t>
    </dgm:pt>
    <dgm:pt modelId="{54691C54-DF64-4611-90FC-6EA08ECC097C}">
      <dgm:prSet/>
      <dgm:spPr/>
      <dgm:t>
        <a:bodyPr/>
        <a:lstStyle/>
        <a:p>
          <a:endParaRPr lang="en-US" i="1" dirty="0"/>
        </a:p>
      </dgm:t>
    </dgm:pt>
    <dgm:pt modelId="{2C814C65-509E-4A42-84A7-49AC12535D94}" type="parTrans" cxnId="{DF2609EF-76B4-418C-ABBB-D24FD92E9F5B}">
      <dgm:prSet/>
      <dgm:spPr/>
      <dgm:t>
        <a:bodyPr/>
        <a:lstStyle/>
        <a:p>
          <a:endParaRPr lang="en-US"/>
        </a:p>
      </dgm:t>
    </dgm:pt>
    <dgm:pt modelId="{57A9EDD6-DCB7-402D-AAE4-9AB8CFCC1088}" type="sibTrans" cxnId="{DF2609EF-76B4-418C-ABBB-D24FD92E9F5B}">
      <dgm:prSet/>
      <dgm:spPr/>
      <dgm:t>
        <a:bodyPr/>
        <a:lstStyle/>
        <a:p>
          <a:endParaRPr lang="en-US"/>
        </a:p>
      </dgm:t>
    </dgm:pt>
    <dgm:pt modelId="{FAB6B98B-4837-4AEE-908B-3833AAA3D1F9}">
      <dgm:prSet custT="1"/>
      <dgm:spPr/>
      <dgm:t>
        <a:bodyPr/>
        <a:lstStyle/>
        <a:p>
          <a:r>
            <a:rPr lang="en-CA" sz="2800" dirty="0"/>
            <a:t>Deliver value</a:t>
          </a:r>
          <a:endParaRPr lang="en-US" sz="2800" dirty="0"/>
        </a:p>
      </dgm:t>
    </dgm:pt>
    <dgm:pt modelId="{B17C205C-C2D9-4C8E-9899-AD56D9CC6B4E}" type="parTrans" cxnId="{74888AF5-0525-46F3-8FBD-9DB4621E3A78}">
      <dgm:prSet/>
      <dgm:spPr/>
      <dgm:t>
        <a:bodyPr/>
        <a:lstStyle/>
        <a:p>
          <a:endParaRPr lang="en-US"/>
        </a:p>
      </dgm:t>
    </dgm:pt>
    <dgm:pt modelId="{D2A0011F-B7BA-4471-9851-70225EB53527}" type="sibTrans" cxnId="{74888AF5-0525-46F3-8FBD-9DB4621E3A78}">
      <dgm:prSet/>
      <dgm:spPr/>
      <dgm:t>
        <a:bodyPr/>
        <a:lstStyle/>
        <a:p>
          <a:endParaRPr lang="en-US"/>
        </a:p>
      </dgm:t>
    </dgm:pt>
    <dgm:pt modelId="{1A6983E2-CA74-419B-BDE9-C6A25D02837C}">
      <dgm:prSet custT="1"/>
      <dgm:spPr/>
      <dgm:t>
        <a:bodyPr/>
        <a:lstStyle/>
        <a:p>
          <a:r>
            <a:rPr lang="en-CA" sz="2400" dirty="0"/>
            <a:t>Speak in terms business understands: Return on investment, risk, optimization, collaboration, enablement</a:t>
          </a:r>
          <a:endParaRPr lang="en-US" sz="2400" dirty="0"/>
        </a:p>
      </dgm:t>
    </dgm:pt>
    <dgm:pt modelId="{C0AE0A58-D8A4-46D5-A8C8-E7573D6962AE}" type="parTrans" cxnId="{20C2D1EE-7E79-49BC-9A18-E0C8E6027B69}">
      <dgm:prSet/>
      <dgm:spPr/>
      <dgm:t>
        <a:bodyPr/>
        <a:lstStyle/>
        <a:p>
          <a:endParaRPr lang="en-US"/>
        </a:p>
      </dgm:t>
    </dgm:pt>
    <dgm:pt modelId="{4086DB9D-F9A2-440F-BE72-BF1D5FE3A50A}" type="sibTrans" cxnId="{20C2D1EE-7E79-49BC-9A18-E0C8E6027B69}">
      <dgm:prSet/>
      <dgm:spPr/>
      <dgm:t>
        <a:bodyPr/>
        <a:lstStyle/>
        <a:p>
          <a:endParaRPr lang="en-US"/>
        </a:p>
      </dgm:t>
    </dgm:pt>
    <dgm:pt modelId="{AE249EF8-4D23-4B93-B991-1CF79766C511}" type="pres">
      <dgm:prSet presAssocID="{EF84357C-D9BA-4B0F-8E42-4EFDD3FCE76E}" presName="root" presStyleCnt="0">
        <dgm:presLayoutVars>
          <dgm:dir/>
          <dgm:resizeHandles val="exact"/>
        </dgm:presLayoutVars>
      </dgm:prSet>
      <dgm:spPr/>
    </dgm:pt>
    <dgm:pt modelId="{5586A671-53C5-4332-942D-850129E956E3}" type="pres">
      <dgm:prSet presAssocID="{67BF94C5-25F5-4FC3-8090-F117827ECAA7}" presName="compNode" presStyleCnt="0"/>
      <dgm:spPr/>
    </dgm:pt>
    <dgm:pt modelId="{508559A0-E15A-4C61-878C-1CAB2E5EE631}" type="pres">
      <dgm:prSet presAssocID="{67BF94C5-25F5-4FC3-8090-F117827ECAA7}" presName="bgRect" presStyleLbl="bgShp" presStyleIdx="0" presStyleCnt="5"/>
      <dgm:spPr/>
    </dgm:pt>
    <dgm:pt modelId="{860A807A-584E-4EAA-A2CA-B62C0D746474}" type="pres">
      <dgm:prSet presAssocID="{67BF94C5-25F5-4FC3-8090-F117827ECA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B72207D6-2298-49A3-A34D-EB4D05CE619B}" type="pres">
      <dgm:prSet presAssocID="{67BF94C5-25F5-4FC3-8090-F117827ECAA7}" presName="spaceRect" presStyleCnt="0"/>
      <dgm:spPr/>
    </dgm:pt>
    <dgm:pt modelId="{F7399D9E-B545-4D41-A295-4FB4745D6EC0}" type="pres">
      <dgm:prSet presAssocID="{67BF94C5-25F5-4FC3-8090-F117827ECAA7}" presName="parTx" presStyleLbl="revTx" presStyleIdx="0" presStyleCnt="6">
        <dgm:presLayoutVars>
          <dgm:chMax val="0"/>
          <dgm:chPref val="0"/>
        </dgm:presLayoutVars>
      </dgm:prSet>
      <dgm:spPr/>
    </dgm:pt>
    <dgm:pt modelId="{3629745E-A952-4C70-9BC3-19B2572BE8CC}" type="pres">
      <dgm:prSet presAssocID="{545A3FCE-DB2C-46DD-BCE2-660C64C9D607}" presName="sibTrans" presStyleCnt="0"/>
      <dgm:spPr/>
    </dgm:pt>
    <dgm:pt modelId="{DBAEDE62-440C-4808-AE2A-7E78A3B7D47C}" type="pres">
      <dgm:prSet presAssocID="{C1915D58-6871-4B7E-8856-3F5206DA1AB7}" presName="compNode" presStyleCnt="0"/>
      <dgm:spPr/>
    </dgm:pt>
    <dgm:pt modelId="{07F2962C-E29C-4A9A-8A04-515A5457F74E}" type="pres">
      <dgm:prSet presAssocID="{C1915D58-6871-4B7E-8856-3F5206DA1AB7}" presName="bgRect" presStyleLbl="bgShp" presStyleIdx="1" presStyleCnt="5"/>
      <dgm:spPr/>
    </dgm:pt>
    <dgm:pt modelId="{4E95C47B-9B6A-4003-B4B7-F257BD520CD0}" type="pres">
      <dgm:prSet presAssocID="{C1915D58-6871-4B7E-8856-3F5206DA1A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97A5ABE9-F6A5-4903-85E6-84E2F17898CB}" type="pres">
      <dgm:prSet presAssocID="{C1915D58-6871-4B7E-8856-3F5206DA1AB7}" presName="spaceRect" presStyleCnt="0"/>
      <dgm:spPr/>
    </dgm:pt>
    <dgm:pt modelId="{06AE2B8A-8591-4B50-B53D-F0F86822BDCF}" type="pres">
      <dgm:prSet presAssocID="{C1915D58-6871-4B7E-8856-3F5206DA1AB7}" presName="parTx" presStyleLbl="revTx" presStyleIdx="1" presStyleCnt="6">
        <dgm:presLayoutVars>
          <dgm:chMax val="0"/>
          <dgm:chPref val="0"/>
        </dgm:presLayoutVars>
      </dgm:prSet>
      <dgm:spPr/>
    </dgm:pt>
    <dgm:pt modelId="{FEBF866F-5A95-411C-A235-5D6A39ACF537}" type="pres">
      <dgm:prSet presAssocID="{F2148A0E-111A-4217-AA53-E1F97069982D}" presName="sibTrans" presStyleCnt="0"/>
      <dgm:spPr/>
    </dgm:pt>
    <dgm:pt modelId="{1264EA68-19EC-45F0-BA59-74CF83D3CCD2}" type="pres">
      <dgm:prSet presAssocID="{D1A76E91-FC66-4B84-A03E-2F7610B364EC}" presName="compNode" presStyleCnt="0"/>
      <dgm:spPr/>
    </dgm:pt>
    <dgm:pt modelId="{2A6B0786-B2AA-432B-8305-91FEBCA1999A}" type="pres">
      <dgm:prSet presAssocID="{D1A76E91-FC66-4B84-A03E-2F7610B364EC}" presName="bgRect" presStyleLbl="bgShp" presStyleIdx="2" presStyleCnt="5"/>
      <dgm:spPr/>
    </dgm:pt>
    <dgm:pt modelId="{F1C75389-60B7-437A-869A-41BDC4D1D007}" type="pres">
      <dgm:prSet presAssocID="{D1A76E91-FC66-4B84-A03E-2F7610B364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80A2AD-C107-4D0C-AAEA-BFADCD281548}" type="pres">
      <dgm:prSet presAssocID="{D1A76E91-FC66-4B84-A03E-2F7610B364EC}" presName="spaceRect" presStyleCnt="0"/>
      <dgm:spPr/>
    </dgm:pt>
    <dgm:pt modelId="{853208CF-9F3C-4293-839E-339DD3F67027}" type="pres">
      <dgm:prSet presAssocID="{D1A76E91-FC66-4B84-A03E-2F7610B364EC}" presName="parTx" presStyleLbl="revTx" presStyleIdx="2" presStyleCnt="6">
        <dgm:presLayoutVars>
          <dgm:chMax val="0"/>
          <dgm:chPref val="0"/>
        </dgm:presLayoutVars>
      </dgm:prSet>
      <dgm:spPr/>
    </dgm:pt>
    <dgm:pt modelId="{C51C8265-4C22-4BA2-9960-FA8089083DDD}" type="pres">
      <dgm:prSet presAssocID="{D1A76E91-FC66-4B84-A03E-2F7610B364EC}" presName="desTx" presStyleLbl="revTx" presStyleIdx="3" presStyleCnt="6" custLinFactNeighborX="-14146" custLinFactNeighborY="19854">
        <dgm:presLayoutVars/>
      </dgm:prSet>
      <dgm:spPr/>
    </dgm:pt>
    <dgm:pt modelId="{5CEABC0C-25AC-43A6-8FF1-BAC25C7F2929}" type="pres">
      <dgm:prSet presAssocID="{415CB906-CEF6-4147-A59D-68CD10C1C5F3}" presName="sibTrans" presStyleCnt="0"/>
      <dgm:spPr/>
    </dgm:pt>
    <dgm:pt modelId="{A39FB2EE-A6ED-4A51-B4EB-4AD4E0B3B848}" type="pres">
      <dgm:prSet presAssocID="{FAB6B98B-4837-4AEE-908B-3833AAA3D1F9}" presName="compNode" presStyleCnt="0"/>
      <dgm:spPr/>
    </dgm:pt>
    <dgm:pt modelId="{6DC79B57-8A8E-40BF-A541-2523AA9CC794}" type="pres">
      <dgm:prSet presAssocID="{FAB6B98B-4837-4AEE-908B-3833AAA3D1F9}" presName="bgRect" presStyleLbl="bgShp" presStyleIdx="3" presStyleCnt="5"/>
      <dgm:spPr/>
    </dgm:pt>
    <dgm:pt modelId="{6DEED927-3CD9-4726-A606-DFB9ED98DD63}" type="pres">
      <dgm:prSet presAssocID="{FAB6B98B-4837-4AEE-908B-3833AAA3D1F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C4B10E37-026F-42B8-933C-8A12F12DB36D}" type="pres">
      <dgm:prSet presAssocID="{FAB6B98B-4837-4AEE-908B-3833AAA3D1F9}" presName="spaceRect" presStyleCnt="0"/>
      <dgm:spPr/>
    </dgm:pt>
    <dgm:pt modelId="{E046AABF-5CD1-4932-A24D-848DE9A51FB0}" type="pres">
      <dgm:prSet presAssocID="{FAB6B98B-4837-4AEE-908B-3833AAA3D1F9}" presName="parTx" presStyleLbl="revTx" presStyleIdx="4" presStyleCnt="6">
        <dgm:presLayoutVars>
          <dgm:chMax val="0"/>
          <dgm:chPref val="0"/>
        </dgm:presLayoutVars>
      </dgm:prSet>
      <dgm:spPr/>
    </dgm:pt>
    <dgm:pt modelId="{80880290-E0B2-479A-B962-F484B0D4F03C}" type="pres">
      <dgm:prSet presAssocID="{D2A0011F-B7BA-4471-9851-70225EB53527}" presName="sibTrans" presStyleCnt="0"/>
      <dgm:spPr/>
    </dgm:pt>
    <dgm:pt modelId="{DAE52E2B-3893-4CC7-AEBE-7A5D980371F4}" type="pres">
      <dgm:prSet presAssocID="{1A6983E2-CA74-419B-BDE9-C6A25D02837C}" presName="compNode" presStyleCnt="0"/>
      <dgm:spPr/>
    </dgm:pt>
    <dgm:pt modelId="{ABCD668C-E235-43A2-B41A-C8F4F1AF9C76}" type="pres">
      <dgm:prSet presAssocID="{1A6983E2-CA74-419B-BDE9-C6A25D02837C}" presName="bgRect" presStyleLbl="bgShp" presStyleIdx="4" presStyleCnt="5"/>
      <dgm:spPr/>
    </dgm:pt>
    <dgm:pt modelId="{4DF2A56D-A15D-4125-B9C9-E86239DF59EB}" type="pres">
      <dgm:prSet presAssocID="{1A6983E2-CA74-419B-BDE9-C6A25D0283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C6E4681D-B290-4E6D-B815-46629ACF26DD}" type="pres">
      <dgm:prSet presAssocID="{1A6983E2-CA74-419B-BDE9-C6A25D02837C}" presName="spaceRect" presStyleCnt="0"/>
      <dgm:spPr/>
    </dgm:pt>
    <dgm:pt modelId="{114D6AD0-EEB4-4F79-8962-673EB1FBAFBA}" type="pres">
      <dgm:prSet presAssocID="{1A6983E2-CA74-419B-BDE9-C6A25D02837C}" presName="parTx" presStyleLbl="revTx" presStyleIdx="5" presStyleCnt="6">
        <dgm:presLayoutVars>
          <dgm:chMax val="0"/>
          <dgm:chPref val="0"/>
        </dgm:presLayoutVars>
      </dgm:prSet>
      <dgm:spPr/>
    </dgm:pt>
  </dgm:ptLst>
  <dgm:cxnLst>
    <dgm:cxn modelId="{C8EC7C14-84D2-484C-B8B2-6BBB98590B59}" type="presOf" srcId="{EF84357C-D9BA-4B0F-8E42-4EFDD3FCE76E}" destId="{AE249EF8-4D23-4B93-B991-1CF79766C511}" srcOrd="0" destOrd="0" presId="urn:microsoft.com/office/officeart/2018/2/layout/IconVerticalSolidList"/>
    <dgm:cxn modelId="{60B9C826-E62F-4A24-B404-66589ED473B2}" srcId="{EF84357C-D9BA-4B0F-8E42-4EFDD3FCE76E}" destId="{C1915D58-6871-4B7E-8856-3F5206DA1AB7}" srcOrd="1" destOrd="0" parTransId="{EF78FD1E-DB4B-4863-864E-5CC4519125CC}" sibTransId="{F2148A0E-111A-4217-AA53-E1F97069982D}"/>
    <dgm:cxn modelId="{A8B8F546-2EBF-4D7C-8757-150CA40FDFAE}" type="presOf" srcId="{1A6983E2-CA74-419B-BDE9-C6A25D02837C}" destId="{114D6AD0-EEB4-4F79-8962-673EB1FBAFBA}" srcOrd="0" destOrd="0" presId="urn:microsoft.com/office/officeart/2018/2/layout/IconVerticalSolidList"/>
    <dgm:cxn modelId="{837DB149-CFE2-4010-8F41-0DBCE511A61B}" type="presOf" srcId="{FAB6B98B-4837-4AEE-908B-3833AAA3D1F9}" destId="{E046AABF-5CD1-4932-A24D-848DE9A51FB0}" srcOrd="0" destOrd="0" presId="urn:microsoft.com/office/officeart/2018/2/layout/IconVerticalSolidList"/>
    <dgm:cxn modelId="{4AE24350-05FA-4551-A396-1D1CB7EF564F}" srcId="{EF84357C-D9BA-4B0F-8E42-4EFDD3FCE76E}" destId="{67BF94C5-25F5-4FC3-8090-F117827ECAA7}" srcOrd="0" destOrd="0" parTransId="{F575065F-A449-4728-A898-CC5EC7AACED6}" sibTransId="{545A3FCE-DB2C-46DD-BCE2-660C64C9D607}"/>
    <dgm:cxn modelId="{12B8D5AA-2462-4B7D-8126-26E39E1CF5AA}" type="presOf" srcId="{D1A76E91-FC66-4B84-A03E-2F7610B364EC}" destId="{853208CF-9F3C-4293-839E-339DD3F67027}" srcOrd="0" destOrd="0" presId="urn:microsoft.com/office/officeart/2018/2/layout/IconVerticalSolidList"/>
    <dgm:cxn modelId="{5D05A8AB-FF22-438A-B28A-32C3D59B3FDB}" type="presOf" srcId="{C1915D58-6871-4B7E-8856-3F5206DA1AB7}" destId="{06AE2B8A-8591-4B50-B53D-F0F86822BDCF}" srcOrd="0" destOrd="0" presId="urn:microsoft.com/office/officeart/2018/2/layout/IconVerticalSolidList"/>
    <dgm:cxn modelId="{CEE55FC8-2A02-4C61-B21C-FB0C6F99BFF3}" type="presOf" srcId="{67BF94C5-25F5-4FC3-8090-F117827ECAA7}" destId="{F7399D9E-B545-4D41-A295-4FB4745D6EC0}" srcOrd="0" destOrd="0" presId="urn:microsoft.com/office/officeart/2018/2/layout/IconVerticalSolidList"/>
    <dgm:cxn modelId="{4D7040D4-C889-43CC-9DC4-376D0A97EEEA}" type="presOf" srcId="{54691C54-DF64-4611-90FC-6EA08ECC097C}" destId="{C51C8265-4C22-4BA2-9960-FA8089083DDD}" srcOrd="0" destOrd="0" presId="urn:microsoft.com/office/officeart/2018/2/layout/IconVerticalSolidList"/>
    <dgm:cxn modelId="{20C2D1EE-7E79-49BC-9A18-E0C8E6027B69}" srcId="{EF84357C-D9BA-4B0F-8E42-4EFDD3FCE76E}" destId="{1A6983E2-CA74-419B-BDE9-C6A25D02837C}" srcOrd="4" destOrd="0" parTransId="{C0AE0A58-D8A4-46D5-A8C8-E7573D6962AE}" sibTransId="{4086DB9D-F9A2-440F-BE72-BF1D5FE3A50A}"/>
    <dgm:cxn modelId="{DF2609EF-76B4-418C-ABBB-D24FD92E9F5B}" srcId="{D1A76E91-FC66-4B84-A03E-2F7610B364EC}" destId="{54691C54-DF64-4611-90FC-6EA08ECC097C}" srcOrd="0" destOrd="0" parTransId="{2C814C65-509E-4A42-84A7-49AC12535D94}" sibTransId="{57A9EDD6-DCB7-402D-AAE4-9AB8CFCC1088}"/>
    <dgm:cxn modelId="{8E5FDCF1-4A45-4C63-9E4C-1BDF529A5D1B}" srcId="{EF84357C-D9BA-4B0F-8E42-4EFDD3FCE76E}" destId="{D1A76E91-FC66-4B84-A03E-2F7610B364EC}" srcOrd="2" destOrd="0" parTransId="{53ABB63F-05E5-4066-AD33-40C48548A380}" sibTransId="{415CB906-CEF6-4147-A59D-68CD10C1C5F3}"/>
    <dgm:cxn modelId="{74888AF5-0525-46F3-8FBD-9DB4621E3A78}" srcId="{EF84357C-D9BA-4B0F-8E42-4EFDD3FCE76E}" destId="{FAB6B98B-4837-4AEE-908B-3833AAA3D1F9}" srcOrd="3" destOrd="0" parTransId="{B17C205C-C2D9-4C8E-9899-AD56D9CC6B4E}" sibTransId="{D2A0011F-B7BA-4471-9851-70225EB53527}"/>
    <dgm:cxn modelId="{764E4F85-3A2D-4E8F-8042-B02958929D26}" type="presParOf" srcId="{AE249EF8-4D23-4B93-B991-1CF79766C511}" destId="{5586A671-53C5-4332-942D-850129E956E3}" srcOrd="0" destOrd="0" presId="urn:microsoft.com/office/officeart/2018/2/layout/IconVerticalSolidList"/>
    <dgm:cxn modelId="{DD93B1E6-001C-4F19-A21B-0F9564249E6D}" type="presParOf" srcId="{5586A671-53C5-4332-942D-850129E956E3}" destId="{508559A0-E15A-4C61-878C-1CAB2E5EE631}" srcOrd="0" destOrd="0" presId="urn:microsoft.com/office/officeart/2018/2/layout/IconVerticalSolidList"/>
    <dgm:cxn modelId="{B387904B-BAC6-4999-8279-D13A7F8D7CC6}" type="presParOf" srcId="{5586A671-53C5-4332-942D-850129E956E3}" destId="{860A807A-584E-4EAA-A2CA-B62C0D746474}" srcOrd="1" destOrd="0" presId="urn:microsoft.com/office/officeart/2018/2/layout/IconVerticalSolidList"/>
    <dgm:cxn modelId="{60E1D2FF-C1D2-444B-AEEB-DFD03D4F2FDC}" type="presParOf" srcId="{5586A671-53C5-4332-942D-850129E956E3}" destId="{B72207D6-2298-49A3-A34D-EB4D05CE619B}" srcOrd="2" destOrd="0" presId="urn:microsoft.com/office/officeart/2018/2/layout/IconVerticalSolidList"/>
    <dgm:cxn modelId="{46197FEE-3ECA-40D6-814E-75761DE3F0AE}" type="presParOf" srcId="{5586A671-53C5-4332-942D-850129E956E3}" destId="{F7399D9E-B545-4D41-A295-4FB4745D6EC0}" srcOrd="3" destOrd="0" presId="urn:microsoft.com/office/officeart/2018/2/layout/IconVerticalSolidList"/>
    <dgm:cxn modelId="{57A1F91E-712D-4D12-9046-DAADD3043CA1}" type="presParOf" srcId="{AE249EF8-4D23-4B93-B991-1CF79766C511}" destId="{3629745E-A952-4C70-9BC3-19B2572BE8CC}" srcOrd="1" destOrd="0" presId="urn:microsoft.com/office/officeart/2018/2/layout/IconVerticalSolidList"/>
    <dgm:cxn modelId="{2441DFB9-C4EE-40D2-8359-36FE7340FCCA}" type="presParOf" srcId="{AE249EF8-4D23-4B93-B991-1CF79766C511}" destId="{DBAEDE62-440C-4808-AE2A-7E78A3B7D47C}" srcOrd="2" destOrd="0" presId="urn:microsoft.com/office/officeart/2018/2/layout/IconVerticalSolidList"/>
    <dgm:cxn modelId="{85DB3396-C65D-4796-944F-02AED0168098}" type="presParOf" srcId="{DBAEDE62-440C-4808-AE2A-7E78A3B7D47C}" destId="{07F2962C-E29C-4A9A-8A04-515A5457F74E}" srcOrd="0" destOrd="0" presId="urn:microsoft.com/office/officeart/2018/2/layout/IconVerticalSolidList"/>
    <dgm:cxn modelId="{075D72C2-91B1-4C81-BD51-E5FBCF355972}" type="presParOf" srcId="{DBAEDE62-440C-4808-AE2A-7E78A3B7D47C}" destId="{4E95C47B-9B6A-4003-B4B7-F257BD520CD0}" srcOrd="1" destOrd="0" presId="urn:microsoft.com/office/officeart/2018/2/layout/IconVerticalSolidList"/>
    <dgm:cxn modelId="{AF29908A-5560-4FD3-B325-35940893CBC3}" type="presParOf" srcId="{DBAEDE62-440C-4808-AE2A-7E78A3B7D47C}" destId="{97A5ABE9-F6A5-4903-85E6-84E2F17898CB}" srcOrd="2" destOrd="0" presId="urn:microsoft.com/office/officeart/2018/2/layout/IconVerticalSolidList"/>
    <dgm:cxn modelId="{8CA5A3EA-0991-4280-8DE1-43362A10BBED}" type="presParOf" srcId="{DBAEDE62-440C-4808-AE2A-7E78A3B7D47C}" destId="{06AE2B8A-8591-4B50-B53D-F0F86822BDCF}" srcOrd="3" destOrd="0" presId="urn:microsoft.com/office/officeart/2018/2/layout/IconVerticalSolidList"/>
    <dgm:cxn modelId="{D92B5D7D-A512-42CE-926F-8068FC83214F}" type="presParOf" srcId="{AE249EF8-4D23-4B93-B991-1CF79766C511}" destId="{FEBF866F-5A95-411C-A235-5D6A39ACF537}" srcOrd="3" destOrd="0" presId="urn:microsoft.com/office/officeart/2018/2/layout/IconVerticalSolidList"/>
    <dgm:cxn modelId="{7C7673D8-856D-48EA-A356-085FC4A5E5F3}" type="presParOf" srcId="{AE249EF8-4D23-4B93-B991-1CF79766C511}" destId="{1264EA68-19EC-45F0-BA59-74CF83D3CCD2}" srcOrd="4" destOrd="0" presId="urn:microsoft.com/office/officeart/2018/2/layout/IconVerticalSolidList"/>
    <dgm:cxn modelId="{796C985F-E743-4F7B-B110-8100E56B020D}" type="presParOf" srcId="{1264EA68-19EC-45F0-BA59-74CF83D3CCD2}" destId="{2A6B0786-B2AA-432B-8305-91FEBCA1999A}" srcOrd="0" destOrd="0" presId="urn:microsoft.com/office/officeart/2018/2/layout/IconVerticalSolidList"/>
    <dgm:cxn modelId="{60333B7C-4DC6-4B9B-863B-6AE168389295}" type="presParOf" srcId="{1264EA68-19EC-45F0-BA59-74CF83D3CCD2}" destId="{F1C75389-60B7-437A-869A-41BDC4D1D007}" srcOrd="1" destOrd="0" presId="urn:microsoft.com/office/officeart/2018/2/layout/IconVerticalSolidList"/>
    <dgm:cxn modelId="{A1E903E7-DF52-4152-94AB-9493BAFD36A2}" type="presParOf" srcId="{1264EA68-19EC-45F0-BA59-74CF83D3CCD2}" destId="{7680A2AD-C107-4D0C-AAEA-BFADCD281548}" srcOrd="2" destOrd="0" presId="urn:microsoft.com/office/officeart/2018/2/layout/IconVerticalSolidList"/>
    <dgm:cxn modelId="{723BDA01-5D64-4C4A-95A3-CCA23686002C}" type="presParOf" srcId="{1264EA68-19EC-45F0-BA59-74CF83D3CCD2}" destId="{853208CF-9F3C-4293-839E-339DD3F67027}" srcOrd="3" destOrd="0" presId="urn:microsoft.com/office/officeart/2018/2/layout/IconVerticalSolidList"/>
    <dgm:cxn modelId="{3788EFEC-7DAA-4BCE-8585-E8B2EB6B20A5}" type="presParOf" srcId="{1264EA68-19EC-45F0-BA59-74CF83D3CCD2}" destId="{C51C8265-4C22-4BA2-9960-FA8089083DDD}" srcOrd="4" destOrd="0" presId="urn:microsoft.com/office/officeart/2018/2/layout/IconVerticalSolidList"/>
    <dgm:cxn modelId="{1EE74778-F3D9-4248-9774-2B7CE1F2C01D}" type="presParOf" srcId="{AE249EF8-4D23-4B93-B991-1CF79766C511}" destId="{5CEABC0C-25AC-43A6-8FF1-BAC25C7F2929}" srcOrd="5" destOrd="0" presId="urn:microsoft.com/office/officeart/2018/2/layout/IconVerticalSolidList"/>
    <dgm:cxn modelId="{70846414-568E-4459-80DA-758FDAEF57AE}" type="presParOf" srcId="{AE249EF8-4D23-4B93-B991-1CF79766C511}" destId="{A39FB2EE-A6ED-4A51-B4EB-4AD4E0B3B848}" srcOrd="6" destOrd="0" presId="urn:microsoft.com/office/officeart/2018/2/layout/IconVerticalSolidList"/>
    <dgm:cxn modelId="{82814224-E301-4225-9C91-7F8B5EDC8D26}" type="presParOf" srcId="{A39FB2EE-A6ED-4A51-B4EB-4AD4E0B3B848}" destId="{6DC79B57-8A8E-40BF-A541-2523AA9CC794}" srcOrd="0" destOrd="0" presId="urn:microsoft.com/office/officeart/2018/2/layout/IconVerticalSolidList"/>
    <dgm:cxn modelId="{A77ECD62-7A1B-42B6-86A2-5B82C20FB356}" type="presParOf" srcId="{A39FB2EE-A6ED-4A51-B4EB-4AD4E0B3B848}" destId="{6DEED927-3CD9-4726-A606-DFB9ED98DD63}" srcOrd="1" destOrd="0" presId="urn:microsoft.com/office/officeart/2018/2/layout/IconVerticalSolidList"/>
    <dgm:cxn modelId="{FF87F8A6-8D41-42EE-B97C-B89DA848DD4C}" type="presParOf" srcId="{A39FB2EE-A6ED-4A51-B4EB-4AD4E0B3B848}" destId="{C4B10E37-026F-42B8-933C-8A12F12DB36D}" srcOrd="2" destOrd="0" presId="urn:microsoft.com/office/officeart/2018/2/layout/IconVerticalSolidList"/>
    <dgm:cxn modelId="{A41C8295-B528-4728-A63C-8A422B46E9C6}" type="presParOf" srcId="{A39FB2EE-A6ED-4A51-B4EB-4AD4E0B3B848}" destId="{E046AABF-5CD1-4932-A24D-848DE9A51FB0}" srcOrd="3" destOrd="0" presId="urn:microsoft.com/office/officeart/2018/2/layout/IconVerticalSolidList"/>
    <dgm:cxn modelId="{F88DD816-55B9-4279-B807-8FA00E1D275C}" type="presParOf" srcId="{AE249EF8-4D23-4B93-B991-1CF79766C511}" destId="{80880290-E0B2-479A-B962-F484B0D4F03C}" srcOrd="7" destOrd="0" presId="urn:microsoft.com/office/officeart/2018/2/layout/IconVerticalSolidList"/>
    <dgm:cxn modelId="{21934CE3-AE5A-4C96-9937-7107A7BDDFAB}" type="presParOf" srcId="{AE249EF8-4D23-4B93-B991-1CF79766C511}" destId="{DAE52E2B-3893-4CC7-AEBE-7A5D980371F4}" srcOrd="8" destOrd="0" presId="urn:microsoft.com/office/officeart/2018/2/layout/IconVerticalSolidList"/>
    <dgm:cxn modelId="{06FB3DB8-5D0E-497E-B823-B18310AB76D9}" type="presParOf" srcId="{DAE52E2B-3893-4CC7-AEBE-7A5D980371F4}" destId="{ABCD668C-E235-43A2-B41A-C8F4F1AF9C76}" srcOrd="0" destOrd="0" presId="urn:microsoft.com/office/officeart/2018/2/layout/IconVerticalSolidList"/>
    <dgm:cxn modelId="{11B0F085-68B4-400C-8549-9E987CACBC7F}" type="presParOf" srcId="{DAE52E2B-3893-4CC7-AEBE-7A5D980371F4}" destId="{4DF2A56D-A15D-4125-B9C9-E86239DF59EB}" srcOrd="1" destOrd="0" presId="urn:microsoft.com/office/officeart/2018/2/layout/IconVerticalSolidList"/>
    <dgm:cxn modelId="{D9F405E4-AC43-4EE8-9704-D52EB0333F70}" type="presParOf" srcId="{DAE52E2B-3893-4CC7-AEBE-7A5D980371F4}" destId="{C6E4681D-B290-4E6D-B815-46629ACF26DD}" srcOrd="2" destOrd="0" presId="urn:microsoft.com/office/officeart/2018/2/layout/IconVerticalSolidList"/>
    <dgm:cxn modelId="{419F4094-8BDC-4B91-96D1-6E0AF0FA1841}" type="presParOf" srcId="{DAE52E2B-3893-4CC7-AEBE-7A5D980371F4}" destId="{114D6AD0-EEB4-4F79-8962-673EB1FBAF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43FC4-65C3-4695-9564-AF02017E7A2A}" type="doc">
      <dgm:prSet loTypeId="urn:microsoft.com/office/officeart/2005/8/layout/process5" loCatId="process" qsTypeId="urn:microsoft.com/office/officeart/2005/8/quickstyle/simple2" qsCatId="simple" csTypeId="urn:microsoft.com/office/officeart/2005/8/colors/colorful1" csCatId="colorful"/>
      <dgm:spPr/>
      <dgm:t>
        <a:bodyPr/>
        <a:lstStyle/>
        <a:p>
          <a:endParaRPr lang="en-US"/>
        </a:p>
      </dgm:t>
    </dgm:pt>
    <dgm:pt modelId="{B4BAD52A-90C0-498F-9B3F-4CAA587DCB2F}">
      <dgm:prSet/>
      <dgm:spPr/>
      <dgm:t>
        <a:bodyPr/>
        <a:lstStyle/>
        <a:p>
          <a:r>
            <a:rPr lang="en-CA"/>
            <a:t>AppSec</a:t>
          </a:r>
          <a:endParaRPr lang="en-US"/>
        </a:p>
      </dgm:t>
    </dgm:pt>
    <dgm:pt modelId="{58AB255C-F5F6-482F-82F2-5A8AB4B574FA}" type="parTrans" cxnId="{E59D4EC0-BB8A-4FA5-A71F-5C16C6D72B87}">
      <dgm:prSet/>
      <dgm:spPr/>
      <dgm:t>
        <a:bodyPr/>
        <a:lstStyle/>
        <a:p>
          <a:endParaRPr lang="en-US"/>
        </a:p>
      </dgm:t>
    </dgm:pt>
    <dgm:pt modelId="{C7902CDE-E9A9-4D03-82AF-4810EC552D48}" type="sibTrans" cxnId="{E59D4EC0-BB8A-4FA5-A71F-5C16C6D72B87}">
      <dgm:prSet/>
      <dgm:spPr/>
      <dgm:t>
        <a:bodyPr/>
        <a:lstStyle/>
        <a:p>
          <a:endParaRPr lang="en-US"/>
        </a:p>
      </dgm:t>
    </dgm:pt>
    <dgm:pt modelId="{579EBD34-9B78-4D72-8159-442DAF041884}">
      <dgm:prSet/>
      <dgm:spPr/>
      <dgm:t>
        <a:bodyPr/>
        <a:lstStyle/>
        <a:p>
          <a:r>
            <a:rPr lang="en-CA"/>
            <a:t>Cloud</a:t>
          </a:r>
          <a:endParaRPr lang="en-US"/>
        </a:p>
      </dgm:t>
    </dgm:pt>
    <dgm:pt modelId="{8EA8527A-D9C0-4B37-B1CD-0EC991611D84}" type="parTrans" cxnId="{A9D0BC07-C565-4C7F-A861-21D8B53C6DFA}">
      <dgm:prSet/>
      <dgm:spPr/>
      <dgm:t>
        <a:bodyPr/>
        <a:lstStyle/>
        <a:p>
          <a:endParaRPr lang="en-US"/>
        </a:p>
      </dgm:t>
    </dgm:pt>
    <dgm:pt modelId="{B216D53C-9C3E-4179-92BB-C9BCEF498F04}" type="sibTrans" cxnId="{A9D0BC07-C565-4C7F-A861-21D8B53C6DFA}">
      <dgm:prSet/>
      <dgm:spPr/>
      <dgm:t>
        <a:bodyPr/>
        <a:lstStyle/>
        <a:p>
          <a:endParaRPr lang="en-US"/>
        </a:p>
      </dgm:t>
    </dgm:pt>
    <dgm:pt modelId="{86BA9588-CFF1-484D-A3BD-70D7F63A5DD3}">
      <dgm:prSet/>
      <dgm:spPr/>
      <dgm:t>
        <a:bodyPr/>
        <a:lstStyle/>
        <a:p>
          <a:r>
            <a:rPr lang="en-CA"/>
            <a:t>Web Technologies</a:t>
          </a:r>
          <a:endParaRPr lang="en-US"/>
        </a:p>
      </dgm:t>
    </dgm:pt>
    <dgm:pt modelId="{3C826DBF-16EF-4CDB-A6BF-D079633972C6}" type="parTrans" cxnId="{A9EABADC-2BF5-46C2-B482-95615F14C8FF}">
      <dgm:prSet/>
      <dgm:spPr/>
      <dgm:t>
        <a:bodyPr/>
        <a:lstStyle/>
        <a:p>
          <a:endParaRPr lang="en-US"/>
        </a:p>
      </dgm:t>
    </dgm:pt>
    <dgm:pt modelId="{E2D34847-C039-495A-8CBA-4BEEC5C0F82C}" type="sibTrans" cxnId="{A9EABADC-2BF5-46C2-B482-95615F14C8FF}">
      <dgm:prSet/>
      <dgm:spPr/>
      <dgm:t>
        <a:bodyPr/>
        <a:lstStyle/>
        <a:p>
          <a:endParaRPr lang="en-US"/>
        </a:p>
      </dgm:t>
    </dgm:pt>
    <dgm:pt modelId="{A8FAED27-C6A1-418B-A469-E177CAB17D84}">
      <dgm:prSet/>
      <dgm:spPr/>
      <dgm:t>
        <a:bodyPr/>
        <a:lstStyle/>
        <a:p>
          <a:r>
            <a:rPr lang="en-CA"/>
            <a:t>IOT/Embedded</a:t>
          </a:r>
          <a:endParaRPr lang="en-US"/>
        </a:p>
      </dgm:t>
    </dgm:pt>
    <dgm:pt modelId="{586A089B-0CBB-422B-9996-96792887851D}" type="parTrans" cxnId="{B19F4D7B-2EF3-4094-A6CB-CB0504093344}">
      <dgm:prSet/>
      <dgm:spPr/>
      <dgm:t>
        <a:bodyPr/>
        <a:lstStyle/>
        <a:p>
          <a:endParaRPr lang="en-US"/>
        </a:p>
      </dgm:t>
    </dgm:pt>
    <dgm:pt modelId="{592E950A-49C7-4D5D-83EB-F840853334D0}" type="sibTrans" cxnId="{B19F4D7B-2EF3-4094-A6CB-CB0504093344}">
      <dgm:prSet/>
      <dgm:spPr/>
      <dgm:t>
        <a:bodyPr/>
        <a:lstStyle/>
        <a:p>
          <a:endParaRPr lang="en-US"/>
        </a:p>
      </dgm:t>
    </dgm:pt>
    <dgm:pt modelId="{BB72FAC8-0144-4270-9D14-6A1DCFEDD1E3}">
      <dgm:prSet/>
      <dgm:spPr/>
      <dgm:t>
        <a:bodyPr/>
        <a:lstStyle/>
        <a:p>
          <a:r>
            <a:rPr lang="en-CA"/>
            <a:t>Endpoints</a:t>
          </a:r>
          <a:endParaRPr lang="en-US"/>
        </a:p>
      </dgm:t>
    </dgm:pt>
    <dgm:pt modelId="{73B2F869-9341-46CE-A6A8-1210E06C844E}" type="parTrans" cxnId="{23379300-F228-446D-B876-A380FFB1955A}">
      <dgm:prSet/>
      <dgm:spPr/>
      <dgm:t>
        <a:bodyPr/>
        <a:lstStyle/>
        <a:p>
          <a:endParaRPr lang="en-US"/>
        </a:p>
      </dgm:t>
    </dgm:pt>
    <dgm:pt modelId="{DFF659F5-5C66-422D-85AE-A24E54E0DF06}" type="sibTrans" cxnId="{23379300-F228-446D-B876-A380FFB1955A}">
      <dgm:prSet/>
      <dgm:spPr/>
      <dgm:t>
        <a:bodyPr/>
        <a:lstStyle/>
        <a:p>
          <a:endParaRPr lang="en-US"/>
        </a:p>
      </dgm:t>
    </dgm:pt>
    <dgm:pt modelId="{02770822-17F6-47B5-8497-6D78C5690CFB}">
      <dgm:prSet/>
      <dgm:spPr/>
      <dgm:t>
        <a:bodyPr/>
        <a:lstStyle/>
        <a:p>
          <a:r>
            <a:rPr lang="en-CA"/>
            <a:t>Assurance</a:t>
          </a:r>
          <a:endParaRPr lang="en-US"/>
        </a:p>
      </dgm:t>
    </dgm:pt>
    <dgm:pt modelId="{3EAD7586-0D48-48E8-8843-598B9A217FA4}" type="parTrans" cxnId="{95243E9B-DC24-4E34-BCEE-3F9417E9D6DB}">
      <dgm:prSet/>
      <dgm:spPr/>
      <dgm:t>
        <a:bodyPr/>
        <a:lstStyle/>
        <a:p>
          <a:endParaRPr lang="en-US"/>
        </a:p>
      </dgm:t>
    </dgm:pt>
    <dgm:pt modelId="{91B89FA7-F994-4B5A-AA6A-A812042D1836}" type="sibTrans" cxnId="{95243E9B-DC24-4E34-BCEE-3F9417E9D6DB}">
      <dgm:prSet/>
      <dgm:spPr/>
      <dgm:t>
        <a:bodyPr/>
        <a:lstStyle/>
        <a:p>
          <a:endParaRPr lang="en-US"/>
        </a:p>
      </dgm:t>
    </dgm:pt>
    <dgm:pt modelId="{0403676A-2F83-40EC-869E-D11790D571E0}">
      <dgm:prSet/>
      <dgm:spPr/>
      <dgm:t>
        <a:bodyPr/>
        <a:lstStyle/>
        <a:p>
          <a:r>
            <a:rPr lang="en-CA"/>
            <a:t>Linux</a:t>
          </a:r>
          <a:endParaRPr lang="en-US"/>
        </a:p>
      </dgm:t>
    </dgm:pt>
    <dgm:pt modelId="{71882ED5-4B04-413B-B919-5E988E632B09}" type="parTrans" cxnId="{1A249922-BF12-411F-971F-3243F4336B8D}">
      <dgm:prSet/>
      <dgm:spPr/>
      <dgm:t>
        <a:bodyPr/>
        <a:lstStyle/>
        <a:p>
          <a:endParaRPr lang="en-US"/>
        </a:p>
      </dgm:t>
    </dgm:pt>
    <dgm:pt modelId="{0DA0AB14-456D-4B43-93B2-DF30BED2492B}" type="sibTrans" cxnId="{1A249922-BF12-411F-971F-3243F4336B8D}">
      <dgm:prSet/>
      <dgm:spPr/>
      <dgm:t>
        <a:bodyPr/>
        <a:lstStyle/>
        <a:p>
          <a:endParaRPr lang="en-US"/>
        </a:p>
      </dgm:t>
    </dgm:pt>
    <dgm:pt modelId="{F245F29C-997A-4CCF-AEE3-C603AA367EA4}">
      <dgm:prSet/>
      <dgm:spPr/>
      <dgm:t>
        <a:bodyPr/>
        <a:lstStyle/>
        <a:p>
          <a:r>
            <a:rPr lang="en-CA"/>
            <a:t>Docker / Kubernetes</a:t>
          </a:r>
          <a:endParaRPr lang="en-US"/>
        </a:p>
      </dgm:t>
    </dgm:pt>
    <dgm:pt modelId="{081F5280-9B37-4D7C-AADF-D4B03DCAE626}" type="parTrans" cxnId="{79D6A8B8-DD51-4381-9CBC-F064D2DF165E}">
      <dgm:prSet/>
      <dgm:spPr/>
      <dgm:t>
        <a:bodyPr/>
        <a:lstStyle/>
        <a:p>
          <a:endParaRPr lang="en-US"/>
        </a:p>
      </dgm:t>
    </dgm:pt>
    <dgm:pt modelId="{44807D94-EFAF-4C4A-BC14-8A5F1DE2CE00}" type="sibTrans" cxnId="{79D6A8B8-DD51-4381-9CBC-F064D2DF165E}">
      <dgm:prSet/>
      <dgm:spPr/>
      <dgm:t>
        <a:bodyPr/>
        <a:lstStyle/>
        <a:p>
          <a:endParaRPr lang="en-US"/>
        </a:p>
      </dgm:t>
    </dgm:pt>
    <dgm:pt modelId="{05070E25-42C3-4A0B-9081-D848100A619B}">
      <dgm:prSet/>
      <dgm:spPr/>
      <dgm:t>
        <a:bodyPr/>
        <a:lstStyle/>
        <a:p>
          <a:r>
            <a:rPr lang="en-CA"/>
            <a:t>Big Data</a:t>
          </a:r>
          <a:endParaRPr lang="en-US"/>
        </a:p>
      </dgm:t>
    </dgm:pt>
    <dgm:pt modelId="{0B4E2EF4-B47A-4B69-80E7-78FB1B353CD8}" type="parTrans" cxnId="{EF90C9BA-2205-43FB-883C-6E7993CF70B5}">
      <dgm:prSet/>
      <dgm:spPr/>
      <dgm:t>
        <a:bodyPr/>
        <a:lstStyle/>
        <a:p>
          <a:endParaRPr lang="en-US"/>
        </a:p>
      </dgm:t>
    </dgm:pt>
    <dgm:pt modelId="{FD4B11D1-8397-49C8-92D9-1AC36A760C9C}" type="sibTrans" cxnId="{EF90C9BA-2205-43FB-883C-6E7993CF70B5}">
      <dgm:prSet/>
      <dgm:spPr/>
      <dgm:t>
        <a:bodyPr/>
        <a:lstStyle/>
        <a:p>
          <a:endParaRPr lang="en-US"/>
        </a:p>
      </dgm:t>
    </dgm:pt>
    <dgm:pt modelId="{F6091A5E-21D9-4191-9FE7-5C9269D89788}">
      <dgm:prSet/>
      <dgm:spPr/>
      <dgm:t>
        <a:bodyPr/>
        <a:lstStyle/>
        <a:p>
          <a:r>
            <a:rPr lang="en-CA"/>
            <a:t>Traditional DBs</a:t>
          </a:r>
          <a:endParaRPr lang="en-US"/>
        </a:p>
      </dgm:t>
    </dgm:pt>
    <dgm:pt modelId="{DDA35AAD-8A1F-4D8C-BD07-CC02B2E640B0}" type="parTrans" cxnId="{264CE01A-EDA1-4AB1-94F0-E9BFA3CDE39D}">
      <dgm:prSet/>
      <dgm:spPr/>
      <dgm:t>
        <a:bodyPr/>
        <a:lstStyle/>
        <a:p>
          <a:endParaRPr lang="en-US"/>
        </a:p>
      </dgm:t>
    </dgm:pt>
    <dgm:pt modelId="{20E8FD6E-B7EF-4AF7-9118-16D2B7FA9381}" type="sibTrans" cxnId="{264CE01A-EDA1-4AB1-94F0-E9BFA3CDE39D}">
      <dgm:prSet/>
      <dgm:spPr/>
      <dgm:t>
        <a:bodyPr/>
        <a:lstStyle/>
        <a:p>
          <a:endParaRPr lang="en-US"/>
        </a:p>
      </dgm:t>
    </dgm:pt>
    <dgm:pt modelId="{1F4E6B79-426D-4BEB-8E85-516CF40A7068}" type="pres">
      <dgm:prSet presAssocID="{30A43FC4-65C3-4695-9564-AF02017E7A2A}" presName="diagram" presStyleCnt="0">
        <dgm:presLayoutVars>
          <dgm:dir/>
          <dgm:resizeHandles val="exact"/>
        </dgm:presLayoutVars>
      </dgm:prSet>
      <dgm:spPr/>
    </dgm:pt>
    <dgm:pt modelId="{B95E9156-C510-4D14-BC50-C1601DBCB8CA}" type="pres">
      <dgm:prSet presAssocID="{B4BAD52A-90C0-498F-9B3F-4CAA587DCB2F}" presName="node" presStyleLbl="node1" presStyleIdx="0" presStyleCnt="10">
        <dgm:presLayoutVars>
          <dgm:bulletEnabled val="1"/>
        </dgm:presLayoutVars>
      </dgm:prSet>
      <dgm:spPr/>
    </dgm:pt>
    <dgm:pt modelId="{D0093B25-9D1D-4733-8C6A-205716F216C6}" type="pres">
      <dgm:prSet presAssocID="{C7902CDE-E9A9-4D03-82AF-4810EC552D48}" presName="sibTrans" presStyleLbl="sibTrans2D1" presStyleIdx="0" presStyleCnt="9"/>
      <dgm:spPr/>
    </dgm:pt>
    <dgm:pt modelId="{DCB78B09-4C74-4730-BAED-A99E0DD1C774}" type="pres">
      <dgm:prSet presAssocID="{C7902CDE-E9A9-4D03-82AF-4810EC552D48}" presName="connectorText" presStyleLbl="sibTrans2D1" presStyleIdx="0" presStyleCnt="9"/>
      <dgm:spPr/>
    </dgm:pt>
    <dgm:pt modelId="{89027023-88A8-4EA1-BFCE-69929582086E}" type="pres">
      <dgm:prSet presAssocID="{579EBD34-9B78-4D72-8159-442DAF041884}" presName="node" presStyleLbl="node1" presStyleIdx="1" presStyleCnt="10">
        <dgm:presLayoutVars>
          <dgm:bulletEnabled val="1"/>
        </dgm:presLayoutVars>
      </dgm:prSet>
      <dgm:spPr/>
    </dgm:pt>
    <dgm:pt modelId="{555BB086-C1CE-4ED7-846C-499C3603F9F8}" type="pres">
      <dgm:prSet presAssocID="{B216D53C-9C3E-4179-92BB-C9BCEF498F04}" presName="sibTrans" presStyleLbl="sibTrans2D1" presStyleIdx="1" presStyleCnt="9"/>
      <dgm:spPr/>
    </dgm:pt>
    <dgm:pt modelId="{89FE0813-E134-483B-B8FC-CB844FF00B7B}" type="pres">
      <dgm:prSet presAssocID="{B216D53C-9C3E-4179-92BB-C9BCEF498F04}" presName="connectorText" presStyleLbl="sibTrans2D1" presStyleIdx="1" presStyleCnt="9"/>
      <dgm:spPr/>
    </dgm:pt>
    <dgm:pt modelId="{2207B274-0C26-4EED-B7BC-88C98B5D5AB5}" type="pres">
      <dgm:prSet presAssocID="{86BA9588-CFF1-484D-A3BD-70D7F63A5DD3}" presName="node" presStyleLbl="node1" presStyleIdx="2" presStyleCnt="10">
        <dgm:presLayoutVars>
          <dgm:bulletEnabled val="1"/>
        </dgm:presLayoutVars>
      </dgm:prSet>
      <dgm:spPr/>
    </dgm:pt>
    <dgm:pt modelId="{7EC3F994-D4F1-459D-8324-72F3E21B0C09}" type="pres">
      <dgm:prSet presAssocID="{E2D34847-C039-495A-8CBA-4BEEC5C0F82C}" presName="sibTrans" presStyleLbl="sibTrans2D1" presStyleIdx="2" presStyleCnt="9"/>
      <dgm:spPr/>
    </dgm:pt>
    <dgm:pt modelId="{414F0A50-2551-48BB-88F0-595F5D19FE11}" type="pres">
      <dgm:prSet presAssocID="{E2D34847-C039-495A-8CBA-4BEEC5C0F82C}" presName="connectorText" presStyleLbl="sibTrans2D1" presStyleIdx="2" presStyleCnt="9"/>
      <dgm:spPr/>
    </dgm:pt>
    <dgm:pt modelId="{9A4EC3B0-BCE2-4D0B-BCE6-9A8C8E2CD732}" type="pres">
      <dgm:prSet presAssocID="{A8FAED27-C6A1-418B-A469-E177CAB17D84}" presName="node" presStyleLbl="node1" presStyleIdx="3" presStyleCnt="10">
        <dgm:presLayoutVars>
          <dgm:bulletEnabled val="1"/>
        </dgm:presLayoutVars>
      </dgm:prSet>
      <dgm:spPr/>
    </dgm:pt>
    <dgm:pt modelId="{8F20D44F-D25F-4A2E-ADC7-2AB5075E689F}" type="pres">
      <dgm:prSet presAssocID="{592E950A-49C7-4D5D-83EB-F840853334D0}" presName="sibTrans" presStyleLbl="sibTrans2D1" presStyleIdx="3" presStyleCnt="9"/>
      <dgm:spPr/>
    </dgm:pt>
    <dgm:pt modelId="{B11FC2C7-567B-4ED9-8E93-86730D469D1B}" type="pres">
      <dgm:prSet presAssocID="{592E950A-49C7-4D5D-83EB-F840853334D0}" presName="connectorText" presStyleLbl="sibTrans2D1" presStyleIdx="3" presStyleCnt="9"/>
      <dgm:spPr/>
    </dgm:pt>
    <dgm:pt modelId="{D99A2B17-7971-47FB-AEF2-0273EC6FC6D5}" type="pres">
      <dgm:prSet presAssocID="{BB72FAC8-0144-4270-9D14-6A1DCFEDD1E3}" presName="node" presStyleLbl="node1" presStyleIdx="4" presStyleCnt="10">
        <dgm:presLayoutVars>
          <dgm:bulletEnabled val="1"/>
        </dgm:presLayoutVars>
      </dgm:prSet>
      <dgm:spPr/>
    </dgm:pt>
    <dgm:pt modelId="{78BF9045-A0FE-4152-967F-7F518755E018}" type="pres">
      <dgm:prSet presAssocID="{DFF659F5-5C66-422D-85AE-A24E54E0DF06}" presName="sibTrans" presStyleLbl="sibTrans2D1" presStyleIdx="4" presStyleCnt="9"/>
      <dgm:spPr/>
    </dgm:pt>
    <dgm:pt modelId="{79735044-927D-40EB-9877-402D77D7D9BB}" type="pres">
      <dgm:prSet presAssocID="{DFF659F5-5C66-422D-85AE-A24E54E0DF06}" presName="connectorText" presStyleLbl="sibTrans2D1" presStyleIdx="4" presStyleCnt="9"/>
      <dgm:spPr/>
    </dgm:pt>
    <dgm:pt modelId="{E400A245-D599-4EDA-B968-C83DA670450F}" type="pres">
      <dgm:prSet presAssocID="{02770822-17F6-47B5-8497-6D78C5690CFB}" presName="node" presStyleLbl="node1" presStyleIdx="5" presStyleCnt="10">
        <dgm:presLayoutVars>
          <dgm:bulletEnabled val="1"/>
        </dgm:presLayoutVars>
      </dgm:prSet>
      <dgm:spPr/>
    </dgm:pt>
    <dgm:pt modelId="{A107F193-AB53-4D46-9C1E-338A3C01621B}" type="pres">
      <dgm:prSet presAssocID="{91B89FA7-F994-4B5A-AA6A-A812042D1836}" presName="sibTrans" presStyleLbl="sibTrans2D1" presStyleIdx="5" presStyleCnt="9"/>
      <dgm:spPr/>
    </dgm:pt>
    <dgm:pt modelId="{AD1AF135-2420-4E0F-902D-FE38FDE20D43}" type="pres">
      <dgm:prSet presAssocID="{91B89FA7-F994-4B5A-AA6A-A812042D1836}" presName="connectorText" presStyleLbl="sibTrans2D1" presStyleIdx="5" presStyleCnt="9"/>
      <dgm:spPr/>
    </dgm:pt>
    <dgm:pt modelId="{EDA1D58E-284B-45C3-98DB-2C50F33E1F9F}" type="pres">
      <dgm:prSet presAssocID="{0403676A-2F83-40EC-869E-D11790D571E0}" presName="node" presStyleLbl="node1" presStyleIdx="6" presStyleCnt="10">
        <dgm:presLayoutVars>
          <dgm:bulletEnabled val="1"/>
        </dgm:presLayoutVars>
      </dgm:prSet>
      <dgm:spPr/>
    </dgm:pt>
    <dgm:pt modelId="{A674754F-8D6B-4AAB-A202-A2F3F5B82E04}" type="pres">
      <dgm:prSet presAssocID="{0DA0AB14-456D-4B43-93B2-DF30BED2492B}" presName="sibTrans" presStyleLbl="sibTrans2D1" presStyleIdx="6" presStyleCnt="9"/>
      <dgm:spPr/>
    </dgm:pt>
    <dgm:pt modelId="{8C33DFE4-D131-4D13-880D-4514DE501259}" type="pres">
      <dgm:prSet presAssocID="{0DA0AB14-456D-4B43-93B2-DF30BED2492B}" presName="connectorText" presStyleLbl="sibTrans2D1" presStyleIdx="6" presStyleCnt="9"/>
      <dgm:spPr/>
    </dgm:pt>
    <dgm:pt modelId="{28A84CEB-C6CB-45E9-9EF3-6CA038DF4234}" type="pres">
      <dgm:prSet presAssocID="{F245F29C-997A-4CCF-AEE3-C603AA367EA4}" presName="node" presStyleLbl="node1" presStyleIdx="7" presStyleCnt="10">
        <dgm:presLayoutVars>
          <dgm:bulletEnabled val="1"/>
        </dgm:presLayoutVars>
      </dgm:prSet>
      <dgm:spPr/>
    </dgm:pt>
    <dgm:pt modelId="{E4AA72D5-E5CB-47F0-A115-9DCACE129890}" type="pres">
      <dgm:prSet presAssocID="{44807D94-EFAF-4C4A-BC14-8A5F1DE2CE00}" presName="sibTrans" presStyleLbl="sibTrans2D1" presStyleIdx="7" presStyleCnt="9"/>
      <dgm:spPr/>
    </dgm:pt>
    <dgm:pt modelId="{1FA26D80-BAAA-4940-9ACB-5365A7DB1DC6}" type="pres">
      <dgm:prSet presAssocID="{44807D94-EFAF-4C4A-BC14-8A5F1DE2CE00}" presName="connectorText" presStyleLbl="sibTrans2D1" presStyleIdx="7" presStyleCnt="9"/>
      <dgm:spPr/>
    </dgm:pt>
    <dgm:pt modelId="{64BBC2AA-DD48-4D07-B32D-4BF40044C775}" type="pres">
      <dgm:prSet presAssocID="{05070E25-42C3-4A0B-9081-D848100A619B}" presName="node" presStyleLbl="node1" presStyleIdx="8" presStyleCnt="10">
        <dgm:presLayoutVars>
          <dgm:bulletEnabled val="1"/>
        </dgm:presLayoutVars>
      </dgm:prSet>
      <dgm:spPr/>
    </dgm:pt>
    <dgm:pt modelId="{70DDAC14-D5BC-47FD-A916-69F38AF0985F}" type="pres">
      <dgm:prSet presAssocID="{FD4B11D1-8397-49C8-92D9-1AC36A760C9C}" presName="sibTrans" presStyleLbl="sibTrans2D1" presStyleIdx="8" presStyleCnt="9"/>
      <dgm:spPr/>
    </dgm:pt>
    <dgm:pt modelId="{957DAF80-14B5-48AD-8140-1F0586DF773B}" type="pres">
      <dgm:prSet presAssocID="{FD4B11D1-8397-49C8-92D9-1AC36A760C9C}" presName="connectorText" presStyleLbl="sibTrans2D1" presStyleIdx="8" presStyleCnt="9"/>
      <dgm:spPr/>
    </dgm:pt>
    <dgm:pt modelId="{C350E0A7-4E09-4447-9A14-D6B4896C1D37}" type="pres">
      <dgm:prSet presAssocID="{F6091A5E-21D9-4191-9FE7-5C9269D89788}" presName="node" presStyleLbl="node1" presStyleIdx="9" presStyleCnt="10">
        <dgm:presLayoutVars>
          <dgm:bulletEnabled val="1"/>
        </dgm:presLayoutVars>
      </dgm:prSet>
      <dgm:spPr/>
    </dgm:pt>
  </dgm:ptLst>
  <dgm:cxnLst>
    <dgm:cxn modelId="{23379300-F228-446D-B876-A380FFB1955A}" srcId="{30A43FC4-65C3-4695-9564-AF02017E7A2A}" destId="{BB72FAC8-0144-4270-9D14-6A1DCFEDD1E3}" srcOrd="4" destOrd="0" parTransId="{73B2F869-9341-46CE-A6A8-1210E06C844E}" sibTransId="{DFF659F5-5C66-422D-85AE-A24E54E0DF06}"/>
    <dgm:cxn modelId="{A9D0BC07-C565-4C7F-A861-21D8B53C6DFA}" srcId="{30A43FC4-65C3-4695-9564-AF02017E7A2A}" destId="{579EBD34-9B78-4D72-8159-442DAF041884}" srcOrd="1" destOrd="0" parTransId="{8EA8527A-D9C0-4B37-B1CD-0EC991611D84}" sibTransId="{B216D53C-9C3E-4179-92BB-C9BCEF498F04}"/>
    <dgm:cxn modelId="{21B6870C-8281-47EF-AF64-1FDAB75D6D33}" type="presOf" srcId="{592E950A-49C7-4D5D-83EB-F840853334D0}" destId="{B11FC2C7-567B-4ED9-8E93-86730D469D1B}" srcOrd="1" destOrd="0" presId="urn:microsoft.com/office/officeart/2005/8/layout/process5"/>
    <dgm:cxn modelId="{8D8B500D-1671-4AD0-BF14-16C4302F785A}" type="presOf" srcId="{F245F29C-997A-4CCF-AEE3-C603AA367EA4}" destId="{28A84CEB-C6CB-45E9-9EF3-6CA038DF4234}" srcOrd="0" destOrd="0" presId="urn:microsoft.com/office/officeart/2005/8/layout/process5"/>
    <dgm:cxn modelId="{98E92112-F500-467B-A031-0FD0C07BCEF3}" type="presOf" srcId="{44807D94-EFAF-4C4A-BC14-8A5F1DE2CE00}" destId="{1FA26D80-BAAA-4940-9ACB-5365A7DB1DC6}" srcOrd="1" destOrd="0" presId="urn:microsoft.com/office/officeart/2005/8/layout/process5"/>
    <dgm:cxn modelId="{C07ADD12-7CA7-429F-B4E2-236F41ADA919}" type="presOf" srcId="{02770822-17F6-47B5-8497-6D78C5690CFB}" destId="{E400A245-D599-4EDA-B968-C83DA670450F}" srcOrd="0" destOrd="0" presId="urn:microsoft.com/office/officeart/2005/8/layout/process5"/>
    <dgm:cxn modelId="{16C24E1A-CD38-4406-8D51-3CEAC764A852}" type="presOf" srcId="{E2D34847-C039-495A-8CBA-4BEEC5C0F82C}" destId="{414F0A50-2551-48BB-88F0-595F5D19FE11}" srcOrd="1" destOrd="0" presId="urn:microsoft.com/office/officeart/2005/8/layout/process5"/>
    <dgm:cxn modelId="{264CE01A-EDA1-4AB1-94F0-E9BFA3CDE39D}" srcId="{30A43FC4-65C3-4695-9564-AF02017E7A2A}" destId="{F6091A5E-21D9-4191-9FE7-5C9269D89788}" srcOrd="9" destOrd="0" parTransId="{DDA35AAD-8A1F-4D8C-BD07-CC02B2E640B0}" sibTransId="{20E8FD6E-B7EF-4AF7-9118-16D2B7FA9381}"/>
    <dgm:cxn modelId="{1A249922-BF12-411F-971F-3243F4336B8D}" srcId="{30A43FC4-65C3-4695-9564-AF02017E7A2A}" destId="{0403676A-2F83-40EC-869E-D11790D571E0}" srcOrd="6" destOrd="0" parTransId="{71882ED5-4B04-413B-B919-5E988E632B09}" sibTransId="{0DA0AB14-456D-4B43-93B2-DF30BED2492B}"/>
    <dgm:cxn modelId="{93C1C92F-33E5-42BA-AA88-FD5B13F0273E}" type="presOf" srcId="{F6091A5E-21D9-4191-9FE7-5C9269D89788}" destId="{C350E0A7-4E09-4447-9A14-D6B4896C1D37}" srcOrd="0" destOrd="0" presId="urn:microsoft.com/office/officeart/2005/8/layout/process5"/>
    <dgm:cxn modelId="{FCC3F060-5A22-46BE-A7B4-851265693B01}" type="presOf" srcId="{44807D94-EFAF-4C4A-BC14-8A5F1DE2CE00}" destId="{E4AA72D5-E5CB-47F0-A115-9DCACE129890}" srcOrd="0" destOrd="0" presId="urn:microsoft.com/office/officeart/2005/8/layout/process5"/>
    <dgm:cxn modelId="{F20A8B49-8782-4347-A2E4-2C5E632A2BCC}" type="presOf" srcId="{FD4B11D1-8397-49C8-92D9-1AC36A760C9C}" destId="{70DDAC14-D5BC-47FD-A916-69F38AF0985F}" srcOrd="0" destOrd="0" presId="urn:microsoft.com/office/officeart/2005/8/layout/process5"/>
    <dgm:cxn modelId="{5931336E-2553-4EC6-BAA0-27D300624093}" type="presOf" srcId="{B216D53C-9C3E-4179-92BB-C9BCEF498F04}" destId="{89FE0813-E134-483B-B8FC-CB844FF00B7B}" srcOrd="1" destOrd="0" presId="urn:microsoft.com/office/officeart/2005/8/layout/process5"/>
    <dgm:cxn modelId="{FFE83952-1801-40DD-8EEA-CAD8B8BD9430}" type="presOf" srcId="{B4BAD52A-90C0-498F-9B3F-4CAA587DCB2F}" destId="{B95E9156-C510-4D14-BC50-C1601DBCB8CA}" srcOrd="0" destOrd="0" presId="urn:microsoft.com/office/officeart/2005/8/layout/process5"/>
    <dgm:cxn modelId="{DA705A77-050D-459B-8EF6-5C89AA3CCE6F}" type="presOf" srcId="{0DA0AB14-456D-4B43-93B2-DF30BED2492B}" destId="{8C33DFE4-D131-4D13-880D-4514DE501259}" srcOrd="1" destOrd="0" presId="urn:microsoft.com/office/officeart/2005/8/layout/process5"/>
    <dgm:cxn modelId="{B19F4D7B-2EF3-4094-A6CB-CB0504093344}" srcId="{30A43FC4-65C3-4695-9564-AF02017E7A2A}" destId="{A8FAED27-C6A1-418B-A469-E177CAB17D84}" srcOrd="3" destOrd="0" parTransId="{586A089B-0CBB-422B-9996-96792887851D}" sibTransId="{592E950A-49C7-4D5D-83EB-F840853334D0}"/>
    <dgm:cxn modelId="{A26BF28F-7959-4791-A4F7-2AE46C72B8B0}" type="presOf" srcId="{E2D34847-C039-495A-8CBA-4BEEC5C0F82C}" destId="{7EC3F994-D4F1-459D-8324-72F3E21B0C09}" srcOrd="0" destOrd="0" presId="urn:microsoft.com/office/officeart/2005/8/layout/process5"/>
    <dgm:cxn modelId="{04BBF497-F7CC-4494-B682-B5B3A7FFD1F2}" type="presOf" srcId="{DFF659F5-5C66-422D-85AE-A24E54E0DF06}" destId="{78BF9045-A0FE-4152-967F-7F518755E018}" srcOrd="0" destOrd="0" presId="urn:microsoft.com/office/officeart/2005/8/layout/process5"/>
    <dgm:cxn modelId="{998BF697-135B-4219-AF39-EC636D1236E9}" type="presOf" srcId="{86BA9588-CFF1-484D-A3BD-70D7F63A5DD3}" destId="{2207B274-0C26-4EED-B7BC-88C98B5D5AB5}" srcOrd="0" destOrd="0" presId="urn:microsoft.com/office/officeart/2005/8/layout/process5"/>
    <dgm:cxn modelId="{3D9FB199-692B-41C9-9A5E-F70ADB02324D}" type="presOf" srcId="{91B89FA7-F994-4B5A-AA6A-A812042D1836}" destId="{AD1AF135-2420-4E0F-902D-FE38FDE20D43}" srcOrd="1" destOrd="0" presId="urn:microsoft.com/office/officeart/2005/8/layout/process5"/>
    <dgm:cxn modelId="{95243E9B-DC24-4E34-BCEE-3F9417E9D6DB}" srcId="{30A43FC4-65C3-4695-9564-AF02017E7A2A}" destId="{02770822-17F6-47B5-8497-6D78C5690CFB}" srcOrd="5" destOrd="0" parTransId="{3EAD7586-0D48-48E8-8843-598B9A217FA4}" sibTransId="{91B89FA7-F994-4B5A-AA6A-A812042D1836}"/>
    <dgm:cxn modelId="{8ED70D9F-48FE-4F39-AB91-6A739982A1EA}" type="presOf" srcId="{91B89FA7-F994-4B5A-AA6A-A812042D1836}" destId="{A107F193-AB53-4D46-9C1E-338A3C01621B}" srcOrd="0" destOrd="0" presId="urn:microsoft.com/office/officeart/2005/8/layout/process5"/>
    <dgm:cxn modelId="{96473AA2-8D49-4387-9B28-D0A3B4ED5045}" type="presOf" srcId="{FD4B11D1-8397-49C8-92D9-1AC36A760C9C}" destId="{957DAF80-14B5-48AD-8140-1F0586DF773B}" srcOrd="1" destOrd="0" presId="urn:microsoft.com/office/officeart/2005/8/layout/process5"/>
    <dgm:cxn modelId="{687D5FA3-E474-4E93-AE79-5DA52039EE16}" type="presOf" srcId="{30A43FC4-65C3-4695-9564-AF02017E7A2A}" destId="{1F4E6B79-426D-4BEB-8E85-516CF40A7068}" srcOrd="0" destOrd="0" presId="urn:microsoft.com/office/officeart/2005/8/layout/process5"/>
    <dgm:cxn modelId="{4DFAADA8-CBCD-421D-B7BA-89BF08E9BB2F}" type="presOf" srcId="{592E950A-49C7-4D5D-83EB-F840853334D0}" destId="{8F20D44F-D25F-4A2E-ADC7-2AB5075E689F}" srcOrd="0" destOrd="0" presId="urn:microsoft.com/office/officeart/2005/8/layout/process5"/>
    <dgm:cxn modelId="{FA7783A9-8D65-486D-925A-16B6B62DD61C}" type="presOf" srcId="{B216D53C-9C3E-4179-92BB-C9BCEF498F04}" destId="{555BB086-C1CE-4ED7-846C-499C3603F9F8}" srcOrd="0" destOrd="0" presId="urn:microsoft.com/office/officeart/2005/8/layout/process5"/>
    <dgm:cxn modelId="{F584A0AF-1864-47C4-8F0F-A6889B7C8B88}" type="presOf" srcId="{A8FAED27-C6A1-418B-A469-E177CAB17D84}" destId="{9A4EC3B0-BCE2-4D0B-BCE6-9A8C8E2CD732}" srcOrd="0" destOrd="0" presId="urn:microsoft.com/office/officeart/2005/8/layout/process5"/>
    <dgm:cxn modelId="{79D6A8B8-DD51-4381-9CBC-F064D2DF165E}" srcId="{30A43FC4-65C3-4695-9564-AF02017E7A2A}" destId="{F245F29C-997A-4CCF-AEE3-C603AA367EA4}" srcOrd="7" destOrd="0" parTransId="{081F5280-9B37-4D7C-AADF-D4B03DCAE626}" sibTransId="{44807D94-EFAF-4C4A-BC14-8A5F1DE2CE00}"/>
    <dgm:cxn modelId="{EF90C9BA-2205-43FB-883C-6E7993CF70B5}" srcId="{30A43FC4-65C3-4695-9564-AF02017E7A2A}" destId="{05070E25-42C3-4A0B-9081-D848100A619B}" srcOrd="8" destOrd="0" parTransId="{0B4E2EF4-B47A-4B69-80E7-78FB1B353CD8}" sibTransId="{FD4B11D1-8397-49C8-92D9-1AC36A760C9C}"/>
    <dgm:cxn modelId="{E59D4EC0-BB8A-4FA5-A71F-5C16C6D72B87}" srcId="{30A43FC4-65C3-4695-9564-AF02017E7A2A}" destId="{B4BAD52A-90C0-498F-9B3F-4CAA587DCB2F}" srcOrd="0" destOrd="0" parTransId="{58AB255C-F5F6-482F-82F2-5A8AB4B574FA}" sibTransId="{C7902CDE-E9A9-4D03-82AF-4810EC552D48}"/>
    <dgm:cxn modelId="{932427CC-4222-46B7-9880-9929FD980E35}" type="presOf" srcId="{C7902CDE-E9A9-4D03-82AF-4810EC552D48}" destId="{D0093B25-9D1D-4733-8C6A-205716F216C6}" srcOrd="0" destOrd="0" presId="urn:microsoft.com/office/officeart/2005/8/layout/process5"/>
    <dgm:cxn modelId="{1A2FCDD2-F8D6-4FDB-AF19-77004486B101}" type="presOf" srcId="{C7902CDE-E9A9-4D03-82AF-4810EC552D48}" destId="{DCB78B09-4C74-4730-BAED-A99E0DD1C774}" srcOrd="1" destOrd="0" presId="urn:microsoft.com/office/officeart/2005/8/layout/process5"/>
    <dgm:cxn modelId="{695182D3-BBD5-438E-A92D-344E91776F83}" type="presOf" srcId="{0DA0AB14-456D-4B43-93B2-DF30BED2492B}" destId="{A674754F-8D6B-4AAB-A202-A2F3F5B82E04}" srcOrd="0" destOrd="0" presId="urn:microsoft.com/office/officeart/2005/8/layout/process5"/>
    <dgm:cxn modelId="{14B60EDA-B5DF-4FB7-9107-E6E52CEF33B4}" type="presOf" srcId="{0403676A-2F83-40EC-869E-D11790D571E0}" destId="{EDA1D58E-284B-45C3-98DB-2C50F33E1F9F}" srcOrd="0" destOrd="0" presId="urn:microsoft.com/office/officeart/2005/8/layout/process5"/>
    <dgm:cxn modelId="{A9EABADC-2BF5-46C2-B482-95615F14C8FF}" srcId="{30A43FC4-65C3-4695-9564-AF02017E7A2A}" destId="{86BA9588-CFF1-484D-A3BD-70D7F63A5DD3}" srcOrd="2" destOrd="0" parTransId="{3C826DBF-16EF-4CDB-A6BF-D079633972C6}" sibTransId="{E2D34847-C039-495A-8CBA-4BEEC5C0F82C}"/>
    <dgm:cxn modelId="{4D7719E8-793F-4BEA-9C20-3D461C2B759C}" type="presOf" srcId="{579EBD34-9B78-4D72-8159-442DAF041884}" destId="{89027023-88A8-4EA1-BFCE-69929582086E}" srcOrd="0" destOrd="0" presId="urn:microsoft.com/office/officeart/2005/8/layout/process5"/>
    <dgm:cxn modelId="{AB2D79EF-9A3A-4CAA-817A-D8A54C37E811}" type="presOf" srcId="{05070E25-42C3-4A0B-9081-D848100A619B}" destId="{64BBC2AA-DD48-4D07-B32D-4BF40044C775}" srcOrd="0" destOrd="0" presId="urn:microsoft.com/office/officeart/2005/8/layout/process5"/>
    <dgm:cxn modelId="{B47550F5-BB93-4319-9680-B030F9084EE3}" type="presOf" srcId="{BB72FAC8-0144-4270-9D14-6A1DCFEDD1E3}" destId="{D99A2B17-7971-47FB-AEF2-0273EC6FC6D5}" srcOrd="0" destOrd="0" presId="urn:microsoft.com/office/officeart/2005/8/layout/process5"/>
    <dgm:cxn modelId="{A759BFFD-6A3A-442F-8E60-7EB2B24EBB9D}" type="presOf" srcId="{DFF659F5-5C66-422D-85AE-A24E54E0DF06}" destId="{79735044-927D-40EB-9877-402D77D7D9BB}" srcOrd="1" destOrd="0" presId="urn:microsoft.com/office/officeart/2005/8/layout/process5"/>
    <dgm:cxn modelId="{835AC6A3-5934-4BBC-AB68-A3ED13FAB4B2}" type="presParOf" srcId="{1F4E6B79-426D-4BEB-8E85-516CF40A7068}" destId="{B95E9156-C510-4D14-BC50-C1601DBCB8CA}" srcOrd="0" destOrd="0" presId="urn:microsoft.com/office/officeart/2005/8/layout/process5"/>
    <dgm:cxn modelId="{6F2FBBE4-CEFA-4F8A-9EFA-14A3DAEE68B5}" type="presParOf" srcId="{1F4E6B79-426D-4BEB-8E85-516CF40A7068}" destId="{D0093B25-9D1D-4733-8C6A-205716F216C6}" srcOrd="1" destOrd="0" presId="urn:microsoft.com/office/officeart/2005/8/layout/process5"/>
    <dgm:cxn modelId="{E66F96E6-8184-4152-AE3B-5F93D12427C2}" type="presParOf" srcId="{D0093B25-9D1D-4733-8C6A-205716F216C6}" destId="{DCB78B09-4C74-4730-BAED-A99E0DD1C774}" srcOrd="0" destOrd="0" presId="urn:microsoft.com/office/officeart/2005/8/layout/process5"/>
    <dgm:cxn modelId="{3867CDE2-C30B-4980-8BAF-F26090AD633E}" type="presParOf" srcId="{1F4E6B79-426D-4BEB-8E85-516CF40A7068}" destId="{89027023-88A8-4EA1-BFCE-69929582086E}" srcOrd="2" destOrd="0" presId="urn:microsoft.com/office/officeart/2005/8/layout/process5"/>
    <dgm:cxn modelId="{08818768-DB10-4AC2-99F3-A23A7E952FE6}" type="presParOf" srcId="{1F4E6B79-426D-4BEB-8E85-516CF40A7068}" destId="{555BB086-C1CE-4ED7-846C-499C3603F9F8}" srcOrd="3" destOrd="0" presId="urn:microsoft.com/office/officeart/2005/8/layout/process5"/>
    <dgm:cxn modelId="{3B770E02-77AD-49F7-A708-32EED3A76DE5}" type="presParOf" srcId="{555BB086-C1CE-4ED7-846C-499C3603F9F8}" destId="{89FE0813-E134-483B-B8FC-CB844FF00B7B}" srcOrd="0" destOrd="0" presId="urn:microsoft.com/office/officeart/2005/8/layout/process5"/>
    <dgm:cxn modelId="{AB15820C-ED60-4C92-8616-EC5308DCCAFA}" type="presParOf" srcId="{1F4E6B79-426D-4BEB-8E85-516CF40A7068}" destId="{2207B274-0C26-4EED-B7BC-88C98B5D5AB5}" srcOrd="4" destOrd="0" presId="urn:microsoft.com/office/officeart/2005/8/layout/process5"/>
    <dgm:cxn modelId="{B8F7A0AF-65D3-4D86-9BCA-EB38CAAF829D}" type="presParOf" srcId="{1F4E6B79-426D-4BEB-8E85-516CF40A7068}" destId="{7EC3F994-D4F1-459D-8324-72F3E21B0C09}" srcOrd="5" destOrd="0" presId="urn:microsoft.com/office/officeart/2005/8/layout/process5"/>
    <dgm:cxn modelId="{345446A7-DDE0-480E-B88A-3B39B638D852}" type="presParOf" srcId="{7EC3F994-D4F1-459D-8324-72F3E21B0C09}" destId="{414F0A50-2551-48BB-88F0-595F5D19FE11}" srcOrd="0" destOrd="0" presId="urn:microsoft.com/office/officeart/2005/8/layout/process5"/>
    <dgm:cxn modelId="{050ED25E-E6DD-412E-A73D-79084A107039}" type="presParOf" srcId="{1F4E6B79-426D-4BEB-8E85-516CF40A7068}" destId="{9A4EC3B0-BCE2-4D0B-BCE6-9A8C8E2CD732}" srcOrd="6" destOrd="0" presId="urn:microsoft.com/office/officeart/2005/8/layout/process5"/>
    <dgm:cxn modelId="{EDF86EAB-DAEA-496B-90BF-318C06C1EAEA}" type="presParOf" srcId="{1F4E6B79-426D-4BEB-8E85-516CF40A7068}" destId="{8F20D44F-D25F-4A2E-ADC7-2AB5075E689F}" srcOrd="7" destOrd="0" presId="urn:microsoft.com/office/officeart/2005/8/layout/process5"/>
    <dgm:cxn modelId="{F9D619CC-93D0-4E51-8875-154D436FCF76}" type="presParOf" srcId="{8F20D44F-D25F-4A2E-ADC7-2AB5075E689F}" destId="{B11FC2C7-567B-4ED9-8E93-86730D469D1B}" srcOrd="0" destOrd="0" presId="urn:microsoft.com/office/officeart/2005/8/layout/process5"/>
    <dgm:cxn modelId="{78321432-0D4D-46DD-AA43-2574DF8B0CA7}" type="presParOf" srcId="{1F4E6B79-426D-4BEB-8E85-516CF40A7068}" destId="{D99A2B17-7971-47FB-AEF2-0273EC6FC6D5}" srcOrd="8" destOrd="0" presId="urn:microsoft.com/office/officeart/2005/8/layout/process5"/>
    <dgm:cxn modelId="{09BD6484-A5FB-46E7-B5EF-41F9ED0C23F3}" type="presParOf" srcId="{1F4E6B79-426D-4BEB-8E85-516CF40A7068}" destId="{78BF9045-A0FE-4152-967F-7F518755E018}" srcOrd="9" destOrd="0" presId="urn:microsoft.com/office/officeart/2005/8/layout/process5"/>
    <dgm:cxn modelId="{3D0DAB6C-BA39-45F8-867E-9C40FE70476D}" type="presParOf" srcId="{78BF9045-A0FE-4152-967F-7F518755E018}" destId="{79735044-927D-40EB-9877-402D77D7D9BB}" srcOrd="0" destOrd="0" presId="urn:microsoft.com/office/officeart/2005/8/layout/process5"/>
    <dgm:cxn modelId="{6A751A51-12C3-457D-8A6C-8EC507504166}" type="presParOf" srcId="{1F4E6B79-426D-4BEB-8E85-516CF40A7068}" destId="{E400A245-D599-4EDA-B968-C83DA670450F}" srcOrd="10" destOrd="0" presId="urn:microsoft.com/office/officeart/2005/8/layout/process5"/>
    <dgm:cxn modelId="{4ABC3CC2-1A1C-4ACB-8136-909584D72493}" type="presParOf" srcId="{1F4E6B79-426D-4BEB-8E85-516CF40A7068}" destId="{A107F193-AB53-4D46-9C1E-338A3C01621B}" srcOrd="11" destOrd="0" presId="urn:microsoft.com/office/officeart/2005/8/layout/process5"/>
    <dgm:cxn modelId="{E7162B14-566F-4697-8A33-FEFDE82AC085}" type="presParOf" srcId="{A107F193-AB53-4D46-9C1E-338A3C01621B}" destId="{AD1AF135-2420-4E0F-902D-FE38FDE20D43}" srcOrd="0" destOrd="0" presId="urn:microsoft.com/office/officeart/2005/8/layout/process5"/>
    <dgm:cxn modelId="{FF2634C2-E9A7-4ECE-8EF9-9CBBD66EADBE}" type="presParOf" srcId="{1F4E6B79-426D-4BEB-8E85-516CF40A7068}" destId="{EDA1D58E-284B-45C3-98DB-2C50F33E1F9F}" srcOrd="12" destOrd="0" presId="urn:microsoft.com/office/officeart/2005/8/layout/process5"/>
    <dgm:cxn modelId="{5D4996DE-FFBB-4003-BF88-C23C306BBDCF}" type="presParOf" srcId="{1F4E6B79-426D-4BEB-8E85-516CF40A7068}" destId="{A674754F-8D6B-4AAB-A202-A2F3F5B82E04}" srcOrd="13" destOrd="0" presId="urn:microsoft.com/office/officeart/2005/8/layout/process5"/>
    <dgm:cxn modelId="{3950C4EE-39D8-4FD3-933B-84690E3A7C51}" type="presParOf" srcId="{A674754F-8D6B-4AAB-A202-A2F3F5B82E04}" destId="{8C33DFE4-D131-4D13-880D-4514DE501259}" srcOrd="0" destOrd="0" presId="urn:microsoft.com/office/officeart/2005/8/layout/process5"/>
    <dgm:cxn modelId="{677B4920-3B88-4BC5-B9DC-42EAE2DC1F75}" type="presParOf" srcId="{1F4E6B79-426D-4BEB-8E85-516CF40A7068}" destId="{28A84CEB-C6CB-45E9-9EF3-6CA038DF4234}" srcOrd="14" destOrd="0" presId="urn:microsoft.com/office/officeart/2005/8/layout/process5"/>
    <dgm:cxn modelId="{BDFFB5F0-AD59-4ACD-BB21-EA50C213798E}" type="presParOf" srcId="{1F4E6B79-426D-4BEB-8E85-516CF40A7068}" destId="{E4AA72D5-E5CB-47F0-A115-9DCACE129890}" srcOrd="15" destOrd="0" presId="urn:microsoft.com/office/officeart/2005/8/layout/process5"/>
    <dgm:cxn modelId="{3DA261EE-7DFD-4AAA-8766-620F061AD231}" type="presParOf" srcId="{E4AA72D5-E5CB-47F0-A115-9DCACE129890}" destId="{1FA26D80-BAAA-4940-9ACB-5365A7DB1DC6}" srcOrd="0" destOrd="0" presId="urn:microsoft.com/office/officeart/2005/8/layout/process5"/>
    <dgm:cxn modelId="{A7A6D407-A664-4E8E-896D-C6F75EE42286}" type="presParOf" srcId="{1F4E6B79-426D-4BEB-8E85-516CF40A7068}" destId="{64BBC2AA-DD48-4D07-B32D-4BF40044C775}" srcOrd="16" destOrd="0" presId="urn:microsoft.com/office/officeart/2005/8/layout/process5"/>
    <dgm:cxn modelId="{56B609A1-C4B7-436E-9136-4AF2417FB7FB}" type="presParOf" srcId="{1F4E6B79-426D-4BEB-8E85-516CF40A7068}" destId="{70DDAC14-D5BC-47FD-A916-69F38AF0985F}" srcOrd="17" destOrd="0" presId="urn:microsoft.com/office/officeart/2005/8/layout/process5"/>
    <dgm:cxn modelId="{DCE2DAAE-1F28-4A15-880A-11F53F0F5D6E}" type="presParOf" srcId="{70DDAC14-D5BC-47FD-A916-69F38AF0985F}" destId="{957DAF80-14B5-48AD-8140-1F0586DF773B}" srcOrd="0" destOrd="0" presId="urn:microsoft.com/office/officeart/2005/8/layout/process5"/>
    <dgm:cxn modelId="{180E087C-4113-4A18-847F-054D482F41AC}" type="presParOf" srcId="{1F4E6B79-426D-4BEB-8E85-516CF40A7068}" destId="{C350E0A7-4E09-4447-9A14-D6B4896C1D37}" srcOrd="1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C0179-8C5C-49A6-BC04-C6530CB6E9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D41389-3BBA-45C3-AE0A-4A27CC8BC8B4}">
      <dgm:prSet custT="1"/>
      <dgm:spPr/>
      <dgm:t>
        <a:bodyPr/>
        <a:lstStyle/>
        <a:p>
          <a:r>
            <a:rPr lang="en-CA" sz="2800" dirty="0"/>
            <a:t>What do common Windows attacks look like?</a:t>
          </a:r>
          <a:endParaRPr lang="en-US" sz="2800" dirty="0"/>
        </a:p>
      </dgm:t>
    </dgm:pt>
    <dgm:pt modelId="{6DD0B1B7-92DD-439B-8CA2-D65D9BE90E52}" type="parTrans" cxnId="{06E4453A-6AC9-45BC-B8B3-574A90EBC6CC}">
      <dgm:prSet/>
      <dgm:spPr/>
      <dgm:t>
        <a:bodyPr/>
        <a:lstStyle/>
        <a:p>
          <a:endParaRPr lang="en-US"/>
        </a:p>
      </dgm:t>
    </dgm:pt>
    <dgm:pt modelId="{51673094-1A7B-480A-816B-D9EC3AF91F4A}" type="sibTrans" cxnId="{06E4453A-6AC9-45BC-B8B3-574A90EBC6CC}">
      <dgm:prSet/>
      <dgm:spPr/>
      <dgm:t>
        <a:bodyPr/>
        <a:lstStyle/>
        <a:p>
          <a:endParaRPr lang="en-US"/>
        </a:p>
      </dgm:t>
    </dgm:pt>
    <dgm:pt modelId="{3A51E287-B17E-4598-824B-3130917D7C6F}">
      <dgm:prSet custT="1"/>
      <dgm:spPr/>
      <dgm:t>
        <a:bodyPr/>
        <a:lstStyle/>
        <a:p>
          <a:r>
            <a:rPr lang="en-CA" sz="2800" dirty="0"/>
            <a:t>What data do I need to help me detect these attacks?</a:t>
          </a:r>
          <a:endParaRPr lang="en-US" sz="2800" dirty="0"/>
        </a:p>
      </dgm:t>
    </dgm:pt>
    <dgm:pt modelId="{37256BC8-9E70-4884-B253-7A8E16DA6287}" type="parTrans" cxnId="{C2A7136C-BE8E-4D0B-BA04-B3F2F0420DC6}">
      <dgm:prSet/>
      <dgm:spPr/>
      <dgm:t>
        <a:bodyPr/>
        <a:lstStyle/>
        <a:p>
          <a:endParaRPr lang="en-US"/>
        </a:p>
      </dgm:t>
    </dgm:pt>
    <dgm:pt modelId="{6A28BC78-D4C4-465C-B72E-524B0116BC6A}" type="sibTrans" cxnId="{C2A7136C-BE8E-4D0B-BA04-B3F2F0420DC6}">
      <dgm:prSet/>
      <dgm:spPr/>
      <dgm:t>
        <a:bodyPr/>
        <a:lstStyle/>
        <a:p>
          <a:endParaRPr lang="en-US"/>
        </a:p>
      </dgm:t>
    </dgm:pt>
    <dgm:pt modelId="{C5B50FAF-C3BE-4C7F-9C57-4E5189EE9680}">
      <dgm:prSet custT="1"/>
      <dgm:spPr/>
      <dgm:t>
        <a:bodyPr/>
        <a:lstStyle/>
        <a:p>
          <a:r>
            <a:rPr lang="en-CA" sz="2800" dirty="0"/>
            <a:t>What are the main weaknesses in Active Directory?</a:t>
          </a:r>
          <a:endParaRPr lang="en-US" sz="2800" dirty="0"/>
        </a:p>
      </dgm:t>
    </dgm:pt>
    <dgm:pt modelId="{0E688419-B7A1-4818-8CE0-4BE19CCB5888}" type="parTrans" cxnId="{7DFA643C-52F5-4913-B7DC-DD892F80377A}">
      <dgm:prSet/>
      <dgm:spPr/>
      <dgm:t>
        <a:bodyPr/>
        <a:lstStyle/>
        <a:p>
          <a:endParaRPr lang="en-US"/>
        </a:p>
      </dgm:t>
    </dgm:pt>
    <dgm:pt modelId="{A36E950D-56D5-42C2-B979-ABB7E104A025}" type="sibTrans" cxnId="{7DFA643C-52F5-4913-B7DC-DD892F80377A}">
      <dgm:prSet/>
      <dgm:spPr/>
      <dgm:t>
        <a:bodyPr/>
        <a:lstStyle/>
        <a:p>
          <a:endParaRPr lang="en-US"/>
        </a:p>
      </dgm:t>
    </dgm:pt>
    <dgm:pt modelId="{E0C7C40B-833F-4D52-8E3E-D8B4E85F2431}">
      <dgm:prSet custT="1"/>
      <dgm:spPr/>
      <dgm:t>
        <a:bodyPr/>
        <a:lstStyle/>
        <a:p>
          <a:r>
            <a:rPr lang="en-CA" sz="2400" dirty="0"/>
            <a:t>What are the best practices for securing AD</a:t>
          </a:r>
          <a:endParaRPr lang="en-US" sz="2400" dirty="0"/>
        </a:p>
      </dgm:t>
    </dgm:pt>
    <dgm:pt modelId="{44F7D0CB-C833-4DE9-939E-A52005F3201D}" type="parTrans" cxnId="{48D3B292-BCBF-4715-A696-C5FB64D88252}">
      <dgm:prSet/>
      <dgm:spPr/>
      <dgm:t>
        <a:bodyPr/>
        <a:lstStyle/>
        <a:p>
          <a:endParaRPr lang="en-US"/>
        </a:p>
      </dgm:t>
    </dgm:pt>
    <dgm:pt modelId="{96E04746-0AEB-4C73-9872-0DD86F5417DF}" type="sibTrans" cxnId="{48D3B292-BCBF-4715-A696-C5FB64D88252}">
      <dgm:prSet/>
      <dgm:spPr/>
      <dgm:t>
        <a:bodyPr/>
        <a:lstStyle/>
        <a:p>
          <a:endParaRPr lang="en-US"/>
        </a:p>
      </dgm:t>
    </dgm:pt>
    <dgm:pt modelId="{4517FF2D-F702-4EE6-83D0-DBC6943E771B}">
      <dgm:prSet custT="1"/>
      <dgm:spPr/>
      <dgm:t>
        <a:bodyPr/>
        <a:lstStyle/>
        <a:p>
          <a:r>
            <a:rPr lang="en-CA" sz="1200" dirty="0"/>
            <a:t>Without breaking everything </a:t>
          </a:r>
          <a:r>
            <a:rPr lang="en-CA" sz="1200" dirty="0">
              <a:sym typeface="Wingdings" panose="05000000000000000000" pitchFamily="2" charset="2"/>
            </a:rPr>
            <a:t></a:t>
          </a:r>
          <a:endParaRPr lang="en-US" sz="1200" dirty="0"/>
        </a:p>
      </dgm:t>
    </dgm:pt>
    <dgm:pt modelId="{42A00C51-9DA8-4450-87E3-794260F24FD5}" type="parTrans" cxnId="{72BF7695-7C7D-446A-A17F-E153BDD0E4B9}">
      <dgm:prSet/>
      <dgm:spPr/>
      <dgm:t>
        <a:bodyPr/>
        <a:lstStyle/>
        <a:p>
          <a:endParaRPr lang="en-US"/>
        </a:p>
      </dgm:t>
    </dgm:pt>
    <dgm:pt modelId="{89A98A69-6DF8-4E7B-AC71-C9BFE655E484}" type="sibTrans" cxnId="{72BF7695-7C7D-446A-A17F-E153BDD0E4B9}">
      <dgm:prSet/>
      <dgm:spPr/>
      <dgm:t>
        <a:bodyPr/>
        <a:lstStyle/>
        <a:p>
          <a:endParaRPr lang="en-US"/>
        </a:p>
      </dgm:t>
    </dgm:pt>
    <dgm:pt modelId="{D327714A-89BD-46E8-97A0-2F74AA899BFC}">
      <dgm:prSet custT="1"/>
      <dgm:spPr/>
      <dgm:t>
        <a:bodyPr/>
        <a:lstStyle/>
        <a:p>
          <a:r>
            <a:rPr lang="en-CA" sz="2800" dirty="0"/>
            <a:t>What is the Windows attack surface?</a:t>
          </a:r>
          <a:endParaRPr lang="en-US" sz="2800" dirty="0"/>
        </a:p>
      </dgm:t>
    </dgm:pt>
    <dgm:pt modelId="{AF396278-1F4B-4EE2-86F6-9C1511969026}" type="parTrans" cxnId="{34B10F2E-7F0A-41CE-940A-3AA434ECF7B1}">
      <dgm:prSet/>
      <dgm:spPr/>
      <dgm:t>
        <a:bodyPr/>
        <a:lstStyle/>
        <a:p>
          <a:endParaRPr lang="en-US"/>
        </a:p>
      </dgm:t>
    </dgm:pt>
    <dgm:pt modelId="{E6FD5305-C85A-4AD5-816A-870B2061C888}" type="sibTrans" cxnId="{34B10F2E-7F0A-41CE-940A-3AA434ECF7B1}">
      <dgm:prSet/>
      <dgm:spPr/>
      <dgm:t>
        <a:bodyPr/>
        <a:lstStyle/>
        <a:p>
          <a:endParaRPr lang="en-US"/>
        </a:p>
      </dgm:t>
    </dgm:pt>
    <dgm:pt modelId="{D46D1D49-893E-4EBB-AEC6-A20441BC451D}" type="pres">
      <dgm:prSet presAssocID="{E20C0179-8C5C-49A6-BC04-C6530CB6E918}" presName="root" presStyleCnt="0">
        <dgm:presLayoutVars>
          <dgm:dir/>
          <dgm:resizeHandles val="exact"/>
        </dgm:presLayoutVars>
      </dgm:prSet>
      <dgm:spPr/>
    </dgm:pt>
    <dgm:pt modelId="{2F18FCC0-FD97-4E49-AD7D-0941B29C862F}" type="pres">
      <dgm:prSet presAssocID="{83D41389-3BBA-45C3-AE0A-4A27CC8BC8B4}" presName="compNode" presStyleCnt="0"/>
      <dgm:spPr/>
    </dgm:pt>
    <dgm:pt modelId="{C8AB179B-DC77-488F-97B2-11C00E0BAA46}" type="pres">
      <dgm:prSet presAssocID="{83D41389-3BBA-45C3-AE0A-4A27CC8BC8B4}" presName="bgRect" presStyleLbl="bgShp" presStyleIdx="0" presStyleCnt="5"/>
      <dgm:spPr/>
    </dgm:pt>
    <dgm:pt modelId="{15BCC5B0-0E9B-442F-BEFE-C22406286E1D}" type="pres">
      <dgm:prSet presAssocID="{83D41389-3BBA-45C3-AE0A-4A27CC8BC8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C0DB322-28B9-495F-8B0A-0A0D7BB852EB}" type="pres">
      <dgm:prSet presAssocID="{83D41389-3BBA-45C3-AE0A-4A27CC8BC8B4}" presName="spaceRect" presStyleCnt="0"/>
      <dgm:spPr/>
    </dgm:pt>
    <dgm:pt modelId="{20F7BD1A-924D-4A15-924A-38320A7FB393}" type="pres">
      <dgm:prSet presAssocID="{83D41389-3BBA-45C3-AE0A-4A27CC8BC8B4}" presName="parTx" presStyleLbl="revTx" presStyleIdx="0" presStyleCnt="6">
        <dgm:presLayoutVars>
          <dgm:chMax val="0"/>
          <dgm:chPref val="0"/>
        </dgm:presLayoutVars>
      </dgm:prSet>
      <dgm:spPr/>
    </dgm:pt>
    <dgm:pt modelId="{0E9DE995-1B0E-4901-9527-F58DBF2A5933}" type="pres">
      <dgm:prSet presAssocID="{51673094-1A7B-480A-816B-D9EC3AF91F4A}" presName="sibTrans" presStyleCnt="0"/>
      <dgm:spPr/>
    </dgm:pt>
    <dgm:pt modelId="{4FAA7E2E-A335-4052-B4A6-58B900414445}" type="pres">
      <dgm:prSet presAssocID="{3A51E287-B17E-4598-824B-3130917D7C6F}" presName="compNode" presStyleCnt="0"/>
      <dgm:spPr/>
    </dgm:pt>
    <dgm:pt modelId="{5978DD24-6596-4365-901B-1BC40FB745E9}" type="pres">
      <dgm:prSet presAssocID="{3A51E287-B17E-4598-824B-3130917D7C6F}" presName="bgRect" presStyleLbl="bgShp" presStyleIdx="1" presStyleCnt="5"/>
      <dgm:spPr/>
    </dgm:pt>
    <dgm:pt modelId="{1E7B5956-F732-43BD-87AA-A9F83765D1AF}" type="pres">
      <dgm:prSet presAssocID="{3A51E287-B17E-4598-824B-3130917D7C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ren"/>
        </a:ext>
      </dgm:extLst>
    </dgm:pt>
    <dgm:pt modelId="{6D893E0E-5E12-4960-ABA8-3738613C020B}" type="pres">
      <dgm:prSet presAssocID="{3A51E287-B17E-4598-824B-3130917D7C6F}" presName="spaceRect" presStyleCnt="0"/>
      <dgm:spPr/>
    </dgm:pt>
    <dgm:pt modelId="{EB871155-AB06-4CC5-BD7E-D1F552013395}" type="pres">
      <dgm:prSet presAssocID="{3A51E287-B17E-4598-824B-3130917D7C6F}" presName="parTx" presStyleLbl="revTx" presStyleIdx="1" presStyleCnt="6">
        <dgm:presLayoutVars>
          <dgm:chMax val="0"/>
          <dgm:chPref val="0"/>
        </dgm:presLayoutVars>
      </dgm:prSet>
      <dgm:spPr/>
    </dgm:pt>
    <dgm:pt modelId="{E5711E4A-B9DA-4C8D-BDBF-C81F70A695B8}" type="pres">
      <dgm:prSet presAssocID="{6A28BC78-D4C4-465C-B72E-524B0116BC6A}" presName="sibTrans" presStyleCnt="0"/>
      <dgm:spPr/>
    </dgm:pt>
    <dgm:pt modelId="{D293C013-E76C-4219-8224-F434B7632B58}" type="pres">
      <dgm:prSet presAssocID="{C5B50FAF-C3BE-4C7F-9C57-4E5189EE9680}" presName="compNode" presStyleCnt="0"/>
      <dgm:spPr/>
    </dgm:pt>
    <dgm:pt modelId="{C4078263-46B7-4439-99A9-35986D598D8C}" type="pres">
      <dgm:prSet presAssocID="{C5B50FAF-C3BE-4C7F-9C57-4E5189EE9680}" presName="bgRect" presStyleLbl="bgShp" presStyleIdx="2" presStyleCnt="5"/>
      <dgm:spPr/>
    </dgm:pt>
    <dgm:pt modelId="{D70B15C7-6309-4391-8B55-FEAD24654867}" type="pres">
      <dgm:prSet presAssocID="{C5B50FAF-C3BE-4C7F-9C57-4E5189EE96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33F24E2A-2EC1-47BD-BD12-81DBB45A96AD}" type="pres">
      <dgm:prSet presAssocID="{C5B50FAF-C3BE-4C7F-9C57-4E5189EE9680}" presName="spaceRect" presStyleCnt="0"/>
      <dgm:spPr/>
    </dgm:pt>
    <dgm:pt modelId="{8A006203-4D1E-4518-93D5-FB2DF3FBBCC7}" type="pres">
      <dgm:prSet presAssocID="{C5B50FAF-C3BE-4C7F-9C57-4E5189EE9680}" presName="parTx" presStyleLbl="revTx" presStyleIdx="2" presStyleCnt="6">
        <dgm:presLayoutVars>
          <dgm:chMax val="0"/>
          <dgm:chPref val="0"/>
        </dgm:presLayoutVars>
      </dgm:prSet>
      <dgm:spPr/>
    </dgm:pt>
    <dgm:pt modelId="{477C078E-C157-4405-BA23-E8413EB04BB7}" type="pres">
      <dgm:prSet presAssocID="{A36E950D-56D5-42C2-B979-ABB7E104A025}" presName="sibTrans" presStyleCnt="0"/>
      <dgm:spPr/>
    </dgm:pt>
    <dgm:pt modelId="{8446B2AC-3D1A-4A41-B073-BA372E4C75B3}" type="pres">
      <dgm:prSet presAssocID="{E0C7C40B-833F-4D52-8E3E-D8B4E85F2431}" presName="compNode" presStyleCnt="0"/>
      <dgm:spPr/>
    </dgm:pt>
    <dgm:pt modelId="{77DCD11D-23CC-4E42-9550-5A0D46708A91}" type="pres">
      <dgm:prSet presAssocID="{E0C7C40B-833F-4D52-8E3E-D8B4E85F2431}" presName="bgRect" presStyleLbl="bgShp" presStyleIdx="3" presStyleCnt="5"/>
      <dgm:spPr/>
    </dgm:pt>
    <dgm:pt modelId="{B9819A3B-8D63-4DEF-9A0C-0546EF31FD9B}" type="pres">
      <dgm:prSet presAssocID="{E0C7C40B-833F-4D52-8E3E-D8B4E85F243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0FEB33FB-04F2-4CD7-A1B6-80FACA0A0041}" type="pres">
      <dgm:prSet presAssocID="{E0C7C40B-833F-4D52-8E3E-D8B4E85F2431}" presName="spaceRect" presStyleCnt="0"/>
      <dgm:spPr/>
    </dgm:pt>
    <dgm:pt modelId="{7B153787-CCB2-47F1-9127-179B93FCEB3C}" type="pres">
      <dgm:prSet presAssocID="{E0C7C40B-833F-4D52-8E3E-D8B4E85F2431}" presName="parTx" presStyleLbl="revTx" presStyleIdx="3" presStyleCnt="6" custScaleX="141305" custLinFactNeighborX="13489">
        <dgm:presLayoutVars>
          <dgm:chMax val="0"/>
          <dgm:chPref val="0"/>
        </dgm:presLayoutVars>
      </dgm:prSet>
      <dgm:spPr/>
    </dgm:pt>
    <dgm:pt modelId="{12C22DC7-109C-4945-A63C-771FA3D5E44B}" type="pres">
      <dgm:prSet presAssocID="{E0C7C40B-833F-4D52-8E3E-D8B4E85F2431}" presName="desTx" presStyleLbl="revTx" presStyleIdx="4" presStyleCnt="6" custScaleX="56619" custScaleY="31728" custLinFactNeighborX="19278" custLinFactNeighborY="69881">
        <dgm:presLayoutVars/>
      </dgm:prSet>
      <dgm:spPr/>
    </dgm:pt>
    <dgm:pt modelId="{3431511D-6BFB-4E3E-9BA8-2A434A62DAD3}" type="pres">
      <dgm:prSet presAssocID="{96E04746-0AEB-4C73-9872-0DD86F5417DF}" presName="sibTrans" presStyleCnt="0"/>
      <dgm:spPr/>
    </dgm:pt>
    <dgm:pt modelId="{4D7B254E-C28C-4938-A3DF-55DF7CE69C40}" type="pres">
      <dgm:prSet presAssocID="{D327714A-89BD-46E8-97A0-2F74AA899BFC}" presName="compNode" presStyleCnt="0"/>
      <dgm:spPr/>
    </dgm:pt>
    <dgm:pt modelId="{F078A03D-D9D6-41F5-BDD2-A45FF9F362ED}" type="pres">
      <dgm:prSet presAssocID="{D327714A-89BD-46E8-97A0-2F74AA899BFC}" presName="bgRect" presStyleLbl="bgShp" presStyleIdx="4" presStyleCnt="5"/>
      <dgm:spPr/>
    </dgm:pt>
    <dgm:pt modelId="{764F9976-3296-4CAB-BC38-4F8B9C5A7C78}" type="pres">
      <dgm:prSet presAssocID="{D327714A-89BD-46E8-97A0-2F74AA899B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F8BF2781-C24E-4252-9850-996F616E706C}" type="pres">
      <dgm:prSet presAssocID="{D327714A-89BD-46E8-97A0-2F74AA899BFC}" presName="spaceRect" presStyleCnt="0"/>
      <dgm:spPr/>
    </dgm:pt>
    <dgm:pt modelId="{FA7295F6-F4C7-4D7D-82EE-58C60C28EFD8}" type="pres">
      <dgm:prSet presAssocID="{D327714A-89BD-46E8-97A0-2F74AA899BFC}" presName="parTx" presStyleLbl="revTx" presStyleIdx="5" presStyleCnt="6">
        <dgm:presLayoutVars>
          <dgm:chMax val="0"/>
          <dgm:chPref val="0"/>
        </dgm:presLayoutVars>
      </dgm:prSet>
      <dgm:spPr/>
    </dgm:pt>
  </dgm:ptLst>
  <dgm:cxnLst>
    <dgm:cxn modelId="{34B10F2E-7F0A-41CE-940A-3AA434ECF7B1}" srcId="{E20C0179-8C5C-49A6-BC04-C6530CB6E918}" destId="{D327714A-89BD-46E8-97A0-2F74AA899BFC}" srcOrd="4" destOrd="0" parTransId="{AF396278-1F4B-4EE2-86F6-9C1511969026}" sibTransId="{E6FD5305-C85A-4AD5-816A-870B2061C888}"/>
    <dgm:cxn modelId="{06E4453A-6AC9-45BC-B8B3-574A90EBC6CC}" srcId="{E20C0179-8C5C-49A6-BC04-C6530CB6E918}" destId="{83D41389-3BBA-45C3-AE0A-4A27CC8BC8B4}" srcOrd="0" destOrd="0" parTransId="{6DD0B1B7-92DD-439B-8CA2-D65D9BE90E52}" sibTransId="{51673094-1A7B-480A-816B-D9EC3AF91F4A}"/>
    <dgm:cxn modelId="{7DFA643C-52F5-4913-B7DC-DD892F80377A}" srcId="{E20C0179-8C5C-49A6-BC04-C6530CB6E918}" destId="{C5B50FAF-C3BE-4C7F-9C57-4E5189EE9680}" srcOrd="2" destOrd="0" parTransId="{0E688419-B7A1-4818-8CE0-4BE19CCB5888}" sibTransId="{A36E950D-56D5-42C2-B979-ABB7E104A025}"/>
    <dgm:cxn modelId="{D1F2013F-5883-4769-9D0F-214F28482986}" type="presOf" srcId="{83D41389-3BBA-45C3-AE0A-4A27CC8BC8B4}" destId="{20F7BD1A-924D-4A15-924A-38320A7FB393}" srcOrd="0" destOrd="0" presId="urn:microsoft.com/office/officeart/2018/2/layout/IconVerticalSolidList"/>
    <dgm:cxn modelId="{C2A7136C-BE8E-4D0B-BA04-B3F2F0420DC6}" srcId="{E20C0179-8C5C-49A6-BC04-C6530CB6E918}" destId="{3A51E287-B17E-4598-824B-3130917D7C6F}" srcOrd="1" destOrd="0" parTransId="{37256BC8-9E70-4884-B253-7A8E16DA6287}" sibTransId="{6A28BC78-D4C4-465C-B72E-524B0116BC6A}"/>
    <dgm:cxn modelId="{244CFD81-C65C-4093-B6B2-44C6E66A9EF1}" type="presOf" srcId="{E0C7C40B-833F-4D52-8E3E-D8B4E85F2431}" destId="{7B153787-CCB2-47F1-9127-179B93FCEB3C}" srcOrd="0" destOrd="0" presId="urn:microsoft.com/office/officeart/2018/2/layout/IconVerticalSolidList"/>
    <dgm:cxn modelId="{48D3B292-BCBF-4715-A696-C5FB64D88252}" srcId="{E20C0179-8C5C-49A6-BC04-C6530CB6E918}" destId="{E0C7C40B-833F-4D52-8E3E-D8B4E85F2431}" srcOrd="3" destOrd="0" parTransId="{44F7D0CB-C833-4DE9-939E-A52005F3201D}" sibTransId="{96E04746-0AEB-4C73-9872-0DD86F5417DF}"/>
    <dgm:cxn modelId="{72BF7695-7C7D-446A-A17F-E153BDD0E4B9}" srcId="{E0C7C40B-833F-4D52-8E3E-D8B4E85F2431}" destId="{4517FF2D-F702-4EE6-83D0-DBC6943E771B}" srcOrd="0" destOrd="0" parTransId="{42A00C51-9DA8-4450-87E3-794260F24FD5}" sibTransId="{89A98A69-6DF8-4E7B-AC71-C9BFE655E484}"/>
    <dgm:cxn modelId="{575003A2-E5E0-47EB-892D-62B3C189D0FE}" type="presOf" srcId="{E20C0179-8C5C-49A6-BC04-C6530CB6E918}" destId="{D46D1D49-893E-4EBB-AEC6-A20441BC451D}" srcOrd="0" destOrd="0" presId="urn:microsoft.com/office/officeart/2018/2/layout/IconVerticalSolidList"/>
    <dgm:cxn modelId="{6B269ED1-979F-4DF0-BF0A-4CEBCADFEF46}" type="presOf" srcId="{C5B50FAF-C3BE-4C7F-9C57-4E5189EE9680}" destId="{8A006203-4D1E-4518-93D5-FB2DF3FBBCC7}" srcOrd="0" destOrd="0" presId="urn:microsoft.com/office/officeart/2018/2/layout/IconVerticalSolidList"/>
    <dgm:cxn modelId="{5818FDD9-154C-432B-A0D2-DAEF5F07C3F2}" type="presOf" srcId="{D327714A-89BD-46E8-97A0-2F74AA899BFC}" destId="{FA7295F6-F4C7-4D7D-82EE-58C60C28EFD8}" srcOrd="0" destOrd="0" presId="urn:microsoft.com/office/officeart/2018/2/layout/IconVerticalSolidList"/>
    <dgm:cxn modelId="{247511E9-217B-497B-9CFB-3E33DFBDA1D9}" type="presOf" srcId="{4517FF2D-F702-4EE6-83D0-DBC6943E771B}" destId="{12C22DC7-109C-4945-A63C-771FA3D5E44B}" srcOrd="0" destOrd="0" presId="urn:microsoft.com/office/officeart/2018/2/layout/IconVerticalSolidList"/>
    <dgm:cxn modelId="{33BE6CF7-D3C2-4E04-99DE-24EB81832B78}" type="presOf" srcId="{3A51E287-B17E-4598-824B-3130917D7C6F}" destId="{EB871155-AB06-4CC5-BD7E-D1F552013395}" srcOrd="0" destOrd="0" presId="urn:microsoft.com/office/officeart/2018/2/layout/IconVerticalSolidList"/>
    <dgm:cxn modelId="{9D91E6D9-100A-4AE0-BA07-8C94CAFBFCA3}" type="presParOf" srcId="{D46D1D49-893E-4EBB-AEC6-A20441BC451D}" destId="{2F18FCC0-FD97-4E49-AD7D-0941B29C862F}" srcOrd="0" destOrd="0" presId="urn:microsoft.com/office/officeart/2018/2/layout/IconVerticalSolidList"/>
    <dgm:cxn modelId="{CDBD5961-667C-499B-9BDA-A4615470DF5B}" type="presParOf" srcId="{2F18FCC0-FD97-4E49-AD7D-0941B29C862F}" destId="{C8AB179B-DC77-488F-97B2-11C00E0BAA46}" srcOrd="0" destOrd="0" presId="urn:microsoft.com/office/officeart/2018/2/layout/IconVerticalSolidList"/>
    <dgm:cxn modelId="{1B0E971B-73FD-4E85-9E36-AABDB6F3B9DC}" type="presParOf" srcId="{2F18FCC0-FD97-4E49-AD7D-0941B29C862F}" destId="{15BCC5B0-0E9B-442F-BEFE-C22406286E1D}" srcOrd="1" destOrd="0" presId="urn:microsoft.com/office/officeart/2018/2/layout/IconVerticalSolidList"/>
    <dgm:cxn modelId="{2F22F53C-0224-4063-AFA4-BB9E854110A1}" type="presParOf" srcId="{2F18FCC0-FD97-4E49-AD7D-0941B29C862F}" destId="{5C0DB322-28B9-495F-8B0A-0A0D7BB852EB}" srcOrd="2" destOrd="0" presId="urn:microsoft.com/office/officeart/2018/2/layout/IconVerticalSolidList"/>
    <dgm:cxn modelId="{F9E40B4C-2EE5-44CF-9658-023862701CEC}" type="presParOf" srcId="{2F18FCC0-FD97-4E49-AD7D-0941B29C862F}" destId="{20F7BD1A-924D-4A15-924A-38320A7FB393}" srcOrd="3" destOrd="0" presId="urn:microsoft.com/office/officeart/2018/2/layout/IconVerticalSolidList"/>
    <dgm:cxn modelId="{9FEFAB39-7460-419B-A98D-8B460B459DA2}" type="presParOf" srcId="{D46D1D49-893E-4EBB-AEC6-A20441BC451D}" destId="{0E9DE995-1B0E-4901-9527-F58DBF2A5933}" srcOrd="1" destOrd="0" presId="urn:microsoft.com/office/officeart/2018/2/layout/IconVerticalSolidList"/>
    <dgm:cxn modelId="{956631C0-B34C-4357-9853-BE96F2670BA6}" type="presParOf" srcId="{D46D1D49-893E-4EBB-AEC6-A20441BC451D}" destId="{4FAA7E2E-A335-4052-B4A6-58B900414445}" srcOrd="2" destOrd="0" presId="urn:microsoft.com/office/officeart/2018/2/layout/IconVerticalSolidList"/>
    <dgm:cxn modelId="{5CBFA55D-4E0C-4E0D-BA7E-11AB22B3F108}" type="presParOf" srcId="{4FAA7E2E-A335-4052-B4A6-58B900414445}" destId="{5978DD24-6596-4365-901B-1BC40FB745E9}" srcOrd="0" destOrd="0" presId="urn:microsoft.com/office/officeart/2018/2/layout/IconVerticalSolidList"/>
    <dgm:cxn modelId="{A9C67A0C-EB6B-4CD4-A18C-791403CAEC96}" type="presParOf" srcId="{4FAA7E2E-A335-4052-B4A6-58B900414445}" destId="{1E7B5956-F732-43BD-87AA-A9F83765D1AF}" srcOrd="1" destOrd="0" presId="urn:microsoft.com/office/officeart/2018/2/layout/IconVerticalSolidList"/>
    <dgm:cxn modelId="{7A49F6FE-1E1F-4A81-AB17-6635601BE31A}" type="presParOf" srcId="{4FAA7E2E-A335-4052-B4A6-58B900414445}" destId="{6D893E0E-5E12-4960-ABA8-3738613C020B}" srcOrd="2" destOrd="0" presId="urn:microsoft.com/office/officeart/2018/2/layout/IconVerticalSolidList"/>
    <dgm:cxn modelId="{D22F653C-B827-4D84-A5AD-BEDD1EEA80F7}" type="presParOf" srcId="{4FAA7E2E-A335-4052-B4A6-58B900414445}" destId="{EB871155-AB06-4CC5-BD7E-D1F552013395}" srcOrd="3" destOrd="0" presId="urn:microsoft.com/office/officeart/2018/2/layout/IconVerticalSolidList"/>
    <dgm:cxn modelId="{A4F7FDA8-B1F4-41B2-ABAA-4A5915B57105}" type="presParOf" srcId="{D46D1D49-893E-4EBB-AEC6-A20441BC451D}" destId="{E5711E4A-B9DA-4C8D-BDBF-C81F70A695B8}" srcOrd="3" destOrd="0" presId="urn:microsoft.com/office/officeart/2018/2/layout/IconVerticalSolidList"/>
    <dgm:cxn modelId="{2BE2FD1D-96AD-4017-8B63-E88EC1C2E176}" type="presParOf" srcId="{D46D1D49-893E-4EBB-AEC6-A20441BC451D}" destId="{D293C013-E76C-4219-8224-F434B7632B58}" srcOrd="4" destOrd="0" presId="urn:microsoft.com/office/officeart/2018/2/layout/IconVerticalSolidList"/>
    <dgm:cxn modelId="{7A584D73-1FCD-4AAC-B007-1304B61369A7}" type="presParOf" srcId="{D293C013-E76C-4219-8224-F434B7632B58}" destId="{C4078263-46B7-4439-99A9-35986D598D8C}" srcOrd="0" destOrd="0" presId="urn:microsoft.com/office/officeart/2018/2/layout/IconVerticalSolidList"/>
    <dgm:cxn modelId="{822943A6-4281-4679-9A45-0153AA25842E}" type="presParOf" srcId="{D293C013-E76C-4219-8224-F434B7632B58}" destId="{D70B15C7-6309-4391-8B55-FEAD24654867}" srcOrd="1" destOrd="0" presId="urn:microsoft.com/office/officeart/2018/2/layout/IconVerticalSolidList"/>
    <dgm:cxn modelId="{5F925489-491D-49DA-9104-42014D6E5F09}" type="presParOf" srcId="{D293C013-E76C-4219-8224-F434B7632B58}" destId="{33F24E2A-2EC1-47BD-BD12-81DBB45A96AD}" srcOrd="2" destOrd="0" presId="urn:microsoft.com/office/officeart/2018/2/layout/IconVerticalSolidList"/>
    <dgm:cxn modelId="{E68A3E58-7C68-4BCB-9BD7-B3F3AE6B8857}" type="presParOf" srcId="{D293C013-E76C-4219-8224-F434B7632B58}" destId="{8A006203-4D1E-4518-93D5-FB2DF3FBBCC7}" srcOrd="3" destOrd="0" presId="urn:microsoft.com/office/officeart/2018/2/layout/IconVerticalSolidList"/>
    <dgm:cxn modelId="{5A4E5154-F9CB-482D-8C4F-3DE93390ED62}" type="presParOf" srcId="{D46D1D49-893E-4EBB-AEC6-A20441BC451D}" destId="{477C078E-C157-4405-BA23-E8413EB04BB7}" srcOrd="5" destOrd="0" presId="urn:microsoft.com/office/officeart/2018/2/layout/IconVerticalSolidList"/>
    <dgm:cxn modelId="{68452B72-0829-4540-9391-FA5803401487}" type="presParOf" srcId="{D46D1D49-893E-4EBB-AEC6-A20441BC451D}" destId="{8446B2AC-3D1A-4A41-B073-BA372E4C75B3}" srcOrd="6" destOrd="0" presId="urn:microsoft.com/office/officeart/2018/2/layout/IconVerticalSolidList"/>
    <dgm:cxn modelId="{353E40C1-5FEB-420D-B4D9-A13770A7E808}" type="presParOf" srcId="{8446B2AC-3D1A-4A41-B073-BA372E4C75B3}" destId="{77DCD11D-23CC-4E42-9550-5A0D46708A91}" srcOrd="0" destOrd="0" presId="urn:microsoft.com/office/officeart/2018/2/layout/IconVerticalSolidList"/>
    <dgm:cxn modelId="{8FC30C93-2808-4F57-A8B6-588D2B5E48CA}" type="presParOf" srcId="{8446B2AC-3D1A-4A41-B073-BA372E4C75B3}" destId="{B9819A3B-8D63-4DEF-9A0C-0546EF31FD9B}" srcOrd="1" destOrd="0" presId="urn:microsoft.com/office/officeart/2018/2/layout/IconVerticalSolidList"/>
    <dgm:cxn modelId="{EC68EBCA-C740-4559-8A7E-23E71A995691}" type="presParOf" srcId="{8446B2AC-3D1A-4A41-B073-BA372E4C75B3}" destId="{0FEB33FB-04F2-4CD7-A1B6-80FACA0A0041}" srcOrd="2" destOrd="0" presId="urn:microsoft.com/office/officeart/2018/2/layout/IconVerticalSolidList"/>
    <dgm:cxn modelId="{639777F6-977F-4D24-BAD2-461A5B4AA56B}" type="presParOf" srcId="{8446B2AC-3D1A-4A41-B073-BA372E4C75B3}" destId="{7B153787-CCB2-47F1-9127-179B93FCEB3C}" srcOrd="3" destOrd="0" presId="urn:microsoft.com/office/officeart/2018/2/layout/IconVerticalSolidList"/>
    <dgm:cxn modelId="{C672F65B-073A-4881-B4CD-822E69869A8A}" type="presParOf" srcId="{8446B2AC-3D1A-4A41-B073-BA372E4C75B3}" destId="{12C22DC7-109C-4945-A63C-771FA3D5E44B}" srcOrd="4" destOrd="0" presId="urn:microsoft.com/office/officeart/2018/2/layout/IconVerticalSolidList"/>
    <dgm:cxn modelId="{46EEF5B5-3BFE-4F90-A9F3-16477817505B}" type="presParOf" srcId="{D46D1D49-893E-4EBB-AEC6-A20441BC451D}" destId="{3431511D-6BFB-4E3E-9BA8-2A434A62DAD3}" srcOrd="7" destOrd="0" presId="urn:microsoft.com/office/officeart/2018/2/layout/IconVerticalSolidList"/>
    <dgm:cxn modelId="{3F028BDF-4DB6-4423-8D18-70CB172DFA3A}" type="presParOf" srcId="{D46D1D49-893E-4EBB-AEC6-A20441BC451D}" destId="{4D7B254E-C28C-4938-A3DF-55DF7CE69C40}" srcOrd="8" destOrd="0" presId="urn:microsoft.com/office/officeart/2018/2/layout/IconVerticalSolidList"/>
    <dgm:cxn modelId="{D90098E4-67AA-45FC-BC39-68C99DE7214E}" type="presParOf" srcId="{4D7B254E-C28C-4938-A3DF-55DF7CE69C40}" destId="{F078A03D-D9D6-41F5-BDD2-A45FF9F362ED}" srcOrd="0" destOrd="0" presId="urn:microsoft.com/office/officeart/2018/2/layout/IconVerticalSolidList"/>
    <dgm:cxn modelId="{9AD4D2CA-EF49-4F61-8D67-3BF69A270520}" type="presParOf" srcId="{4D7B254E-C28C-4938-A3DF-55DF7CE69C40}" destId="{764F9976-3296-4CAB-BC38-4F8B9C5A7C78}" srcOrd="1" destOrd="0" presId="urn:microsoft.com/office/officeart/2018/2/layout/IconVerticalSolidList"/>
    <dgm:cxn modelId="{F8EECBCA-F447-4C66-A2E2-A642BEA1F15D}" type="presParOf" srcId="{4D7B254E-C28C-4938-A3DF-55DF7CE69C40}" destId="{F8BF2781-C24E-4252-9850-996F616E706C}" srcOrd="2" destOrd="0" presId="urn:microsoft.com/office/officeart/2018/2/layout/IconVerticalSolidList"/>
    <dgm:cxn modelId="{E000156E-8503-49CF-A894-5EA7038B9002}" type="presParOf" srcId="{4D7B254E-C28C-4938-A3DF-55DF7CE69C40}" destId="{FA7295F6-F4C7-4D7D-82EE-58C60C28EF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33E17F-982F-4EFF-90CD-DABF6CEA648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03B752E-A11D-48E4-9E84-61D268EB0D8B}">
      <dgm:prSet/>
      <dgm:spPr/>
      <dgm:t>
        <a:bodyPr/>
        <a:lstStyle/>
        <a:p>
          <a:r>
            <a:rPr lang="en-CA"/>
            <a:t>Event Viewer</a:t>
          </a:r>
          <a:endParaRPr lang="en-US"/>
        </a:p>
      </dgm:t>
    </dgm:pt>
    <dgm:pt modelId="{21D92556-6CEF-4946-A19F-4B3EAD0F8FDB}" type="parTrans" cxnId="{B2F64853-0892-4985-9F27-93E472E3A851}">
      <dgm:prSet/>
      <dgm:spPr/>
      <dgm:t>
        <a:bodyPr/>
        <a:lstStyle/>
        <a:p>
          <a:endParaRPr lang="en-US"/>
        </a:p>
      </dgm:t>
    </dgm:pt>
    <dgm:pt modelId="{EAA9DEB7-C58B-4667-892C-289B965D504D}" type="sibTrans" cxnId="{B2F64853-0892-4985-9F27-93E472E3A851}">
      <dgm:prSet/>
      <dgm:spPr/>
      <dgm:t>
        <a:bodyPr/>
        <a:lstStyle/>
        <a:p>
          <a:endParaRPr lang="en-US"/>
        </a:p>
      </dgm:t>
    </dgm:pt>
    <dgm:pt modelId="{E54D9753-A8DC-407E-BB02-6A62351369AF}">
      <dgm:prSet/>
      <dgm:spPr/>
      <dgm:t>
        <a:bodyPr/>
        <a:lstStyle/>
        <a:p>
          <a:r>
            <a:rPr lang="en-CA"/>
            <a:t>PowerShell</a:t>
          </a:r>
          <a:endParaRPr lang="en-US"/>
        </a:p>
      </dgm:t>
    </dgm:pt>
    <dgm:pt modelId="{61F188D1-91D4-4A31-9D19-2E5489274E72}" type="parTrans" cxnId="{6FF70421-B616-4F20-AF6C-42494FF63804}">
      <dgm:prSet/>
      <dgm:spPr/>
      <dgm:t>
        <a:bodyPr/>
        <a:lstStyle/>
        <a:p>
          <a:endParaRPr lang="en-US"/>
        </a:p>
      </dgm:t>
    </dgm:pt>
    <dgm:pt modelId="{9B04D833-6B96-424B-A0C5-92FF2DD563E0}" type="sibTrans" cxnId="{6FF70421-B616-4F20-AF6C-42494FF63804}">
      <dgm:prSet/>
      <dgm:spPr/>
      <dgm:t>
        <a:bodyPr/>
        <a:lstStyle/>
        <a:p>
          <a:endParaRPr lang="en-US"/>
        </a:p>
      </dgm:t>
    </dgm:pt>
    <dgm:pt modelId="{48EB2310-BBC3-432D-98FD-E23A9BDCAF7F}">
      <dgm:prSet/>
      <dgm:spPr/>
      <dgm:t>
        <a:bodyPr/>
        <a:lstStyle/>
        <a:p>
          <a:r>
            <a:rPr lang="en-CA"/>
            <a:t>Elasticsearch</a:t>
          </a:r>
          <a:endParaRPr lang="en-US"/>
        </a:p>
      </dgm:t>
    </dgm:pt>
    <dgm:pt modelId="{804C10BA-67E3-4BC2-A67E-1512F52EB76A}" type="parTrans" cxnId="{5050A26D-ADB6-46BC-A044-8D59E99A78EC}">
      <dgm:prSet/>
      <dgm:spPr/>
      <dgm:t>
        <a:bodyPr/>
        <a:lstStyle/>
        <a:p>
          <a:endParaRPr lang="en-US"/>
        </a:p>
      </dgm:t>
    </dgm:pt>
    <dgm:pt modelId="{D2E2B3E5-96E7-4F06-999F-734A332908F4}" type="sibTrans" cxnId="{5050A26D-ADB6-46BC-A044-8D59E99A78EC}">
      <dgm:prSet/>
      <dgm:spPr/>
      <dgm:t>
        <a:bodyPr/>
        <a:lstStyle/>
        <a:p>
          <a:endParaRPr lang="en-US"/>
        </a:p>
      </dgm:t>
    </dgm:pt>
    <dgm:pt modelId="{ABE2D621-41CF-468A-A5AC-A7DA2D1C0595}">
      <dgm:prSet/>
      <dgm:spPr/>
      <dgm:t>
        <a:bodyPr/>
        <a:lstStyle/>
        <a:p>
          <a:r>
            <a:rPr lang="en-CA"/>
            <a:t>HELK</a:t>
          </a:r>
          <a:endParaRPr lang="en-US"/>
        </a:p>
      </dgm:t>
    </dgm:pt>
    <dgm:pt modelId="{B6F360D7-20E0-4475-8BDF-23C0C8396FA9}" type="parTrans" cxnId="{8940DC41-93E3-40F9-9247-531DC5463F37}">
      <dgm:prSet/>
      <dgm:spPr/>
      <dgm:t>
        <a:bodyPr/>
        <a:lstStyle/>
        <a:p>
          <a:endParaRPr lang="en-US"/>
        </a:p>
      </dgm:t>
    </dgm:pt>
    <dgm:pt modelId="{08D19EDE-C343-41CE-B941-EFC18606D4E1}" type="sibTrans" cxnId="{8940DC41-93E3-40F9-9247-531DC5463F37}">
      <dgm:prSet/>
      <dgm:spPr/>
      <dgm:t>
        <a:bodyPr/>
        <a:lstStyle/>
        <a:p>
          <a:endParaRPr lang="en-US"/>
        </a:p>
      </dgm:t>
    </dgm:pt>
    <dgm:pt modelId="{35CBB8E4-2A89-4D64-A808-ABC994BF51CB}">
      <dgm:prSet/>
      <dgm:spPr/>
      <dgm:t>
        <a:bodyPr/>
        <a:lstStyle/>
        <a:p>
          <a:r>
            <a:rPr lang="en-CA"/>
            <a:t>Splunk</a:t>
          </a:r>
          <a:endParaRPr lang="en-US"/>
        </a:p>
      </dgm:t>
    </dgm:pt>
    <dgm:pt modelId="{F868D565-370D-4726-A5C7-9E0A103E7AFF}" type="parTrans" cxnId="{48C39192-26BE-4D19-9810-FD07F30E5C41}">
      <dgm:prSet/>
      <dgm:spPr/>
      <dgm:t>
        <a:bodyPr/>
        <a:lstStyle/>
        <a:p>
          <a:endParaRPr lang="en-US"/>
        </a:p>
      </dgm:t>
    </dgm:pt>
    <dgm:pt modelId="{6B4B37F5-43AE-44EE-BE2E-F419E7B4D816}" type="sibTrans" cxnId="{48C39192-26BE-4D19-9810-FD07F30E5C41}">
      <dgm:prSet/>
      <dgm:spPr/>
      <dgm:t>
        <a:bodyPr/>
        <a:lstStyle/>
        <a:p>
          <a:endParaRPr lang="en-US"/>
        </a:p>
      </dgm:t>
    </dgm:pt>
    <dgm:pt modelId="{F8AF1234-97CB-49A2-B54B-3F6829359246}">
      <dgm:prSet/>
      <dgm:spPr/>
      <dgm:t>
        <a:bodyPr/>
        <a:lstStyle/>
        <a:p>
          <a:r>
            <a:rPr lang="en-CA"/>
            <a:t>Don’t need a SIEM: </a:t>
          </a:r>
          <a:endParaRPr lang="en-US"/>
        </a:p>
      </dgm:t>
    </dgm:pt>
    <dgm:pt modelId="{25D5A756-38EC-45FA-B47D-5098F1C33E28}" type="parTrans" cxnId="{7D70BAE9-7B37-4C5E-ADAE-97447C88F825}">
      <dgm:prSet/>
      <dgm:spPr/>
      <dgm:t>
        <a:bodyPr/>
        <a:lstStyle/>
        <a:p>
          <a:endParaRPr lang="en-US"/>
        </a:p>
      </dgm:t>
    </dgm:pt>
    <dgm:pt modelId="{998D77F1-AD2B-420B-8F55-2C441F76BD7F}" type="sibTrans" cxnId="{7D70BAE9-7B37-4C5E-ADAE-97447C88F825}">
      <dgm:prSet/>
      <dgm:spPr/>
      <dgm:t>
        <a:bodyPr/>
        <a:lstStyle/>
        <a:p>
          <a:endParaRPr lang="en-US"/>
        </a:p>
      </dgm:t>
    </dgm:pt>
    <dgm:pt modelId="{7B37A4C1-5AB9-4175-B396-D83BF9631B59}">
      <dgm:prSet/>
      <dgm:spPr/>
      <dgm:t>
        <a:bodyPr/>
        <a:lstStyle/>
        <a:p>
          <a:r>
            <a:rPr lang="en-CA">
              <a:hlinkClick xmlns:r="http://schemas.openxmlformats.org/officeDocument/2006/relationships" r:id="rId1"/>
            </a:rPr>
            <a:t>https://github.com/sans-blue-team/DeepBlueCLI</a:t>
          </a:r>
          <a:r>
            <a:rPr lang="en-CA"/>
            <a:t> </a:t>
          </a:r>
          <a:endParaRPr lang="en-US"/>
        </a:p>
      </dgm:t>
    </dgm:pt>
    <dgm:pt modelId="{470A1020-956A-4F2A-937F-E92A13CD704C}" type="parTrans" cxnId="{56297C6D-C930-4A92-9C84-43F90F6BC8CD}">
      <dgm:prSet/>
      <dgm:spPr/>
      <dgm:t>
        <a:bodyPr/>
        <a:lstStyle/>
        <a:p>
          <a:endParaRPr lang="en-US"/>
        </a:p>
      </dgm:t>
    </dgm:pt>
    <dgm:pt modelId="{BDA8CFAC-F5F2-44F8-8EFB-CB3527C36474}" type="sibTrans" cxnId="{56297C6D-C930-4A92-9C84-43F90F6BC8CD}">
      <dgm:prSet/>
      <dgm:spPr/>
      <dgm:t>
        <a:bodyPr/>
        <a:lstStyle/>
        <a:p>
          <a:endParaRPr lang="en-US"/>
        </a:p>
      </dgm:t>
    </dgm:pt>
    <dgm:pt modelId="{C73E5CF7-051F-43DC-ACCB-14E9501FA7A4}" type="pres">
      <dgm:prSet presAssocID="{3A33E17F-982F-4EFF-90CD-DABF6CEA6485}" presName="linear" presStyleCnt="0">
        <dgm:presLayoutVars>
          <dgm:dir/>
          <dgm:animLvl val="lvl"/>
          <dgm:resizeHandles val="exact"/>
        </dgm:presLayoutVars>
      </dgm:prSet>
      <dgm:spPr/>
    </dgm:pt>
    <dgm:pt modelId="{A6EE9067-4749-4B05-9876-FF4B60C194F9}" type="pres">
      <dgm:prSet presAssocID="{003B752E-A11D-48E4-9E84-61D268EB0D8B}" presName="parentLin" presStyleCnt="0"/>
      <dgm:spPr/>
    </dgm:pt>
    <dgm:pt modelId="{86B2C437-E729-45E6-B08F-6C0916195493}" type="pres">
      <dgm:prSet presAssocID="{003B752E-A11D-48E4-9E84-61D268EB0D8B}" presName="parentLeftMargin" presStyleLbl="node1" presStyleIdx="0" presStyleCnt="6"/>
      <dgm:spPr/>
    </dgm:pt>
    <dgm:pt modelId="{5343F2A4-8BA2-41D0-8672-1B4891B8811C}" type="pres">
      <dgm:prSet presAssocID="{003B752E-A11D-48E4-9E84-61D268EB0D8B}" presName="parentText" presStyleLbl="node1" presStyleIdx="0" presStyleCnt="6">
        <dgm:presLayoutVars>
          <dgm:chMax val="0"/>
          <dgm:bulletEnabled val="1"/>
        </dgm:presLayoutVars>
      </dgm:prSet>
      <dgm:spPr/>
    </dgm:pt>
    <dgm:pt modelId="{2CD846CC-C51C-453E-9E94-616FEB77803F}" type="pres">
      <dgm:prSet presAssocID="{003B752E-A11D-48E4-9E84-61D268EB0D8B}" presName="negativeSpace" presStyleCnt="0"/>
      <dgm:spPr/>
    </dgm:pt>
    <dgm:pt modelId="{0FDE6068-09B6-4DDA-93D2-BB68DEE3CCBE}" type="pres">
      <dgm:prSet presAssocID="{003B752E-A11D-48E4-9E84-61D268EB0D8B}" presName="childText" presStyleLbl="conFgAcc1" presStyleIdx="0" presStyleCnt="6">
        <dgm:presLayoutVars>
          <dgm:bulletEnabled val="1"/>
        </dgm:presLayoutVars>
      </dgm:prSet>
      <dgm:spPr/>
    </dgm:pt>
    <dgm:pt modelId="{79C50D0E-7E19-4A4D-B0D3-FBACB5EA59B3}" type="pres">
      <dgm:prSet presAssocID="{EAA9DEB7-C58B-4667-892C-289B965D504D}" presName="spaceBetweenRectangles" presStyleCnt="0"/>
      <dgm:spPr/>
    </dgm:pt>
    <dgm:pt modelId="{396490F9-092E-4D45-B6AF-90166B6BDCFC}" type="pres">
      <dgm:prSet presAssocID="{E54D9753-A8DC-407E-BB02-6A62351369AF}" presName="parentLin" presStyleCnt="0"/>
      <dgm:spPr/>
    </dgm:pt>
    <dgm:pt modelId="{5697E48F-B76E-4A68-99BE-13346D2C4A23}" type="pres">
      <dgm:prSet presAssocID="{E54D9753-A8DC-407E-BB02-6A62351369AF}" presName="parentLeftMargin" presStyleLbl="node1" presStyleIdx="0" presStyleCnt="6"/>
      <dgm:spPr/>
    </dgm:pt>
    <dgm:pt modelId="{6A05DB8C-976E-4E3F-BC18-7A234892B0E3}" type="pres">
      <dgm:prSet presAssocID="{E54D9753-A8DC-407E-BB02-6A62351369AF}" presName="parentText" presStyleLbl="node1" presStyleIdx="1" presStyleCnt="6">
        <dgm:presLayoutVars>
          <dgm:chMax val="0"/>
          <dgm:bulletEnabled val="1"/>
        </dgm:presLayoutVars>
      </dgm:prSet>
      <dgm:spPr/>
    </dgm:pt>
    <dgm:pt modelId="{A46E03B1-B3C8-4AB7-864E-ECA9B8206F41}" type="pres">
      <dgm:prSet presAssocID="{E54D9753-A8DC-407E-BB02-6A62351369AF}" presName="negativeSpace" presStyleCnt="0"/>
      <dgm:spPr/>
    </dgm:pt>
    <dgm:pt modelId="{F406A673-3062-4D68-B8A9-50AC9BF73615}" type="pres">
      <dgm:prSet presAssocID="{E54D9753-A8DC-407E-BB02-6A62351369AF}" presName="childText" presStyleLbl="conFgAcc1" presStyleIdx="1" presStyleCnt="6">
        <dgm:presLayoutVars>
          <dgm:bulletEnabled val="1"/>
        </dgm:presLayoutVars>
      </dgm:prSet>
      <dgm:spPr/>
    </dgm:pt>
    <dgm:pt modelId="{41C03111-5703-446E-B7AE-8B66F4B0E323}" type="pres">
      <dgm:prSet presAssocID="{9B04D833-6B96-424B-A0C5-92FF2DD563E0}" presName="spaceBetweenRectangles" presStyleCnt="0"/>
      <dgm:spPr/>
    </dgm:pt>
    <dgm:pt modelId="{AED313A5-F1E3-4820-A7A6-E9AFD512AD36}" type="pres">
      <dgm:prSet presAssocID="{48EB2310-BBC3-432D-98FD-E23A9BDCAF7F}" presName="parentLin" presStyleCnt="0"/>
      <dgm:spPr/>
    </dgm:pt>
    <dgm:pt modelId="{7DC873CC-C636-45F1-98F9-FDBA49CB4495}" type="pres">
      <dgm:prSet presAssocID="{48EB2310-BBC3-432D-98FD-E23A9BDCAF7F}" presName="parentLeftMargin" presStyleLbl="node1" presStyleIdx="1" presStyleCnt="6"/>
      <dgm:spPr/>
    </dgm:pt>
    <dgm:pt modelId="{49F3310B-894E-47A8-B007-4AB90C9C35E0}" type="pres">
      <dgm:prSet presAssocID="{48EB2310-BBC3-432D-98FD-E23A9BDCAF7F}" presName="parentText" presStyleLbl="node1" presStyleIdx="2" presStyleCnt="6">
        <dgm:presLayoutVars>
          <dgm:chMax val="0"/>
          <dgm:bulletEnabled val="1"/>
        </dgm:presLayoutVars>
      </dgm:prSet>
      <dgm:spPr/>
    </dgm:pt>
    <dgm:pt modelId="{3123BF34-443A-4E23-95CB-D603E735DFE5}" type="pres">
      <dgm:prSet presAssocID="{48EB2310-BBC3-432D-98FD-E23A9BDCAF7F}" presName="negativeSpace" presStyleCnt="0"/>
      <dgm:spPr/>
    </dgm:pt>
    <dgm:pt modelId="{E5B170FC-3322-4BD0-ADB0-99BA10BB8D15}" type="pres">
      <dgm:prSet presAssocID="{48EB2310-BBC3-432D-98FD-E23A9BDCAF7F}" presName="childText" presStyleLbl="conFgAcc1" presStyleIdx="2" presStyleCnt="6">
        <dgm:presLayoutVars>
          <dgm:bulletEnabled val="1"/>
        </dgm:presLayoutVars>
      </dgm:prSet>
      <dgm:spPr/>
    </dgm:pt>
    <dgm:pt modelId="{6E080242-1CE5-4C40-9C79-411926F0C78F}" type="pres">
      <dgm:prSet presAssocID="{D2E2B3E5-96E7-4F06-999F-734A332908F4}" presName="spaceBetweenRectangles" presStyleCnt="0"/>
      <dgm:spPr/>
    </dgm:pt>
    <dgm:pt modelId="{7DD0EBED-2A5D-4C70-8336-AB1443A36850}" type="pres">
      <dgm:prSet presAssocID="{ABE2D621-41CF-468A-A5AC-A7DA2D1C0595}" presName="parentLin" presStyleCnt="0"/>
      <dgm:spPr/>
    </dgm:pt>
    <dgm:pt modelId="{89EAFD1A-C49D-49EA-9BE3-DAEE8211CAD9}" type="pres">
      <dgm:prSet presAssocID="{ABE2D621-41CF-468A-A5AC-A7DA2D1C0595}" presName="parentLeftMargin" presStyleLbl="node1" presStyleIdx="2" presStyleCnt="6"/>
      <dgm:spPr/>
    </dgm:pt>
    <dgm:pt modelId="{093A1820-33B7-4D43-B5E1-99D6E305B897}" type="pres">
      <dgm:prSet presAssocID="{ABE2D621-41CF-468A-A5AC-A7DA2D1C0595}" presName="parentText" presStyleLbl="node1" presStyleIdx="3" presStyleCnt="6">
        <dgm:presLayoutVars>
          <dgm:chMax val="0"/>
          <dgm:bulletEnabled val="1"/>
        </dgm:presLayoutVars>
      </dgm:prSet>
      <dgm:spPr/>
    </dgm:pt>
    <dgm:pt modelId="{DEFF90A4-A622-4156-B05C-3716405DCCCC}" type="pres">
      <dgm:prSet presAssocID="{ABE2D621-41CF-468A-A5AC-A7DA2D1C0595}" presName="negativeSpace" presStyleCnt="0"/>
      <dgm:spPr/>
    </dgm:pt>
    <dgm:pt modelId="{21F4C3A9-C508-4B89-988A-2E75F77789E3}" type="pres">
      <dgm:prSet presAssocID="{ABE2D621-41CF-468A-A5AC-A7DA2D1C0595}" presName="childText" presStyleLbl="conFgAcc1" presStyleIdx="3" presStyleCnt="6">
        <dgm:presLayoutVars>
          <dgm:bulletEnabled val="1"/>
        </dgm:presLayoutVars>
      </dgm:prSet>
      <dgm:spPr/>
    </dgm:pt>
    <dgm:pt modelId="{2F76C547-0A2C-4344-B689-9C926A12BFF7}" type="pres">
      <dgm:prSet presAssocID="{08D19EDE-C343-41CE-B941-EFC18606D4E1}" presName="spaceBetweenRectangles" presStyleCnt="0"/>
      <dgm:spPr/>
    </dgm:pt>
    <dgm:pt modelId="{3739A5F3-A70F-4BCA-BA4F-3E41A51B365C}" type="pres">
      <dgm:prSet presAssocID="{35CBB8E4-2A89-4D64-A808-ABC994BF51CB}" presName="parentLin" presStyleCnt="0"/>
      <dgm:spPr/>
    </dgm:pt>
    <dgm:pt modelId="{776E94E0-929E-4106-B448-D72A52B2321C}" type="pres">
      <dgm:prSet presAssocID="{35CBB8E4-2A89-4D64-A808-ABC994BF51CB}" presName="parentLeftMargin" presStyleLbl="node1" presStyleIdx="3" presStyleCnt="6"/>
      <dgm:spPr/>
    </dgm:pt>
    <dgm:pt modelId="{FE001839-694F-4DBD-8FA5-7C820CE9195C}" type="pres">
      <dgm:prSet presAssocID="{35CBB8E4-2A89-4D64-A808-ABC994BF51CB}" presName="parentText" presStyleLbl="node1" presStyleIdx="4" presStyleCnt="6">
        <dgm:presLayoutVars>
          <dgm:chMax val="0"/>
          <dgm:bulletEnabled val="1"/>
        </dgm:presLayoutVars>
      </dgm:prSet>
      <dgm:spPr/>
    </dgm:pt>
    <dgm:pt modelId="{014FE667-22B0-4400-8E7F-FA6CDD940DFA}" type="pres">
      <dgm:prSet presAssocID="{35CBB8E4-2A89-4D64-A808-ABC994BF51CB}" presName="negativeSpace" presStyleCnt="0"/>
      <dgm:spPr/>
    </dgm:pt>
    <dgm:pt modelId="{21157626-1E1F-4524-8568-767754124372}" type="pres">
      <dgm:prSet presAssocID="{35CBB8E4-2A89-4D64-A808-ABC994BF51CB}" presName="childText" presStyleLbl="conFgAcc1" presStyleIdx="4" presStyleCnt="6">
        <dgm:presLayoutVars>
          <dgm:bulletEnabled val="1"/>
        </dgm:presLayoutVars>
      </dgm:prSet>
      <dgm:spPr/>
    </dgm:pt>
    <dgm:pt modelId="{4D715D22-E6A3-4EFD-9EC5-9E2A4DBB5A89}" type="pres">
      <dgm:prSet presAssocID="{6B4B37F5-43AE-44EE-BE2E-F419E7B4D816}" presName="spaceBetweenRectangles" presStyleCnt="0"/>
      <dgm:spPr/>
    </dgm:pt>
    <dgm:pt modelId="{2CBE94C2-010F-4153-9AB5-DADD94511F97}" type="pres">
      <dgm:prSet presAssocID="{F8AF1234-97CB-49A2-B54B-3F6829359246}" presName="parentLin" presStyleCnt="0"/>
      <dgm:spPr/>
    </dgm:pt>
    <dgm:pt modelId="{796E08FC-AF65-4274-A840-09D864D78AD7}" type="pres">
      <dgm:prSet presAssocID="{F8AF1234-97CB-49A2-B54B-3F6829359246}" presName="parentLeftMargin" presStyleLbl="node1" presStyleIdx="4" presStyleCnt="6"/>
      <dgm:spPr/>
    </dgm:pt>
    <dgm:pt modelId="{4CBB206B-68FB-42C3-BBEC-50B5415B9FFE}" type="pres">
      <dgm:prSet presAssocID="{F8AF1234-97CB-49A2-B54B-3F6829359246}" presName="parentText" presStyleLbl="node1" presStyleIdx="5" presStyleCnt="6">
        <dgm:presLayoutVars>
          <dgm:chMax val="0"/>
          <dgm:bulletEnabled val="1"/>
        </dgm:presLayoutVars>
      </dgm:prSet>
      <dgm:spPr/>
    </dgm:pt>
    <dgm:pt modelId="{2EE8DF70-4EA6-4728-9798-5B98F0FC6BFA}" type="pres">
      <dgm:prSet presAssocID="{F8AF1234-97CB-49A2-B54B-3F6829359246}" presName="negativeSpace" presStyleCnt="0"/>
      <dgm:spPr/>
    </dgm:pt>
    <dgm:pt modelId="{0DC8C5E0-E908-499B-9BA2-001292DABC67}" type="pres">
      <dgm:prSet presAssocID="{F8AF1234-97CB-49A2-B54B-3F6829359246}" presName="childText" presStyleLbl="conFgAcc1" presStyleIdx="5" presStyleCnt="6">
        <dgm:presLayoutVars>
          <dgm:bulletEnabled val="1"/>
        </dgm:presLayoutVars>
      </dgm:prSet>
      <dgm:spPr/>
    </dgm:pt>
  </dgm:ptLst>
  <dgm:cxnLst>
    <dgm:cxn modelId="{3F1CFF07-D2D7-459C-9D02-3E92A8801BFF}" type="presOf" srcId="{48EB2310-BBC3-432D-98FD-E23A9BDCAF7F}" destId="{7DC873CC-C636-45F1-98F9-FDBA49CB4495}" srcOrd="0" destOrd="0" presId="urn:microsoft.com/office/officeart/2005/8/layout/list1"/>
    <dgm:cxn modelId="{E4A3200F-379D-4AD7-A319-AB3116300161}" type="presOf" srcId="{003B752E-A11D-48E4-9E84-61D268EB0D8B}" destId="{86B2C437-E729-45E6-B08F-6C0916195493}" srcOrd="0" destOrd="0" presId="urn:microsoft.com/office/officeart/2005/8/layout/list1"/>
    <dgm:cxn modelId="{6FF70421-B616-4F20-AF6C-42494FF63804}" srcId="{3A33E17F-982F-4EFF-90CD-DABF6CEA6485}" destId="{E54D9753-A8DC-407E-BB02-6A62351369AF}" srcOrd="1" destOrd="0" parTransId="{61F188D1-91D4-4A31-9D19-2E5489274E72}" sibTransId="{9B04D833-6B96-424B-A0C5-92FF2DD563E0}"/>
    <dgm:cxn modelId="{8940DC41-93E3-40F9-9247-531DC5463F37}" srcId="{3A33E17F-982F-4EFF-90CD-DABF6CEA6485}" destId="{ABE2D621-41CF-468A-A5AC-A7DA2D1C0595}" srcOrd="3" destOrd="0" parTransId="{B6F360D7-20E0-4475-8BDF-23C0C8396FA9}" sibTransId="{08D19EDE-C343-41CE-B941-EFC18606D4E1}"/>
    <dgm:cxn modelId="{22367667-A37B-47EE-A686-7B6D23D2D809}" type="presOf" srcId="{E54D9753-A8DC-407E-BB02-6A62351369AF}" destId="{6A05DB8C-976E-4E3F-BC18-7A234892B0E3}" srcOrd="1" destOrd="0" presId="urn:microsoft.com/office/officeart/2005/8/layout/list1"/>
    <dgm:cxn modelId="{61F7C068-1B96-4B70-AE19-A7F4895DAABD}" type="presOf" srcId="{35CBB8E4-2A89-4D64-A808-ABC994BF51CB}" destId="{776E94E0-929E-4106-B448-D72A52B2321C}" srcOrd="0" destOrd="0" presId="urn:microsoft.com/office/officeart/2005/8/layout/list1"/>
    <dgm:cxn modelId="{56297C6D-C930-4A92-9C84-43F90F6BC8CD}" srcId="{F8AF1234-97CB-49A2-B54B-3F6829359246}" destId="{7B37A4C1-5AB9-4175-B396-D83BF9631B59}" srcOrd="0" destOrd="0" parTransId="{470A1020-956A-4F2A-937F-E92A13CD704C}" sibTransId="{BDA8CFAC-F5F2-44F8-8EFB-CB3527C36474}"/>
    <dgm:cxn modelId="{5050A26D-ADB6-46BC-A044-8D59E99A78EC}" srcId="{3A33E17F-982F-4EFF-90CD-DABF6CEA6485}" destId="{48EB2310-BBC3-432D-98FD-E23A9BDCAF7F}" srcOrd="2" destOrd="0" parTransId="{804C10BA-67E3-4BC2-A67E-1512F52EB76A}" sibTransId="{D2E2B3E5-96E7-4F06-999F-734A332908F4}"/>
    <dgm:cxn modelId="{B2F64853-0892-4985-9F27-93E472E3A851}" srcId="{3A33E17F-982F-4EFF-90CD-DABF6CEA6485}" destId="{003B752E-A11D-48E4-9E84-61D268EB0D8B}" srcOrd="0" destOrd="0" parTransId="{21D92556-6CEF-4946-A19F-4B3EAD0F8FDB}" sibTransId="{EAA9DEB7-C58B-4667-892C-289B965D504D}"/>
    <dgm:cxn modelId="{5CB5DA77-A1FB-4469-8B37-A724B96989B3}" type="presOf" srcId="{ABE2D621-41CF-468A-A5AC-A7DA2D1C0595}" destId="{89EAFD1A-C49D-49EA-9BE3-DAEE8211CAD9}" srcOrd="0" destOrd="0" presId="urn:microsoft.com/office/officeart/2005/8/layout/list1"/>
    <dgm:cxn modelId="{BC8E6279-60CA-475F-A7DA-AA5FDB13BE1D}" type="presOf" srcId="{35CBB8E4-2A89-4D64-A808-ABC994BF51CB}" destId="{FE001839-694F-4DBD-8FA5-7C820CE9195C}" srcOrd="1" destOrd="0" presId="urn:microsoft.com/office/officeart/2005/8/layout/list1"/>
    <dgm:cxn modelId="{C5E9BF8A-2154-443D-87DA-66195DF4BE59}" type="presOf" srcId="{F8AF1234-97CB-49A2-B54B-3F6829359246}" destId="{796E08FC-AF65-4274-A840-09D864D78AD7}" srcOrd="0" destOrd="0" presId="urn:microsoft.com/office/officeart/2005/8/layout/list1"/>
    <dgm:cxn modelId="{48C39192-26BE-4D19-9810-FD07F30E5C41}" srcId="{3A33E17F-982F-4EFF-90CD-DABF6CEA6485}" destId="{35CBB8E4-2A89-4D64-A808-ABC994BF51CB}" srcOrd="4" destOrd="0" parTransId="{F868D565-370D-4726-A5C7-9E0A103E7AFF}" sibTransId="{6B4B37F5-43AE-44EE-BE2E-F419E7B4D816}"/>
    <dgm:cxn modelId="{F362E0A2-84C9-4942-9A7A-23D38C1727C1}" type="presOf" srcId="{48EB2310-BBC3-432D-98FD-E23A9BDCAF7F}" destId="{49F3310B-894E-47A8-B007-4AB90C9C35E0}" srcOrd="1" destOrd="0" presId="urn:microsoft.com/office/officeart/2005/8/layout/list1"/>
    <dgm:cxn modelId="{F02339D3-6D14-4157-A186-DFFAD667238D}" type="presOf" srcId="{E54D9753-A8DC-407E-BB02-6A62351369AF}" destId="{5697E48F-B76E-4A68-99BE-13346D2C4A23}" srcOrd="0" destOrd="0" presId="urn:microsoft.com/office/officeart/2005/8/layout/list1"/>
    <dgm:cxn modelId="{B56EFDD8-2562-4FC6-9317-8D75C2FA0A63}" type="presOf" srcId="{7B37A4C1-5AB9-4175-B396-D83BF9631B59}" destId="{0DC8C5E0-E908-499B-9BA2-001292DABC67}" srcOrd="0" destOrd="0" presId="urn:microsoft.com/office/officeart/2005/8/layout/list1"/>
    <dgm:cxn modelId="{388441E5-EDF1-425A-8520-644516567C1F}" type="presOf" srcId="{003B752E-A11D-48E4-9E84-61D268EB0D8B}" destId="{5343F2A4-8BA2-41D0-8672-1B4891B8811C}" srcOrd="1" destOrd="0" presId="urn:microsoft.com/office/officeart/2005/8/layout/list1"/>
    <dgm:cxn modelId="{590620E8-F69E-4946-8FB6-A1F801140BC6}" type="presOf" srcId="{F8AF1234-97CB-49A2-B54B-3F6829359246}" destId="{4CBB206B-68FB-42C3-BBEC-50B5415B9FFE}" srcOrd="1" destOrd="0" presId="urn:microsoft.com/office/officeart/2005/8/layout/list1"/>
    <dgm:cxn modelId="{7DE222E9-BA48-4B43-9275-7E9BFAB21B07}" type="presOf" srcId="{ABE2D621-41CF-468A-A5AC-A7DA2D1C0595}" destId="{093A1820-33B7-4D43-B5E1-99D6E305B897}" srcOrd="1" destOrd="0" presId="urn:microsoft.com/office/officeart/2005/8/layout/list1"/>
    <dgm:cxn modelId="{7D70BAE9-7B37-4C5E-ADAE-97447C88F825}" srcId="{3A33E17F-982F-4EFF-90CD-DABF6CEA6485}" destId="{F8AF1234-97CB-49A2-B54B-3F6829359246}" srcOrd="5" destOrd="0" parTransId="{25D5A756-38EC-45FA-B47D-5098F1C33E28}" sibTransId="{998D77F1-AD2B-420B-8F55-2C441F76BD7F}"/>
    <dgm:cxn modelId="{E1C37CF3-A812-4BBD-BB32-73BDCEEDC899}" type="presOf" srcId="{3A33E17F-982F-4EFF-90CD-DABF6CEA6485}" destId="{C73E5CF7-051F-43DC-ACCB-14E9501FA7A4}" srcOrd="0" destOrd="0" presId="urn:microsoft.com/office/officeart/2005/8/layout/list1"/>
    <dgm:cxn modelId="{D9E426A3-E5C0-4328-8C20-20579EF9DC15}" type="presParOf" srcId="{C73E5CF7-051F-43DC-ACCB-14E9501FA7A4}" destId="{A6EE9067-4749-4B05-9876-FF4B60C194F9}" srcOrd="0" destOrd="0" presId="urn:microsoft.com/office/officeart/2005/8/layout/list1"/>
    <dgm:cxn modelId="{847F094A-1746-4552-A1F6-1145B1EE136C}" type="presParOf" srcId="{A6EE9067-4749-4B05-9876-FF4B60C194F9}" destId="{86B2C437-E729-45E6-B08F-6C0916195493}" srcOrd="0" destOrd="0" presId="urn:microsoft.com/office/officeart/2005/8/layout/list1"/>
    <dgm:cxn modelId="{2496AD59-3A41-4EE5-BCD5-46960A5B2681}" type="presParOf" srcId="{A6EE9067-4749-4B05-9876-FF4B60C194F9}" destId="{5343F2A4-8BA2-41D0-8672-1B4891B8811C}" srcOrd="1" destOrd="0" presId="urn:microsoft.com/office/officeart/2005/8/layout/list1"/>
    <dgm:cxn modelId="{0958A38F-D44F-46AB-9C66-FBD1A605F16A}" type="presParOf" srcId="{C73E5CF7-051F-43DC-ACCB-14E9501FA7A4}" destId="{2CD846CC-C51C-453E-9E94-616FEB77803F}" srcOrd="1" destOrd="0" presId="urn:microsoft.com/office/officeart/2005/8/layout/list1"/>
    <dgm:cxn modelId="{2841B72E-BD13-4961-9468-1CD4D4138E3E}" type="presParOf" srcId="{C73E5CF7-051F-43DC-ACCB-14E9501FA7A4}" destId="{0FDE6068-09B6-4DDA-93D2-BB68DEE3CCBE}" srcOrd="2" destOrd="0" presId="urn:microsoft.com/office/officeart/2005/8/layout/list1"/>
    <dgm:cxn modelId="{945186AD-9C17-41F6-9931-6003F13AC9A4}" type="presParOf" srcId="{C73E5CF7-051F-43DC-ACCB-14E9501FA7A4}" destId="{79C50D0E-7E19-4A4D-B0D3-FBACB5EA59B3}" srcOrd="3" destOrd="0" presId="urn:microsoft.com/office/officeart/2005/8/layout/list1"/>
    <dgm:cxn modelId="{ED674B80-E5B0-4CFC-B727-88D01E8D466A}" type="presParOf" srcId="{C73E5CF7-051F-43DC-ACCB-14E9501FA7A4}" destId="{396490F9-092E-4D45-B6AF-90166B6BDCFC}" srcOrd="4" destOrd="0" presId="urn:microsoft.com/office/officeart/2005/8/layout/list1"/>
    <dgm:cxn modelId="{8C16E11B-CD25-453D-A5C8-E3B6AD4EDEAE}" type="presParOf" srcId="{396490F9-092E-4D45-B6AF-90166B6BDCFC}" destId="{5697E48F-B76E-4A68-99BE-13346D2C4A23}" srcOrd="0" destOrd="0" presId="urn:microsoft.com/office/officeart/2005/8/layout/list1"/>
    <dgm:cxn modelId="{6CEF902A-E7F1-46FF-9C05-4D1E65058D48}" type="presParOf" srcId="{396490F9-092E-4D45-B6AF-90166B6BDCFC}" destId="{6A05DB8C-976E-4E3F-BC18-7A234892B0E3}" srcOrd="1" destOrd="0" presId="urn:microsoft.com/office/officeart/2005/8/layout/list1"/>
    <dgm:cxn modelId="{0E0C89E5-692B-4E80-A0F7-02E3F443B2FF}" type="presParOf" srcId="{C73E5CF7-051F-43DC-ACCB-14E9501FA7A4}" destId="{A46E03B1-B3C8-4AB7-864E-ECA9B8206F41}" srcOrd="5" destOrd="0" presId="urn:microsoft.com/office/officeart/2005/8/layout/list1"/>
    <dgm:cxn modelId="{914170DB-BDC6-49CD-B3FC-BFB4EC63A41C}" type="presParOf" srcId="{C73E5CF7-051F-43DC-ACCB-14E9501FA7A4}" destId="{F406A673-3062-4D68-B8A9-50AC9BF73615}" srcOrd="6" destOrd="0" presId="urn:microsoft.com/office/officeart/2005/8/layout/list1"/>
    <dgm:cxn modelId="{9C7A2BA6-5FFB-4E50-96B9-8215DE084CBB}" type="presParOf" srcId="{C73E5CF7-051F-43DC-ACCB-14E9501FA7A4}" destId="{41C03111-5703-446E-B7AE-8B66F4B0E323}" srcOrd="7" destOrd="0" presId="urn:microsoft.com/office/officeart/2005/8/layout/list1"/>
    <dgm:cxn modelId="{6751F402-6337-44D6-800F-7FE5F3D4EAAF}" type="presParOf" srcId="{C73E5CF7-051F-43DC-ACCB-14E9501FA7A4}" destId="{AED313A5-F1E3-4820-A7A6-E9AFD512AD36}" srcOrd="8" destOrd="0" presId="urn:microsoft.com/office/officeart/2005/8/layout/list1"/>
    <dgm:cxn modelId="{51F95117-FDFF-49F8-84E3-7D94DA50294D}" type="presParOf" srcId="{AED313A5-F1E3-4820-A7A6-E9AFD512AD36}" destId="{7DC873CC-C636-45F1-98F9-FDBA49CB4495}" srcOrd="0" destOrd="0" presId="urn:microsoft.com/office/officeart/2005/8/layout/list1"/>
    <dgm:cxn modelId="{74C1F5B6-13A7-48B9-B1A9-AAF08DDE86E0}" type="presParOf" srcId="{AED313A5-F1E3-4820-A7A6-E9AFD512AD36}" destId="{49F3310B-894E-47A8-B007-4AB90C9C35E0}" srcOrd="1" destOrd="0" presId="urn:microsoft.com/office/officeart/2005/8/layout/list1"/>
    <dgm:cxn modelId="{3D495AEC-837B-4179-9689-622A7A705851}" type="presParOf" srcId="{C73E5CF7-051F-43DC-ACCB-14E9501FA7A4}" destId="{3123BF34-443A-4E23-95CB-D603E735DFE5}" srcOrd="9" destOrd="0" presId="urn:microsoft.com/office/officeart/2005/8/layout/list1"/>
    <dgm:cxn modelId="{93978814-2EF5-452A-9715-871DD1A69888}" type="presParOf" srcId="{C73E5CF7-051F-43DC-ACCB-14E9501FA7A4}" destId="{E5B170FC-3322-4BD0-ADB0-99BA10BB8D15}" srcOrd="10" destOrd="0" presId="urn:microsoft.com/office/officeart/2005/8/layout/list1"/>
    <dgm:cxn modelId="{C2114BED-58A8-40D7-A935-332E788C5139}" type="presParOf" srcId="{C73E5CF7-051F-43DC-ACCB-14E9501FA7A4}" destId="{6E080242-1CE5-4C40-9C79-411926F0C78F}" srcOrd="11" destOrd="0" presId="urn:microsoft.com/office/officeart/2005/8/layout/list1"/>
    <dgm:cxn modelId="{4E44F823-8C37-4A58-B736-45FB2E0A0085}" type="presParOf" srcId="{C73E5CF7-051F-43DC-ACCB-14E9501FA7A4}" destId="{7DD0EBED-2A5D-4C70-8336-AB1443A36850}" srcOrd="12" destOrd="0" presId="urn:microsoft.com/office/officeart/2005/8/layout/list1"/>
    <dgm:cxn modelId="{34CF401C-8767-441D-BD1E-A10794E8A864}" type="presParOf" srcId="{7DD0EBED-2A5D-4C70-8336-AB1443A36850}" destId="{89EAFD1A-C49D-49EA-9BE3-DAEE8211CAD9}" srcOrd="0" destOrd="0" presId="urn:microsoft.com/office/officeart/2005/8/layout/list1"/>
    <dgm:cxn modelId="{A67ABE4C-B7E5-45B7-A646-77C4FEAE1E0D}" type="presParOf" srcId="{7DD0EBED-2A5D-4C70-8336-AB1443A36850}" destId="{093A1820-33B7-4D43-B5E1-99D6E305B897}" srcOrd="1" destOrd="0" presId="urn:microsoft.com/office/officeart/2005/8/layout/list1"/>
    <dgm:cxn modelId="{38C737AE-AA4B-4071-8F03-BF131552A3B1}" type="presParOf" srcId="{C73E5CF7-051F-43DC-ACCB-14E9501FA7A4}" destId="{DEFF90A4-A622-4156-B05C-3716405DCCCC}" srcOrd="13" destOrd="0" presId="urn:microsoft.com/office/officeart/2005/8/layout/list1"/>
    <dgm:cxn modelId="{E3D07959-BF1A-4A3E-9C5C-6F1CC827052A}" type="presParOf" srcId="{C73E5CF7-051F-43DC-ACCB-14E9501FA7A4}" destId="{21F4C3A9-C508-4B89-988A-2E75F77789E3}" srcOrd="14" destOrd="0" presId="urn:microsoft.com/office/officeart/2005/8/layout/list1"/>
    <dgm:cxn modelId="{AFF05C9E-0309-41D9-ABA2-585FBE7AE1E4}" type="presParOf" srcId="{C73E5CF7-051F-43DC-ACCB-14E9501FA7A4}" destId="{2F76C547-0A2C-4344-B689-9C926A12BFF7}" srcOrd="15" destOrd="0" presId="urn:microsoft.com/office/officeart/2005/8/layout/list1"/>
    <dgm:cxn modelId="{24B1075B-66EC-4AAD-B039-FB490DD2297C}" type="presParOf" srcId="{C73E5CF7-051F-43DC-ACCB-14E9501FA7A4}" destId="{3739A5F3-A70F-4BCA-BA4F-3E41A51B365C}" srcOrd="16" destOrd="0" presId="urn:microsoft.com/office/officeart/2005/8/layout/list1"/>
    <dgm:cxn modelId="{456D2459-B622-4846-AE58-E5813B78E6F3}" type="presParOf" srcId="{3739A5F3-A70F-4BCA-BA4F-3E41A51B365C}" destId="{776E94E0-929E-4106-B448-D72A52B2321C}" srcOrd="0" destOrd="0" presId="urn:microsoft.com/office/officeart/2005/8/layout/list1"/>
    <dgm:cxn modelId="{CADDEB08-839A-4CAE-B199-D50BD714AA6B}" type="presParOf" srcId="{3739A5F3-A70F-4BCA-BA4F-3E41A51B365C}" destId="{FE001839-694F-4DBD-8FA5-7C820CE9195C}" srcOrd="1" destOrd="0" presId="urn:microsoft.com/office/officeart/2005/8/layout/list1"/>
    <dgm:cxn modelId="{F8D6A9E2-BA4B-48AC-AF40-30C3E79DE0C2}" type="presParOf" srcId="{C73E5CF7-051F-43DC-ACCB-14E9501FA7A4}" destId="{014FE667-22B0-4400-8E7F-FA6CDD940DFA}" srcOrd="17" destOrd="0" presId="urn:microsoft.com/office/officeart/2005/8/layout/list1"/>
    <dgm:cxn modelId="{86BCEBC7-6F48-4C3A-A938-135B89D01734}" type="presParOf" srcId="{C73E5CF7-051F-43DC-ACCB-14E9501FA7A4}" destId="{21157626-1E1F-4524-8568-767754124372}" srcOrd="18" destOrd="0" presId="urn:microsoft.com/office/officeart/2005/8/layout/list1"/>
    <dgm:cxn modelId="{9D41CB48-BE1C-4F70-8C84-26794F1095B6}" type="presParOf" srcId="{C73E5CF7-051F-43DC-ACCB-14E9501FA7A4}" destId="{4D715D22-E6A3-4EFD-9EC5-9E2A4DBB5A89}" srcOrd="19" destOrd="0" presId="urn:microsoft.com/office/officeart/2005/8/layout/list1"/>
    <dgm:cxn modelId="{330F0AAF-1CC5-4180-99A9-C65B87F7175B}" type="presParOf" srcId="{C73E5CF7-051F-43DC-ACCB-14E9501FA7A4}" destId="{2CBE94C2-010F-4153-9AB5-DADD94511F97}" srcOrd="20" destOrd="0" presId="urn:microsoft.com/office/officeart/2005/8/layout/list1"/>
    <dgm:cxn modelId="{321E2AB2-4697-4E87-8664-D449E174AAB7}" type="presParOf" srcId="{2CBE94C2-010F-4153-9AB5-DADD94511F97}" destId="{796E08FC-AF65-4274-A840-09D864D78AD7}" srcOrd="0" destOrd="0" presId="urn:microsoft.com/office/officeart/2005/8/layout/list1"/>
    <dgm:cxn modelId="{E7853210-D79F-4112-B81A-81C793DAC1D6}" type="presParOf" srcId="{2CBE94C2-010F-4153-9AB5-DADD94511F97}" destId="{4CBB206B-68FB-42C3-BBEC-50B5415B9FFE}" srcOrd="1" destOrd="0" presId="urn:microsoft.com/office/officeart/2005/8/layout/list1"/>
    <dgm:cxn modelId="{73B133B7-F531-4DEF-98C4-273E08F6E670}" type="presParOf" srcId="{C73E5CF7-051F-43DC-ACCB-14E9501FA7A4}" destId="{2EE8DF70-4EA6-4728-9798-5B98F0FC6BFA}" srcOrd="21" destOrd="0" presId="urn:microsoft.com/office/officeart/2005/8/layout/list1"/>
    <dgm:cxn modelId="{A8B54A7E-E032-4764-B8D8-A16663DE8ECC}" type="presParOf" srcId="{C73E5CF7-051F-43DC-ACCB-14E9501FA7A4}" destId="{0DC8C5E0-E908-499B-9BA2-001292DABC6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6AB57F-4913-4333-8D8C-0428BF855F6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CDC28B24-841B-4292-B4B2-D64FFF1491EB}">
      <dgm:prSet/>
      <dgm:spPr/>
      <dgm:t>
        <a:bodyPr/>
        <a:lstStyle/>
        <a:p>
          <a:r>
            <a:rPr lang="en-US"/>
            <a:t>Lab</a:t>
          </a:r>
        </a:p>
      </dgm:t>
    </dgm:pt>
    <dgm:pt modelId="{36065A38-3D92-4A47-9570-351E9335C1B6}" type="parTrans" cxnId="{F7060A1E-E8DC-4F20-A47D-AB68BA3700E6}">
      <dgm:prSet/>
      <dgm:spPr/>
      <dgm:t>
        <a:bodyPr/>
        <a:lstStyle/>
        <a:p>
          <a:endParaRPr lang="en-US"/>
        </a:p>
      </dgm:t>
    </dgm:pt>
    <dgm:pt modelId="{3E1D9A30-6EF8-4412-AF1C-7ACD6A3F042B}" type="sibTrans" cxnId="{F7060A1E-E8DC-4F20-A47D-AB68BA3700E6}">
      <dgm:prSet/>
      <dgm:spPr/>
      <dgm:t>
        <a:bodyPr/>
        <a:lstStyle/>
        <a:p>
          <a:endParaRPr lang="en-US"/>
        </a:p>
      </dgm:t>
    </dgm:pt>
    <dgm:pt modelId="{26BD9E12-A2D1-4FF7-92AE-21E0640084DD}">
      <dgm:prSet/>
      <dgm:spPr/>
      <dgm:t>
        <a:bodyPr/>
        <a:lstStyle/>
        <a:p>
          <a:r>
            <a:rPr lang="en-CA" dirty="0">
              <a:hlinkClick xmlns:r="http://schemas.openxmlformats.org/officeDocument/2006/relationships" r:id="rId1"/>
            </a:rPr>
            <a:t>https://github.com/clong/DetectionLab</a:t>
          </a:r>
          <a:endParaRPr lang="en-US" dirty="0"/>
        </a:p>
      </dgm:t>
    </dgm:pt>
    <dgm:pt modelId="{07FC08CC-22F8-4551-98E7-AA9F7602491D}" type="parTrans" cxnId="{9B53C2BA-0033-4F41-996B-F4828B0E3A86}">
      <dgm:prSet/>
      <dgm:spPr/>
      <dgm:t>
        <a:bodyPr/>
        <a:lstStyle/>
        <a:p>
          <a:endParaRPr lang="en-US"/>
        </a:p>
      </dgm:t>
    </dgm:pt>
    <dgm:pt modelId="{0D1FC732-3CE7-47B0-B7C7-07CDC20186D6}" type="sibTrans" cxnId="{9B53C2BA-0033-4F41-996B-F4828B0E3A86}">
      <dgm:prSet/>
      <dgm:spPr/>
      <dgm:t>
        <a:bodyPr/>
        <a:lstStyle/>
        <a:p>
          <a:endParaRPr lang="en-US"/>
        </a:p>
      </dgm:t>
    </dgm:pt>
    <dgm:pt modelId="{DD00FAD9-8BFE-41D9-88AF-143F296A0AAC}">
      <dgm:prSet/>
      <dgm:spPr/>
      <dgm:t>
        <a:bodyPr/>
        <a:lstStyle/>
        <a:p>
          <a:r>
            <a:rPr lang="en-CA"/>
            <a:t>Roll your own</a:t>
          </a:r>
          <a:endParaRPr lang="en-US"/>
        </a:p>
      </dgm:t>
    </dgm:pt>
    <dgm:pt modelId="{DD93378B-9D8A-4219-9EC8-918BD12ED20A}" type="parTrans" cxnId="{FFCEC32D-3D6E-41CB-ABCD-17B0A7943F6A}">
      <dgm:prSet/>
      <dgm:spPr/>
      <dgm:t>
        <a:bodyPr/>
        <a:lstStyle/>
        <a:p>
          <a:endParaRPr lang="en-US"/>
        </a:p>
      </dgm:t>
    </dgm:pt>
    <dgm:pt modelId="{19B21AFE-3079-4483-B06E-901FF5DB9CCA}" type="sibTrans" cxnId="{FFCEC32D-3D6E-41CB-ABCD-17B0A7943F6A}">
      <dgm:prSet/>
      <dgm:spPr/>
      <dgm:t>
        <a:bodyPr/>
        <a:lstStyle/>
        <a:p>
          <a:endParaRPr lang="en-US"/>
        </a:p>
      </dgm:t>
    </dgm:pt>
    <dgm:pt modelId="{BEB7EC7A-314F-49EA-8974-F0579994B949}">
      <dgm:prSet/>
      <dgm:spPr/>
      <dgm:t>
        <a:bodyPr/>
        <a:lstStyle/>
        <a:p>
          <a:r>
            <a:rPr lang="en-CA" dirty="0"/>
            <a:t>Mine:</a:t>
          </a:r>
          <a:endParaRPr lang="en-US" dirty="0"/>
        </a:p>
      </dgm:t>
    </dgm:pt>
    <dgm:pt modelId="{16DA83B7-854E-4B03-9E30-6B89CC2CCD16}" type="parTrans" cxnId="{A4EFAE7E-7F1A-4B9E-A971-B6B7C21BBDB2}">
      <dgm:prSet/>
      <dgm:spPr/>
      <dgm:t>
        <a:bodyPr/>
        <a:lstStyle/>
        <a:p>
          <a:endParaRPr lang="en-US"/>
        </a:p>
      </dgm:t>
    </dgm:pt>
    <dgm:pt modelId="{67B001DE-BA7A-462D-979F-CC934D29FD74}" type="sibTrans" cxnId="{A4EFAE7E-7F1A-4B9E-A971-B6B7C21BBDB2}">
      <dgm:prSet/>
      <dgm:spPr/>
      <dgm:t>
        <a:bodyPr/>
        <a:lstStyle/>
        <a:p>
          <a:endParaRPr lang="en-US"/>
        </a:p>
      </dgm:t>
    </dgm:pt>
    <dgm:pt modelId="{8A6B8ACB-4AA1-458B-8F94-D604AFCF7FB4}">
      <dgm:prSet/>
      <dgm:spPr/>
      <dgm:t>
        <a:bodyPr/>
        <a:lstStyle/>
        <a:p>
          <a:endParaRPr lang="en-US" dirty="0"/>
        </a:p>
      </dgm:t>
    </dgm:pt>
    <dgm:pt modelId="{67390F4D-BDBD-48B1-A597-122422A25230}" type="parTrans" cxnId="{C629B800-74D0-459D-8B6D-35046528BEF0}">
      <dgm:prSet/>
      <dgm:spPr/>
      <dgm:t>
        <a:bodyPr/>
        <a:lstStyle/>
        <a:p>
          <a:endParaRPr lang="en-CA"/>
        </a:p>
      </dgm:t>
    </dgm:pt>
    <dgm:pt modelId="{91B1B841-BF09-42EC-8259-BC778DCFD2D7}" type="sibTrans" cxnId="{C629B800-74D0-459D-8B6D-35046528BEF0}">
      <dgm:prSet/>
      <dgm:spPr/>
      <dgm:t>
        <a:bodyPr/>
        <a:lstStyle/>
        <a:p>
          <a:endParaRPr lang="en-CA"/>
        </a:p>
      </dgm:t>
    </dgm:pt>
    <dgm:pt modelId="{E24AC4EC-6411-4A08-8BCB-7A661E369719}">
      <dgm:prSet/>
      <dgm:spPr/>
      <dgm:t>
        <a:bodyPr/>
        <a:lstStyle/>
        <a:p>
          <a:endParaRPr lang="en-US" dirty="0"/>
        </a:p>
      </dgm:t>
    </dgm:pt>
    <dgm:pt modelId="{ABD33269-9534-41E7-BD53-95F8939D698E}" type="parTrans" cxnId="{65AF4C89-171A-45A6-848E-87894249200B}">
      <dgm:prSet/>
      <dgm:spPr/>
      <dgm:t>
        <a:bodyPr/>
        <a:lstStyle/>
        <a:p>
          <a:endParaRPr lang="en-CA"/>
        </a:p>
      </dgm:t>
    </dgm:pt>
    <dgm:pt modelId="{59308EC3-9ED4-43FA-A7E7-B8FF5279FB87}" type="sibTrans" cxnId="{65AF4C89-171A-45A6-848E-87894249200B}">
      <dgm:prSet/>
      <dgm:spPr/>
      <dgm:t>
        <a:bodyPr/>
        <a:lstStyle/>
        <a:p>
          <a:endParaRPr lang="en-CA"/>
        </a:p>
      </dgm:t>
    </dgm:pt>
    <dgm:pt modelId="{58EE812C-1C69-4FD8-AF92-2FBD3C408B02}">
      <dgm:prSet/>
      <dgm:spPr/>
      <dgm:t>
        <a:bodyPr/>
        <a:lstStyle/>
        <a:p>
          <a:r>
            <a:rPr lang="en-CA" dirty="0"/>
            <a:t>Can get trial licenses from Microsoft</a:t>
          </a:r>
          <a:endParaRPr lang="en-US" dirty="0"/>
        </a:p>
      </dgm:t>
    </dgm:pt>
    <dgm:pt modelId="{9AD12F71-2DA7-4825-A27B-5B6728D4CD80}" type="parTrans" cxnId="{21092443-8D30-4A16-924F-715D56C832AE}">
      <dgm:prSet/>
      <dgm:spPr/>
      <dgm:t>
        <a:bodyPr/>
        <a:lstStyle/>
        <a:p>
          <a:endParaRPr lang="en-CA"/>
        </a:p>
      </dgm:t>
    </dgm:pt>
    <dgm:pt modelId="{9560EFDF-E5C3-401F-9795-94A4CE4F258B}" type="sibTrans" cxnId="{21092443-8D30-4A16-924F-715D56C832AE}">
      <dgm:prSet/>
      <dgm:spPr/>
      <dgm:t>
        <a:bodyPr/>
        <a:lstStyle/>
        <a:p>
          <a:endParaRPr lang="en-CA"/>
        </a:p>
      </dgm:t>
    </dgm:pt>
    <dgm:pt modelId="{1ABD62DE-D3AE-40C8-894D-2920AB1F990B}">
      <dgm:prSet/>
      <dgm:spPr/>
      <dgm:t>
        <a:bodyPr/>
        <a:lstStyle/>
        <a:p>
          <a:r>
            <a:rPr lang="en-US" dirty="0"/>
            <a:t>1 x Windows Server 2016 DC</a:t>
          </a:r>
        </a:p>
      </dgm:t>
    </dgm:pt>
    <dgm:pt modelId="{572E96D1-4AD2-48CE-8148-1D0140C693FF}" type="parTrans" cxnId="{C461469A-AF43-4D71-A876-E21A0183172D}">
      <dgm:prSet/>
      <dgm:spPr/>
      <dgm:t>
        <a:bodyPr/>
        <a:lstStyle/>
        <a:p>
          <a:endParaRPr lang="en-CA"/>
        </a:p>
      </dgm:t>
    </dgm:pt>
    <dgm:pt modelId="{0E305538-3CDC-4C69-AB89-6AB5BACF258A}" type="sibTrans" cxnId="{C461469A-AF43-4D71-A876-E21A0183172D}">
      <dgm:prSet/>
      <dgm:spPr/>
      <dgm:t>
        <a:bodyPr/>
        <a:lstStyle/>
        <a:p>
          <a:endParaRPr lang="en-CA"/>
        </a:p>
      </dgm:t>
    </dgm:pt>
    <dgm:pt modelId="{861668F7-CF07-4D5A-9424-A24B9E57176E}">
      <dgm:prSet/>
      <dgm:spPr/>
      <dgm:t>
        <a:bodyPr/>
        <a:lstStyle/>
        <a:p>
          <a:r>
            <a:rPr lang="en-US" dirty="0"/>
            <a:t>1 x Windows Server 2016 (Splunk Server)</a:t>
          </a:r>
        </a:p>
      </dgm:t>
    </dgm:pt>
    <dgm:pt modelId="{07898B93-4AB9-46B2-A457-4DA7BE666A60}" type="parTrans" cxnId="{A8E1C80E-CD1B-43BE-95F9-F4F0936D5C4A}">
      <dgm:prSet/>
      <dgm:spPr/>
      <dgm:t>
        <a:bodyPr/>
        <a:lstStyle/>
        <a:p>
          <a:endParaRPr lang="en-CA"/>
        </a:p>
      </dgm:t>
    </dgm:pt>
    <dgm:pt modelId="{B05B4D5F-1F74-45A9-9C5C-7CE21DD2B48F}" type="sibTrans" cxnId="{A8E1C80E-CD1B-43BE-95F9-F4F0936D5C4A}">
      <dgm:prSet/>
      <dgm:spPr/>
      <dgm:t>
        <a:bodyPr/>
        <a:lstStyle/>
        <a:p>
          <a:endParaRPr lang="en-CA"/>
        </a:p>
      </dgm:t>
    </dgm:pt>
    <dgm:pt modelId="{2C0EEF8C-1A1F-4D9F-9D2D-44CCA744B15E}">
      <dgm:prSet/>
      <dgm:spPr/>
      <dgm:t>
        <a:bodyPr/>
        <a:lstStyle/>
        <a:p>
          <a:r>
            <a:rPr lang="en-US" dirty="0"/>
            <a:t>1 x Windows Server 2016 (WEC Server)</a:t>
          </a:r>
        </a:p>
      </dgm:t>
    </dgm:pt>
    <dgm:pt modelId="{3E825F90-25E5-45BD-BF02-EB1C79B2B785}" type="parTrans" cxnId="{D431A395-1F78-41F5-94DD-06CCE0CBD035}">
      <dgm:prSet/>
      <dgm:spPr/>
      <dgm:t>
        <a:bodyPr/>
        <a:lstStyle/>
        <a:p>
          <a:endParaRPr lang="en-CA"/>
        </a:p>
      </dgm:t>
    </dgm:pt>
    <dgm:pt modelId="{9E7983AD-2D49-4358-8054-F1DBBDF3004C}" type="sibTrans" cxnId="{D431A395-1F78-41F5-94DD-06CCE0CBD035}">
      <dgm:prSet/>
      <dgm:spPr/>
      <dgm:t>
        <a:bodyPr/>
        <a:lstStyle/>
        <a:p>
          <a:endParaRPr lang="en-CA"/>
        </a:p>
      </dgm:t>
    </dgm:pt>
    <dgm:pt modelId="{A6DE1FFC-3641-4191-A017-3590B527DB37}">
      <dgm:prSet/>
      <dgm:spPr/>
      <dgm:t>
        <a:bodyPr/>
        <a:lstStyle/>
        <a:p>
          <a:r>
            <a:rPr lang="en-US" dirty="0"/>
            <a:t>2x Windows 10 Workstations</a:t>
          </a:r>
        </a:p>
      </dgm:t>
    </dgm:pt>
    <dgm:pt modelId="{7E7F109A-35A9-4263-ABCB-3D1C594B2D4E}" type="parTrans" cxnId="{E11524B4-E61A-4BDC-872B-C96B3579BF78}">
      <dgm:prSet/>
      <dgm:spPr/>
      <dgm:t>
        <a:bodyPr/>
        <a:lstStyle/>
        <a:p>
          <a:endParaRPr lang="en-CA"/>
        </a:p>
      </dgm:t>
    </dgm:pt>
    <dgm:pt modelId="{66509436-381B-481E-A4A6-F5E7B3AEB500}" type="sibTrans" cxnId="{E11524B4-E61A-4BDC-872B-C96B3579BF78}">
      <dgm:prSet/>
      <dgm:spPr/>
      <dgm:t>
        <a:bodyPr/>
        <a:lstStyle/>
        <a:p>
          <a:endParaRPr lang="en-CA"/>
        </a:p>
      </dgm:t>
    </dgm:pt>
    <dgm:pt modelId="{4B18826E-9128-4C13-9B66-25FDA14B33A4}">
      <dgm:prSet/>
      <dgm:spPr/>
      <dgm:t>
        <a:bodyPr/>
        <a:lstStyle/>
        <a:p>
          <a:r>
            <a:rPr lang="en-CA" dirty="0">
              <a:hlinkClick xmlns:r="http://schemas.openxmlformats.org/officeDocument/2006/relationships" r:id="rId2"/>
            </a:rPr>
            <a:t>https://developer.microsoft.com/en-us/microsoft-edge/tools/vms/</a:t>
          </a:r>
          <a:endParaRPr lang="en-US" dirty="0"/>
        </a:p>
      </dgm:t>
    </dgm:pt>
    <dgm:pt modelId="{C9614E7C-C3B4-4B40-BA17-BC74A59D8919}" type="parTrans" cxnId="{2BB57754-EF95-4B0E-9D89-B61AE10B951F}">
      <dgm:prSet/>
      <dgm:spPr/>
      <dgm:t>
        <a:bodyPr/>
        <a:lstStyle/>
        <a:p>
          <a:endParaRPr lang="en-CA"/>
        </a:p>
      </dgm:t>
    </dgm:pt>
    <dgm:pt modelId="{A790F4F9-AF5F-4C1C-99A7-A62D03E03AD9}" type="sibTrans" cxnId="{2BB57754-EF95-4B0E-9D89-B61AE10B951F}">
      <dgm:prSet/>
      <dgm:spPr/>
      <dgm:t>
        <a:bodyPr/>
        <a:lstStyle/>
        <a:p>
          <a:endParaRPr lang="en-CA"/>
        </a:p>
      </dgm:t>
    </dgm:pt>
    <dgm:pt modelId="{DA4FFD3E-BB3F-4C04-8DBF-7E6D11C1EA50}">
      <dgm:prSet/>
      <dgm:spPr/>
      <dgm:t>
        <a:bodyPr/>
        <a:lstStyle/>
        <a:p>
          <a:r>
            <a:rPr lang="en-CA" dirty="0">
              <a:hlinkClick xmlns:r="http://schemas.openxmlformats.org/officeDocument/2006/relationships" r:id="rId3"/>
            </a:rPr>
            <a:t>https://www.microsoft.com/en-us/cloud-platform/windows-server-trial</a:t>
          </a:r>
          <a:endParaRPr lang="en-US" dirty="0"/>
        </a:p>
      </dgm:t>
    </dgm:pt>
    <dgm:pt modelId="{1B7855E0-DD2E-493C-AACE-5EB6CEFC5E75}" type="parTrans" cxnId="{D8FD05DE-6497-47F2-A72A-56C7C38B48EC}">
      <dgm:prSet/>
      <dgm:spPr/>
      <dgm:t>
        <a:bodyPr/>
        <a:lstStyle/>
        <a:p>
          <a:endParaRPr lang="en-CA"/>
        </a:p>
      </dgm:t>
    </dgm:pt>
    <dgm:pt modelId="{2D1FAAEF-AA96-40CE-BF77-F27712207274}" type="sibTrans" cxnId="{D8FD05DE-6497-47F2-A72A-56C7C38B48EC}">
      <dgm:prSet/>
      <dgm:spPr/>
      <dgm:t>
        <a:bodyPr/>
        <a:lstStyle/>
        <a:p>
          <a:endParaRPr lang="en-CA"/>
        </a:p>
      </dgm:t>
    </dgm:pt>
    <dgm:pt modelId="{B833D013-A8B0-4B7B-93D1-59EE8877AC78}" type="pres">
      <dgm:prSet presAssocID="{5E6AB57F-4913-4333-8D8C-0428BF855F6C}" presName="linear" presStyleCnt="0">
        <dgm:presLayoutVars>
          <dgm:animLvl val="lvl"/>
          <dgm:resizeHandles val="exact"/>
        </dgm:presLayoutVars>
      </dgm:prSet>
      <dgm:spPr/>
    </dgm:pt>
    <dgm:pt modelId="{9B228095-6D4C-4F9C-A357-F5B7B5CDEDCF}" type="pres">
      <dgm:prSet presAssocID="{CDC28B24-841B-4292-B4B2-D64FFF1491EB}" presName="parentText" presStyleLbl="node1" presStyleIdx="0" presStyleCnt="1">
        <dgm:presLayoutVars>
          <dgm:chMax val="0"/>
          <dgm:bulletEnabled val="1"/>
        </dgm:presLayoutVars>
      </dgm:prSet>
      <dgm:spPr/>
    </dgm:pt>
    <dgm:pt modelId="{BF2F9E42-D7AF-4BDF-A243-BF567944CE49}" type="pres">
      <dgm:prSet presAssocID="{CDC28B24-841B-4292-B4B2-D64FFF1491EB}" presName="childText" presStyleLbl="revTx" presStyleIdx="0" presStyleCnt="1">
        <dgm:presLayoutVars>
          <dgm:bulletEnabled val="1"/>
        </dgm:presLayoutVars>
      </dgm:prSet>
      <dgm:spPr/>
    </dgm:pt>
  </dgm:ptLst>
  <dgm:cxnLst>
    <dgm:cxn modelId="{C629B800-74D0-459D-8B6D-35046528BEF0}" srcId="{DD00FAD9-8BFE-41D9-88AF-143F296A0AAC}" destId="{8A6B8ACB-4AA1-458B-8F94-D604AFCF7FB4}" srcOrd="2" destOrd="0" parTransId="{67390F4D-BDBD-48B1-A597-122422A25230}" sibTransId="{91B1B841-BF09-42EC-8259-BC778DCFD2D7}"/>
    <dgm:cxn modelId="{D7A9710C-7A06-4C87-8086-76AD9ABE714B}" type="presOf" srcId="{1ABD62DE-D3AE-40C8-894D-2920AB1F990B}" destId="{BF2F9E42-D7AF-4BDF-A243-BF567944CE49}" srcOrd="0" destOrd="4" presId="urn:microsoft.com/office/officeart/2005/8/layout/vList2"/>
    <dgm:cxn modelId="{A8E1C80E-CD1B-43BE-95F9-F4F0936D5C4A}" srcId="{BEB7EC7A-314F-49EA-8974-F0579994B949}" destId="{861668F7-CF07-4D5A-9424-A24B9E57176E}" srcOrd="1" destOrd="0" parTransId="{07898B93-4AB9-46B2-A457-4DA7BE666A60}" sibTransId="{B05B4D5F-1F74-45A9-9C5C-7CE21DD2B48F}"/>
    <dgm:cxn modelId="{7E24F80E-4EEA-4DC5-B966-A3C217C1835C}" type="presOf" srcId="{4B18826E-9128-4C13-9B66-25FDA14B33A4}" destId="{BF2F9E42-D7AF-4BDF-A243-BF567944CE49}" srcOrd="0" destOrd="9" presId="urn:microsoft.com/office/officeart/2005/8/layout/vList2"/>
    <dgm:cxn modelId="{1C220C16-D0D3-4FF2-8032-A50C368E7E91}" type="presOf" srcId="{8A6B8ACB-4AA1-458B-8F94-D604AFCF7FB4}" destId="{BF2F9E42-D7AF-4BDF-A243-BF567944CE49}" srcOrd="0" destOrd="11" presId="urn:microsoft.com/office/officeart/2005/8/layout/vList2"/>
    <dgm:cxn modelId="{F7060A1E-E8DC-4F20-A47D-AB68BA3700E6}" srcId="{5E6AB57F-4913-4333-8D8C-0428BF855F6C}" destId="{CDC28B24-841B-4292-B4B2-D64FFF1491EB}" srcOrd="0" destOrd="0" parTransId="{36065A38-3D92-4A47-9570-351E9335C1B6}" sibTransId="{3E1D9A30-6EF8-4412-AF1C-7ACD6A3F042B}"/>
    <dgm:cxn modelId="{431D5623-9B21-47F2-80F3-E6B07E4DF094}" type="presOf" srcId="{CDC28B24-841B-4292-B4B2-D64FFF1491EB}" destId="{9B228095-6D4C-4F9C-A357-F5B7B5CDEDCF}" srcOrd="0" destOrd="0" presId="urn:microsoft.com/office/officeart/2005/8/layout/vList2"/>
    <dgm:cxn modelId="{AC9EBB2A-0547-4D34-A3E2-C80EB4911909}" type="presOf" srcId="{E24AC4EC-6411-4A08-8BCB-7A661E369719}" destId="{BF2F9E42-D7AF-4BDF-A243-BF567944CE49}" srcOrd="0" destOrd="0" presId="urn:microsoft.com/office/officeart/2005/8/layout/vList2"/>
    <dgm:cxn modelId="{FFCEC32D-3D6E-41CB-ABCD-17B0A7943F6A}" srcId="{CDC28B24-841B-4292-B4B2-D64FFF1491EB}" destId="{DD00FAD9-8BFE-41D9-88AF-143F296A0AAC}" srcOrd="2" destOrd="0" parTransId="{DD93378B-9D8A-4219-9EC8-918BD12ED20A}" sibTransId="{19B21AFE-3079-4483-B06E-901FF5DB9CCA}"/>
    <dgm:cxn modelId="{21092443-8D30-4A16-924F-715D56C832AE}" srcId="{DD00FAD9-8BFE-41D9-88AF-143F296A0AAC}" destId="{58EE812C-1C69-4FD8-AF92-2FBD3C408B02}" srcOrd="1" destOrd="0" parTransId="{9AD12F71-2DA7-4825-A27B-5B6728D4CD80}" sibTransId="{9560EFDF-E5C3-401F-9795-94A4CE4F258B}"/>
    <dgm:cxn modelId="{ED30CF4D-193E-41C7-8928-5A2EADC16643}" type="presOf" srcId="{DA4FFD3E-BB3F-4C04-8DBF-7E6D11C1EA50}" destId="{BF2F9E42-D7AF-4BDF-A243-BF567944CE49}" srcOrd="0" destOrd="10" presId="urn:microsoft.com/office/officeart/2005/8/layout/vList2"/>
    <dgm:cxn modelId="{87AA5E51-8A99-4147-BE74-87FDCF65CC86}" type="presOf" srcId="{861668F7-CF07-4D5A-9424-A24B9E57176E}" destId="{BF2F9E42-D7AF-4BDF-A243-BF567944CE49}" srcOrd="0" destOrd="5" presId="urn:microsoft.com/office/officeart/2005/8/layout/vList2"/>
    <dgm:cxn modelId="{2BB57754-EF95-4B0E-9D89-B61AE10B951F}" srcId="{58EE812C-1C69-4FD8-AF92-2FBD3C408B02}" destId="{4B18826E-9128-4C13-9B66-25FDA14B33A4}" srcOrd="0" destOrd="0" parTransId="{C9614E7C-C3B4-4B40-BA17-BC74A59D8919}" sibTransId="{A790F4F9-AF5F-4C1C-99A7-A62D03E03AD9}"/>
    <dgm:cxn modelId="{5682607B-255A-4CB9-855B-086175CE263F}" type="presOf" srcId="{A6DE1FFC-3641-4191-A017-3590B527DB37}" destId="{BF2F9E42-D7AF-4BDF-A243-BF567944CE49}" srcOrd="0" destOrd="7" presId="urn:microsoft.com/office/officeart/2005/8/layout/vList2"/>
    <dgm:cxn modelId="{A4EFAE7E-7F1A-4B9E-A971-B6B7C21BBDB2}" srcId="{DD00FAD9-8BFE-41D9-88AF-143F296A0AAC}" destId="{BEB7EC7A-314F-49EA-8974-F0579994B949}" srcOrd="0" destOrd="0" parTransId="{16DA83B7-854E-4B03-9E30-6B89CC2CCD16}" sibTransId="{67B001DE-BA7A-462D-979F-CC934D29FD74}"/>
    <dgm:cxn modelId="{65AF4C89-171A-45A6-848E-87894249200B}" srcId="{CDC28B24-841B-4292-B4B2-D64FFF1491EB}" destId="{E24AC4EC-6411-4A08-8BCB-7A661E369719}" srcOrd="0" destOrd="0" parTransId="{ABD33269-9534-41E7-BD53-95F8939D698E}" sibTransId="{59308EC3-9ED4-43FA-A7E7-B8FF5279FB87}"/>
    <dgm:cxn modelId="{D431A395-1F78-41F5-94DD-06CCE0CBD035}" srcId="{BEB7EC7A-314F-49EA-8974-F0579994B949}" destId="{2C0EEF8C-1A1F-4D9F-9D2D-44CCA744B15E}" srcOrd="2" destOrd="0" parTransId="{3E825F90-25E5-45BD-BF02-EB1C79B2B785}" sibTransId="{9E7983AD-2D49-4358-8054-F1DBBDF3004C}"/>
    <dgm:cxn modelId="{C461469A-AF43-4D71-A876-E21A0183172D}" srcId="{BEB7EC7A-314F-49EA-8974-F0579994B949}" destId="{1ABD62DE-D3AE-40C8-894D-2920AB1F990B}" srcOrd="0" destOrd="0" parTransId="{572E96D1-4AD2-48CE-8148-1D0140C693FF}" sibTransId="{0E305538-3CDC-4C69-AB89-6AB5BACF258A}"/>
    <dgm:cxn modelId="{DBC0D2A7-CD4F-4090-A6E5-DA8170E4AF64}" type="presOf" srcId="{5E6AB57F-4913-4333-8D8C-0428BF855F6C}" destId="{B833D013-A8B0-4B7B-93D1-59EE8877AC78}" srcOrd="0" destOrd="0" presId="urn:microsoft.com/office/officeart/2005/8/layout/vList2"/>
    <dgm:cxn modelId="{1AA730AB-556D-4052-9431-B70FC87B88CE}" type="presOf" srcId="{BEB7EC7A-314F-49EA-8974-F0579994B949}" destId="{BF2F9E42-D7AF-4BDF-A243-BF567944CE49}" srcOrd="0" destOrd="3" presId="urn:microsoft.com/office/officeart/2005/8/layout/vList2"/>
    <dgm:cxn modelId="{E11524B4-E61A-4BDC-872B-C96B3579BF78}" srcId="{BEB7EC7A-314F-49EA-8974-F0579994B949}" destId="{A6DE1FFC-3641-4191-A017-3590B527DB37}" srcOrd="3" destOrd="0" parTransId="{7E7F109A-35A9-4263-ABCB-3D1C594B2D4E}" sibTransId="{66509436-381B-481E-A4A6-F5E7B3AEB500}"/>
    <dgm:cxn modelId="{4425D3B5-4E2B-4E9A-84DA-D37C8FDF7A9F}" type="presOf" srcId="{26BD9E12-A2D1-4FF7-92AE-21E0640084DD}" destId="{BF2F9E42-D7AF-4BDF-A243-BF567944CE49}" srcOrd="0" destOrd="1" presId="urn:microsoft.com/office/officeart/2005/8/layout/vList2"/>
    <dgm:cxn modelId="{9B53C2BA-0033-4F41-996B-F4828B0E3A86}" srcId="{CDC28B24-841B-4292-B4B2-D64FFF1491EB}" destId="{26BD9E12-A2D1-4FF7-92AE-21E0640084DD}" srcOrd="1" destOrd="0" parTransId="{07FC08CC-22F8-4551-98E7-AA9F7602491D}" sibTransId="{0D1FC732-3CE7-47B0-B7C7-07CDC20186D6}"/>
    <dgm:cxn modelId="{B266B5CC-12D4-4E3E-9111-8E52CEC9785D}" type="presOf" srcId="{2C0EEF8C-1A1F-4D9F-9D2D-44CCA744B15E}" destId="{BF2F9E42-D7AF-4BDF-A243-BF567944CE49}" srcOrd="0" destOrd="6" presId="urn:microsoft.com/office/officeart/2005/8/layout/vList2"/>
    <dgm:cxn modelId="{D8FD05DE-6497-47F2-A72A-56C7C38B48EC}" srcId="{58EE812C-1C69-4FD8-AF92-2FBD3C408B02}" destId="{DA4FFD3E-BB3F-4C04-8DBF-7E6D11C1EA50}" srcOrd="1" destOrd="0" parTransId="{1B7855E0-DD2E-493C-AACE-5EB6CEFC5E75}" sibTransId="{2D1FAAEF-AA96-40CE-BF77-F27712207274}"/>
    <dgm:cxn modelId="{DAEC82E2-6B32-4731-8071-C530DF787D1F}" type="presOf" srcId="{58EE812C-1C69-4FD8-AF92-2FBD3C408B02}" destId="{BF2F9E42-D7AF-4BDF-A243-BF567944CE49}" srcOrd="0" destOrd="8" presId="urn:microsoft.com/office/officeart/2005/8/layout/vList2"/>
    <dgm:cxn modelId="{C70BA3F8-D6F6-4C35-A9CD-ACDFF1F9E9DA}" type="presOf" srcId="{DD00FAD9-8BFE-41D9-88AF-143F296A0AAC}" destId="{BF2F9E42-D7AF-4BDF-A243-BF567944CE49}" srcOrd="0" destOrd="2" presId="urn:microsoft.com/office/officeart/2005/8/layout/vList2"/>
    <dgm:cxn modelId="{20C21C9D-3A1F-4EDF-A76D-E195C9BC1910}" type="presParOf" srcId="{B833D013-A8B0-4B7B-93D1-59EE8877AC78}" destId="{9B228095-6D4C-4F9C-A357-F5B7B5CDEDCF}" srcOrd="0" destOrd="0" presId="urn:microsoft.com/office/officeart/2005/8/layout/vList2"/>
    <dgm:cxn modelId="{CC9EEEBA-02BF-4DFC-864A-23B18F840259}" type="presParOf" srcId="{B833D013-A8B0-4B7B-93D1-59EE8877AC78}" destId="{BF2F9E42-D7AF-4BDF-A243-BF567944CE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779056-9193-4400-B8FF-361DBBEBD6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CE2367-80BD-4BF7-9D21-E4A4FF9E7A3B}">
      <dgm:prSet/>
      <dgm:spPr/>
      <dgm:t>
        <a:bodyPr/>
        <a:lstStyle/>
        <a:p>
          <a:r>
            <a:rPr lang="en-CA"/>
            <a:t>Understand the basics of how to perform a windows attack</a:t>
          </a:r>
          <a:endParaRPr lang="en-US"/>
        </a:p>
      </dgm:t>
    </dgm:pt>
    <dgm:pt modelId="{B83E9117-2E2E-4163-A377-A73F02A69DC9}" type="parTrans" cxnId="{3D8536ED-5A50-4E6A-98AF-3F433C080B56}">
      <dgm:prSet/>
      <dgm:spPr/>
      <dgm:t>
        <a:bodyPr/>
        <a:lstStyle/>
        <a:p>
          <a:endParaRPr lang="en-US"/>
        </a:p>
      </dgm:t>
    </dgm:pt>
    <dgm:pt modelId="{77905067-A877-4CDC-9FDF-1902EBC85858}" type="sibTrans" cxnId="{3D8536ED-5A50-4E6A-98AF-3F433C080B56}">
      <dgm:prSet/>
      <dgm:spPr/>
      <dgm:t>
        <a:bodyPr/>
        <a:lstStyle/>
        <a:p>
          <a:endParaRPr lang="en-US"/>
        </a:p>
      </dgm:t>
    </dgm:pt>
    <dgm:pt modelId="{8879ADEA-E7D2-415A-82D1-765D740EFBE5}">
      <dgm:prSet/>
      <dgm:spPr/>
      <dgm:t>
        <a:bodyPr/>
        <a:lstStyle/>
        <a:p>
          <a:r>
            <a:rPr lang="en-CA"/>
            <a:t>What is a shell / why does thing A work and thing B does not?</a:t>
          </a:r>
          <a:endParaRPr lang="en-US"/>
        </a:p>
      </dgm:t>
    </dgm:pt>
    <dgm:pt modelId="{D498AD06-0DAF-4858-9F8A-91A47D6FC5C2}" type="parTrans" cxnId="{EFD17239-57A8-4D90-9A0F-AA9F00E38202}">
      <dgm:prSet/>
      <dgm:spPr/>
      <dgm:t>
        <a:bodyPr/>
        <a:lstStyle/>
        <a:p>
          <a:endParaRPr lang="en-US"/>
        </a:p>
      </dgm:t>
    </dgm:pt>
    <dgm:pt modelId="{5E6FF5BD-78B0-4FD9-B701-522626F9FB36}" type="sibTrans" cxnId="{EFD17239-57A8-4D90-9A0F-AA9F00E38202}">
      <dgm:prSet/>
      <dgm:spPr/>
      <dgm:t>
        <a:bodyPr/>
        <a:lstStyle/>
        <a:p>
          <a:endParaRPr lang="en-US"/>
        </a:p>
      </dgm:t>
    </dgm:pt>
    <dgm:pt modelId="{8B5DD20B-F6B3-4155-9EF5-C091342B5251}">
      <dgm:prSet/>
      <dgm:spPr/>
      <dgm:t>
        <a:bodyPr/>
        <a:lstStyle/>
        <a:p>
          <a:r>
            <a:rPr lang="en-CA" dirty="0"/>
            <a:t>CTF / </a:t>
          </a:r>
          <a:r>
            <a:rPr lang="en-CA" dirty="0" err="1"/>
            <a:t>HackTheBox</a:t>
          </a:r>
          <a:r>
            <a:rPr lang="en-CA" dirty="0"/>
            <a:t> writeups are a great resource</a:t>
          </a:r>
          <a:endParaRPr lang="en-US" dirty="0"/>
        </a:p>
      </dgm:t>
    </dgm:pt>
    <dgm:pt modelId="{AB2A737E-451A-4B55-A0D6-0BBDEAB64DC5}" type="parTrans" cxnId="{D6DAFD8E-D448-4A0F-9708-1794E8D56810}">
      <dgm:prSet/>
      <dgm:spPr/>
      <dgm:t>
        <a:bodyPr/>
        <a:lstStyle/>
        <a:p>
          <a:endParaRPr lang="en-US"/>
        </a:p>
      </dgm:t>
    </dgm:pt>
    <dgm:pt modelId="{EAA19DF7-4B0D-42CF-B818-0FE0B6BFC2A3}" type="sibTrans" cxnId="{D6DAFD8E-D448-4A0F-9708-1794E8D56810}">
      <dgm:prSet/>
      <dgm:spPr/>
      <dgm:t>
        <a:bodyPr/>
        <a:lstStyle/>
        <a:p>
          <a:endParaRPr lang="en-US"/>
        </a:p>
      </dgm:t>
    </dgm:pt>
    <dgm:pt modelId="{76923762-1C8F-4E13-A6E7-93BBF44D4E53}">
      <dgm:prSet/>
      <dgm:spPr/>
      <dgm:t>
        <a:bodyPr/>
        <a:lstStyle/>
        <a:p>
          <a:r>
            <a:rPr lang="en-CA"/>
            <a:t>Understand Windows Internals tools</a:t>
          </a:r>
          <a:endParaRPr lang="en-US"/>
        </a:p>
      </dgm:t>
    </dgm:pt>
    <dgm:pt modelId="{7E58666C-7BB7-4840-AB6F-41F5F2061BD9}" type="parTrans" cxnId="{B8DB6CFE-FDDF-4533-8FEF-1001E91DB277}">
      <dgm:prSet/>
      <dgm:spPr/>
      <dgm:t>
        <a:bodyPr/>
        <a:lstStyle/>
        <a:p>
          <a:endParaRPr lang="en-US"/>
        </a:p>
      </dgm:t>
    </dgm:pt>
    <dgm:pt modelId="{DD1BE4CB-8472-4F31-9CA0-094501DEFA37}" type="sibTrans" cxnId="{B8DB6CFE-FDDF-4533-8FEF-1001E91DB277}">
      <dgm:prSet/>
      <dgm:spPr/>
      <dgm:t>
        <a:bodyPr/>
        <a:lstStyle/>
        <a:p>
          <a:endParaRPr lang="en-US"/>
        </a:p>
      </dgm:t>
    </dgm:pt>
    <dgm:pt modelId="{5173955A-6640-4804-984B-A754AAE0AC12}">
      <dgm:prSet/>
      <dgm:spPr/>
      <dgm:t>
        <a:bodyPr/>
        <a:lstStyle/>
        <a:p>
          <a:r>
            <a:rPr lang="en-CA"/>
            <a:t>ProcMon, Process Explorer, Sysmon, Autoruns,TCPView</a:t>
          </a:r>
          <a:endParaRPr lang="en-US"/>
        </a:p>
      </dgm:t>
    </dgm:pt>
    <dgm:pt modelId="{38CDB5FD-263A-4CE5-9722-14CAEF9D25BD}" type="parTrans" cxnId="{0ADEB0FD-3E3F-4BFE-AE9B-1D01B520BBA9}">
      <dgm:prSet/>
      <dgm:spPr/>
      <dgm:t>
        <a:bodyPr/>
        <a:lstStyle/>
        <a:p>
          <a:endParaRPr lang="en-US"/>
        </a:p>
      </dgm:t>
    </dgm:pt>
    <dgm:pt modelId="{D318A8F3-F941-4AE4-A4A3-990861D55CC9}" type="sibTrans" cxnId="{0ADEB0FD-3E3F-4BFE-AE9B-1D01B520BBA9}">
      <dgm:prSet/>
      <dgm:spPr/>
      <dgm:t>
        <a:bodyPr/>
        <a:lstStyle/>
        <a:p>
          <a:endParaRPr lang="en-US"/>
        </a:p>
      </dgm:t>
    </dgm:pt>
    <dgm:pt modelId="{1E990D64-4F81-44C6-86BB-CF19803B9A18}">
      <dgm:prSet/>
      <dgm:spPr/>
      <dgm:t>
        <a:bodyPr/>
        <a:lstStyle/>
        <a:p>
          <a:r>
            <a:rPr lang="en-CA"/>
            <a:t>Don’t be afraid of breaking stuff (IN YOUR LAB)</a:t>
          </a:r>
          <a:endParaRPr lang="en-US"/>
        </a:p>
      </dgm:t>
    </dgm:pt>
    <dgm:pt modelId="{403AA249-BE5A-408B-B738-B2658AAB7494}" type="parTrans" cxnId="{1BBD724F-FA66-44B7-805C-F73677F35F19}">
      <dgm:prSet/>
      <dgm:spPr/>
      <dgm:t>
        <a:bodyPr/>
        <a:lstStyle/>
        <a:p>
          <a:endParaRPr lang="en-US"/>
        </a:p>
      </dgm:t>
    </dgm:pt>
    <dgm:pt modelId="{CB4F4FC9-F4E6-42FC-B2B5-E3B91B0BA17A}" type="sibTrans" cxnId="{1BBD724F-FA66-44B7-805C-F73677F35F19}">
      <dgm:prSet/>
      <dgm:spPr/>
      <dgm:t>
        <a:bodyPr/>
        <a:lstStyle/>
        <a:p>
          <a:endParaRPr lang="en-US"/>
        </a:p>
      </dgm:t>
    </dgm:pt>
    <dgm:pt modelId="{28D596EA-C388-4B8E-A6C1-2F6F5667AAEB}">
      <dgm:prSet/>
      <dgm:spPr/>
      <dgm:t>
        <a:bodyPr/>
        <a:lstStyle/>
        <a:p>
          <a:r>
            <a:rPr lang="en-CA"/>
            <a:t>Take a snapshot / revert</a:t>
          </a:r>
          <a:endParaRPr lang="en-US"/>
        </a:p>
      </dgm:t>
    </dgm:pt>
    <dgm:pt modelId="{1F45CC35-2B6A-49D7-BEA8-47F00DE4871A}" type="parTrans" cxnId="{D5A8AA35-605A-4502-A863-5D82C0E5B4EB}">
      <dgm:prSet/>
      <dgm:spPr/>
      <dgm:t>
        <a:bodyPr/>
        <a:lstStyle/>
        <a:p>
          <a:endParaRPr lang="en-US"/>
        </a:p>
      </dgm:t>
    </dgm:pt>
    <dgm:pt modelId="{FFBE3621-0572-4B2A-94BD-936C700A6046}" type="sibTrans" cxnId="{D5A8AA35-605A-4502-A863-5D82C0E5B4EB}">
      <dgm:prSet/>
      <dgm:spPr/>
      <dgm:t>
        <a:bodyPr/>
        <a:lstStyle/>
        <a:p>
          <a:endParaRPr lang="en-US"/>
        </a:p>
      </dgm:t>
    </dgm:pt>
    <dgm:pt modelId="{099BADA7-5E1A-4617-BCDE-2CD405CB6C0A}">
      <dgm:prSet/>
      <dgm:spPr/>
      <dgm:t>
        <a:bodyPr/>
        <a:lstStyle/>
        <a:p>
          <a:r>
            <a:rPr lang="en-CA"/>
            <a:t>Basic scripting</a:t>
          </a:r>
          <a:endParaRPr lang="en-US"/>
        </a:p>
      </dgm:t>
    </dgm:pt>
    <dgm:pt modelId="{6BBB914E-1319-42D9-BB06-F646CEA2DBD7}" type="parTrans" cxnId="{D9A8FCD4-A487-420C-92D8-27314CDAB375}">
      <dgm:prSet/>
      <dgm:spPr/>
      <dgm:t>
        <a:bodyPr/>
        <a:lstStyle/>
        <a:p>
          <a:endParaRPr lang="en-US"/>
        </a:p>
      </dgm:t>
    </dgm:pt>
    <dgm:pt modelId="{4EDA9ADF-51B8-4534-A553-F2C0579107EA}" type="sibTrans" cxnId="{D9A8FCD4-A487-420C-92D8-27314CDAB375}">
      <dgm:prSet/>
      <dgm:spPr/>
      <dgm:t>
        <a:bodyPr/>
        <a:lstStyle/>
        <a:p>
          <a:endParaRPr lang="en-US"/>
        </a:p>
      </dgm:t>
    </dgm:pt>
    <dgm:pt modelId="{13170AC0-EF3A-4965-AD2E-84CFC04B18E5}">
      <dgm:prSet/>
      <dgm:spPr/>
      <dgm:t>
        <a:bodyPr/>
        <a:lstStyle/>
        <a:p>
          <a:r>
            <a:rPr lang="en-CA"/>
            <a:t>PowerShell or whatever floats your boat</a:t>
          </a:r>
          <a:endParaRPr lang="en-US"/>
        </a:p>
      </dgm:t>
    </dgm:pt>
    <dgm:pt modelId="{91C9069B-BC04-48C8-BF12-EF9B4846162E}" type="parTrans" cxnId="{294893B2-D9A5-4E2F-854F-9C11E05D17CB}">
      <dgm:prSet/>
      <dgm:spPr/>
      <dgm:t>
        <a:bodyPr/>
        <a:lstStyle/>
        <a:p>
          <a:endParaRPr lang="en-US"/>
        </a:p>
      </dgm:t>
    </dgm:pt>
    <dgm:pt modelId="{39DB349C-36E4-442B-B830-1CFD6E3E2A41}" type="sibTrans" cxnId="{294893B2-D9A5-4E2F-854F-9C11E05D17CB}">
      <dgm:prSet/>
      <dgm:spPr/>
      <dgm:t>
        <a:bodyPr/>
        <a:lstStyle/>
        <a:p>
          <a:endParaRPr lang="en-US"/>
        </a:p>
      </dgm:t>
    </dgm:pt>
    <dgm:pt modelId="{897936FA-F3EF-49D4-A1B5-1F5008994C82}">
      <dgm:prSet/>
      <dgm:spPr/>
      <dgm:t>
        <a:bodyPr/>
        <a:lstStyle/>
        <a:p>
          <a:r>
            <a:rPr lang="en-CA"/>
            <a:t>Basic Windows Administration</a:t>
          </a:r>
          <a:endParaRPr lang="en-US"/>
        </a:p>
      </dgm:t>
    </dgm:pt>
    <dgm:pt modelId="{7107EE3E-4399-4172-A34D-0D15FBD9D14B}" type="parTrans" cxnId="{8C3227B7-D3D8-4E52-8440-8927C5AE491D}">
      <dgm:prSet/>
      <dgm:spPr/>
      <dgm:t>
        <a:bodyPr/>
        <a:lstStyle/>
        <a:p>
          <a:endParaRPr lang="en-US"/>
        </a:p>
      </dgm:t>
    </dgm:pt>
    <dgm:pt modelId="{E44EBB52-08FC-4108-8CA7-0BE420C7D704}" type="sibTrans" cxnId="{8C3227B7-D3D8-4E52-8440-8927C5AE491D}">
      <dgm:prSet/>
      <dgm:spPr/>
      <dgm:t>
        <a:bodyPr/>
        <a:lstStyle/>
        <a:p>
          <a:endParaRPr lang="en-US"/>
        </a:p>
      </dgm:t>
    </dgm:pt>
    <dgm:pt modelId="{3B4CE4E4-121C-462E-B1CA-8792270B10BC}">
      <dgm:prSet/>
      <dgm:spPr/>
      <dgm:t>
        <a:bodyPr/>
        <a:lstStyle/>
        <a:p>
          <a:r>
            <a:rPr lang="en-CA"/>
            <a:t>Group Policy, Authentication Flows, General domain administration</a:t>
          </a:r>
          <a:endParaRPr lang="en-US"/>
        </a:p>
      </dgm:t>
    </dgm:pt>
    <dgm:pt modelId="{30084101-7C97-4D04-8F47-55D4B7AF312C}" type="parTrans" cxnId="{99D19E88-B23A-4674-8D16-104E82FD3FB4}">
      <dgm:prSet/>
      <dgm:spPr/>
      <dgm:t>
        <a:bodyPr/>
        <a:lstStyle/>
        <a:p>
          <a:endParaRPr lang="en-US"/>
        </a:p>
      </dgm:t>
    </dgm:pt>
    <dgm:pt modelId="{37D9C576-2147-48A8-8EC3-75F50F1F9E1D}" type="sibTrans" cxnId="{99D19E88-B23A-4674-8D16-104E82FD3FB4}">
      <dgm:prSet/>
      <dgm:spPr/>
      <dgm:t>
        <a:bodyPr/>
        <a:lstStyle/>
        <a:p>
          <a:endParaRPr lang="en-US"/>
        </a:p>
      </dgm:t>
    </dgm:pt>
    <dgm:pt modelId="{4758F675-781C-4EE0-9FB1-E6A229D0F596}" type="pres">
      <dgm:prSet presAssocID="{91779056-9193-4400-B8FF-361DBBEBD690}" presName="root" presStyleCnt="0">
        <dgm:presLayoutVars>
          <dgm:dir/>
          <dgm:resizeHandles val="exact"/>
        </dgm:presLayoutVars>
      </dgm:prSet>
      <dgm:spPr/>
    </dgm:pt>
    <dgm:pt modelId="{9A87CC33-2ED4-4C2A-B6DF-EAAB7D6322C1}" type="pres">
      <dgm:prSet presAssocID="{1CCE2367-80BD-4BF7-9D21-E4A4FF9E7A3B}" presName="compNode" presStyleCnt="0"/>
      <dgm:spPr/>
    </dgm:pt>
    <dgm:pt modelId="{99418D6E-6D8C-48DB-A3D4-69482D89809B}" type="pres">
      <dgm:prSet presAssocID="{1CCE2367-80BD-4BF7-9D21-E4A4FF9E7A3B}" presName="bgRect" presStyleLbl="bgShp" presStyleIdx="0" presStyleCnt="5"/>
      <dgm:spPr/>
    </dgm:pt>
    <dgm:pt modelId="{AE00CE93-94C9-478C-97F1-22A595507C50}" type="pres">
      <dgm:prSet presAssocID="{1CCE2367-80BD-4BF7-9D21-E4A4FF9E7A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D131B3F8-D435-460F-8F11-94D35C65F149}" type="pres">
      <dgm:prSet presAssocID="{1CCE2367-80BD-4BF7-9D21-E4A4FF9E7A3B}" presName="spaceRect" presStyleCnt="0"/>
      <dgm:spPr/>
    </dgm:pt>
    <dgm:pt modelId="{5DA1783F-691D-46A2-BA15-02FD6171C594}" type="pres">
      <dgm:prSet presAssocID="{1CCE2367-80BD-4BF7-9D21-E4A4FF9E7A3B}" presName="parTx" presStyleLbl="revTx" presStyleIdx="0" presStyleCnt="10">
        <dgm:presLayoutVars>
          <dgm:chMax val="0"/>
          <dgm:chPref val="0"/>
        </dgm:presLayoutVars>
      </dgm:prSet>
      <dgm:spPr/>
    </dgm:pt>
    <dgm:pt modelId="{BA413203-A024-4179-A026-9C233D9B9CC4}" type="pres">
      <dgm:prSet presAssocID="{1CCE2367-80BD-4BF7-9D21-E4A4FF9E7A3B}" presName="desTx" presStyleLbl="revTx" presStyleIdx="1" presStyleCnt="10">
        <dgm:presLayoutVars/>
      </dgm:prSet>
      <dgm:spPr/>
    </dgm:pt>
    <dgm:pt modelId="{305AE60A-11B8-47E5-BF72-E76BF91B66E6}" type="pres">
      <dgm:prSet presAssocID="{77905067-A877-4CDC-9FDF-1902EBC85858}" presName="sibTrans" presStyleCnt="0"/>
      <dgm:spPr/>
    </dgm:pt>
    <dgm:pt modelId="{A4F8B5E0-E3E5-44DD-B7E3-81B93C44645E}" type="pres">
      <dgm:prSet presAssocID="{76923762-1C8F-4E13-A6E7-93BBF44D4E53}" presName="compNode" presStyleCnt="0"/>
      <dgm:spPr/>
    </dgm:pt>
    <dgm:pt modelId="{E0C70959-7C3B-4627-8281-C7F16B8E91EA}" type="pres">
      <dgm:prSet presAssocID="{76923762-1C8F-4E13-A6E7-93BBF44D4E53}" presName="bgRect" presStyleLbl="bgShp" presStyleIdx="1" presStyleCnt="5"/>
      <dgm:spPr/>
    </dgm:pt>
    <dgm:pt modelId="{FDEA4289-6C3B-4692-80FD-32E5A11B1BD0}" type="pres">
      <dgm:prSet presAssocID="{76923762-1C8F-4E13-A6E7-93BBF44D4E5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A505631B-818D-4D0B-A645-C674C4DE379E}" type="pres">
      <dgm:prSet presAssocID="{76923762-1C8F-4E13-A6E7-93BBF44D4E53}" presName="spaceRect" presStyleCnt="0"/>
      <dgm:spPr/>
    </dgm:pt>
    <dgm:pt modelId="{04B1AD41-4645-45D6-BE3B-9A3F3F5378D1}" type="pres">
      <dgm:prSet presAssocID="{76923762-1C8F-4E13-A6E7-93BBF44D4E53}" presName="parTx" presStyleLbl="revTx" presStyleIdx="2" presStyleCnt="10">
        <dgm:presLayoutVars>
          <dgm:chMax val="0"/>
          <dgm:chPref val="0"/>
        </dgm:presLayoutVars>
      </dgm:prSet>
      <dgm:spPr/>
    </dgm:pt>
    <dgm:pt modelId="{4EBAC452-F3BF-4A5D-80B3-96C5599FA3EE}" type="pres">
      <dgm:prSet presAssocID="{76923762-1C8F-4E13-A6E7-93BBF44D4E53}" presName="desTx" presStyleLbl="revTx" presStyleIdx="3" presStyleCnt="10">
        <dgm:presLayoutVars/>
      </dgm:prSet>
      <dgm:spPr/>
    </dgm:pt>
    <dgm:pt modelId="{66A823EA-4F9A-48DE-B1D5-3B9AFA635F17}" type="pres">
      <dgm:prSet presAssocID="{DD1BE4CB-8472-4F31-9CA0-094501DEFA37}" presName="sibTrans" presStyleCnt="0"/>
      <dgm:spPr/>
    </dgm:pt>
    <dgm:pt modelId="{C3372654-34B4-4B3C-B775-83ECA084B81D}" type="pres">
      <dgm:prSet presAssocID="{1E990D64-4F81-44C6-86BB-CF19803B9A18}" presName="compNode" presStyleCnt="0"/>
      <dgm:spPr/>
    </dgm:pt>
    <dgm:pt modelId="{6B3E5957-58BF-4394-9D73-2FC907A8B484}" type="pres">
      <dgm:prSet presAssocID="{1E990D64-4F81-44C6-86BB-CF19803B9A18}" presName="bgRect" presStyleLbl="bgShp" presStyleIdx="2" presStyleCnt="5"/>
      <dgm:spPr/>
    </dgm:pt>
    <dgm:pt modelId="{BBEE9CFC-5A15-4C3D-AA5B-553FFCB157A1}" type="pres">
      <dgm:prSet presAssocID="{1E990D64-4F81-44C6-86BB-CF19803B9A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mster"/>
        </a:ext>
      </dgm:extLst>
    </dgm:pt>
    <dgm:pt modelId="{90BF39B1-D05A-4996-8F1B-3F151B1BDC53}" type="pres">
      <dgm:prSet presAssocID="{1E990D64-4F81-44C6-86BB-CF19803B9A18}" presName="spaceRect" presStyleCnt="0"/>
      <dgm:spPr/>
    </dgm:pt>
    <dgm:pt modelId="{8FF75F9C-5616-4A4A-A4EB-E052D980AEB2}" type="pres">
      <dgm:prSet presAssocID="{1E990D64-4F81-44C6-86BB-CF19803B9A18}" presName="parTx" presStyleLbl="revTx" presStyleIdx="4" presStyleCnt="10">
        <dgm:presLayoutVars>
          <dgm:chMax val="0"/>
          <dgm:chPref val="0"/>
        </dgm:presLayoutVars>
      </dgm:prSet>
      <dgm:spPr/>
    </dgm:pt>
    <dgm:pt modelId="{E36E8ED8-2BC8-418D-A862-542F85117496}" type="pres">
      <dgm:prSet presAssocID="{1E990D64-4F81-44C6-86BB-CF19803B9A18}" presName="desTx" presStyleLbl="revTx" presStyleIdx="5" presStyleCnt="10">
        <dgm:presLayoutVars/>
      </dgm:prSet>
      <dgm:spPr/>
    </dgm:pt>
    <dgm:pt modelId="{D0F6A185-A771-4363-9866-A22EEE407C08}" type="pres">
      <dgm:prSet presAssocID="{CB4F4FC9-F4E6-42FC-B2B5-E3B91B0BA17A}" presName="sibTrans" presStyleCnt="0"/>
      <dgm:spPr/>
    </dgm:pt>
    <dgm:pt modelId="{EB27B6C8-69CF-4EFA-BD00-32618238C8F6}" type="pres">
      <dgm:prSet presAssocID="{099BADA7-5E1A-4617-BCDE-2CD405CB6C0A}" presName="compNode" presStyleCnt="0"/>
      <dgm:spPr/>
    </dgm:pt>
    <dgm:pt modelId="{6C6C4295-973C-4C16-98BD-C31AE57C647D}" type="pres">
      <dgm:prSet presAssocID="{099BADA7-5E1A-4617-BCDE-2CD405CB6C0A}" presName="bgRect" presStyleLbl="bgShp" presStyleIdx="3" presStyleCnt="5"/>
      <dgm:spPr/>
    </dgm:pt>
    <dgm:pt modelId="{C6857455-C69A-4E5C-AEC6-C9E9C042D814}" type="pres">
      <dgm:prSet presAssocID="{099BADA7-5E1A-4617-BCDE-2CD405CB6C0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uise Ship"/>
        </a:ext>
      </dgm:extLst>
    </dgm:pt>
    <dgm:pt modelId="{E7DD3328-2C08-42EE-A12A-F55B5E276C7B}" type="pres">
      <dgm:prSet presAssocID="{099BADA7-5E1A-4617-BCDE-2CD405CB6C0A}" presName="spaceRect" presStyleCnt="0"/>
      <dgm:spPr/>
    </dgm:pt>
    <dgm:pt modelId="{D28D73D6-9A1C-4D2B-B949-ACE88729F207}" type="pres">
      <dgm:prSet presAssocID="{099BADA7-5E1A-4617-BCDE-2CD405CB6C0A}" presName="parTx" presStyleLbl="revTx" presStyleIdx="6" presStyleCnt="10">
        <dgm:presLayoutVars>
          <dgm:chMax val="0"/>
          <dgm:chPref val="0"/>
        </dgm:presLayoutVars>
      </dgm:prSet>
      <dgm:spPr/>
    </dgm:pt>
    <dgm:pt modelId="{D3CE5549-9CB4-4099-BA97-C9346063BE68}" type="pres">
      <dgm:prSet presAssocID="{099BADA7-5E1A-4617-BCDE-2CD405CB6C0A}" presName="desTx" presStyleLbl="revTx" presStyleIdx="7" presStyleCnt="10">
        <dgm:presLayoutVars/>
      </dgm:prSet>
      <dgm:spPr/>
    </dgm:pt>
    <dgm:pt modelId="{1F2883CF-B388-4BCD-9C88-B5FA621D437E}" type="pres">
      <dgm:prSet presAssocID="{4EDA9ADF-51B8-4534-A553-F2C0579107EA}" presName="sibTrans" presStyleCnt="0"/>
      <dgm:spPr/>
    </dgm:pt>
    <dgm:pt modelId="{B8B634DB-3540-444A-9714-F1FFF36650A8}" type="pres">
      <dgm:prSet presAssocID="{897936FA-F3EF-49D4-A1B5-1F5008994C82}" presName="compNode" presStyleCnt="0"/>
      <dgm:spPr/>
    </dgm:pt>
    <dgm:pt modelId="{6508C1A9-8580-4EC0-8DC0-31D6F9BD28B3}" type="pres">
      <dgm:prSet presAssocID="{897936FA-F3EF-49D4-A1B5-1F5008994C82}" presName="bgRect" presStyleLbl="bgShp" presStyleIdx="4" presStyleCnt="5"/>
      <dgm:spPr/>
    </dgm:pt>
    <dgm:pt modelId="{AF7B3FE9-4185-48D0-8520-CB8E243A3AFB}" type="pres">
      <dgm:prSet presAssocID="{897936FA-F3EF-49D4-A1B5-1F5008994C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233B8EFF-B73C-4B0F-8069-0BB341D60961}" type="pres">
      <dgm:prSet presAssocID="{897936FA-F3EF-49D4-A1B5-1F5008994C82}" presName="spaceRect" presStyleCnt="0"/>
      <dgm:spPr/>
    </dgm:pt>
    <dgm:pt modelId="{C507CED9-6114-46C0-A9B9-B7E6EC9FE56F}" type="pres">
      <dgm:prSet presAssocID="{897936FA-F3EF-49D4-A1B5-1F5008994C82}" presName="parTx" presStyleLbl="revTx" presStyleIdx="8" presStyleCnt="10">
        <dgm:presLayoutVars>
          <dgm:chMax val="0"/>
          <dgm:chPref val="0"/>
        </dgm:presLayoutVars>
      </dgm:prSet>
      <dgm:spPr/>
    </dgm:pt>
    <dgm:pt modelId="{7F43A635-D06C-4821-8D3D-FECBA303F46F}" type="pres">
      <dgm:prSet presAssocID="{897936FA-F3EF-49D4-A1B5-1F5008994C82}" presName="desTx" presStyleLbl="revTx" presStyleIdx="9" presStyleCnt="10">
        <dgm:presLayoutVars/>
      </dgm:prSet>
      <dgm:spPr/>
    </dgm:pt>
  </dgm:ptLst>
  <dgm:cxnLst>
    <dgm:cxn modelId="{DFE42709-4FD7-43CA-AE8A-7E1E5573D84E}" type="presOf" srcId="{28D596EA-C388-4B8E-A6C1-2F6F5667AAEB}" destId="{E36E8ED8-2BC8-418D-A862-542F85117496}" srcOrd="0" destOrd="0" presId="urn:microsoft.com/office/officeart/2018/2/layout/IconVerticalSolidList"/>
    <dgm:cxn modelId="{9393490D-D631-4690-B697-3A57F8EDC5D2}" type="presOf" srcId="{76923762-1C8F-4E13-A6E7-93BBF44D4E53}" destId="{04B1AD41-4645-45D6-BE3B-9A3F3F5378D1}" srcOrd="0" destOrd="0" presId="urn:microsoft.com/office/officeart/2018/2/layout/IconVerticalSolidList"/>
    <dgm:cxn modelId="{53252C0E-55E2-4A61-BAC3-629030B28071}" type="presOf" srcId="{1CCE2367-80BD-4BF7-9D21-E4A4FF9E7A3B}" destId="{5DA1783F-691D-46A2-BA15-02FD6171C594}" srcOrd="0" destOrd="0" presId="urn:microsoft.com/office/officeart/2018/2/layout/IconVerticalSolidList"/>
    <dgm:cxn modelId="{A3C3BA13-A84C-4895-BD49-67E97BB1FE79}" type="presOf" srcId="{897936FA-F3EF-49D4-A1B5-1F5008994C82}" destId="{C507CED9-6114-46C0-A9B9-B7E6EC9FE56F}" srcOrd="0" destOrd="0" presId="urn:microsoft.com/office/officeart/2018/2/layout/IconVerticalSolidList"/>
    <dgm:cxn modelId="{0FE2C41E-E92D-4A41-987E-88D9DD43E5CB}" type="presOf" srcId="{91779056-9193-4400-B8FF-361DBBEBD690}" destId="{4758F675-781C-4EE0-9FB1-E6A229D0F596}" srcOrd="0" destOrd="0" presId="urn:microsoft.com/office/officeart/2018/2/layout/IconVerticalSolidList"/>
    <dgm:cxn modelId="{D5A8AA35-605A-4502-A863-5D82C0E5B4EB}" srcId="{1E990D64-4F81-44C6-86BB-CF19803B9A18}" destId="{28D596EA-C388-4B8E-A6C1-2F6F5667AAEB}" srcOrd="0" destOrd="0" parTransId="{1F45CC35-2B6A-49D7-BEA8-47F00DE4871A}" sibTransId="{FFBE3621-0572-4B2A-94BD-936C700A6046}"/>
    <dgm:cxn modelId="{EFD17239-57A8-4D90-9A0F-AA9F00E38202}" srcId="{1CCE2367-80BD-4BF7-9D21-E4A4FF9E7A3B}" destId="{8879ADEA-E7D2-415A-82D1-765D740EFBE5}" srcOrd="0" destOrd="0" parTransId="{D498AD06-0DAF-4858-9F8A-91A47D6FC5C2}" sibTransId="{5E6FF5BD-78B0-4FD9-B701-522626F9FB36}"/>
    <dgm:cxn modelId="{21BA1C66-8CF6-4399-9DF0-87D45717F84A}" type="presOf" srcId="{3B4CE4E4-121C-462E-B1CA-8792270B10BC}" destId="{7F43A635-D06C-4821-8D3D-FECBA303F46F}" srcOrd="0" destOrd="0" presId="urn:microsoft.com/office/officeart/2018/2/layout/IconVerticalSolidList"/>
    <dgm:cxn modelId="{1BBD724F-FA66-44B7-805C-F73677F35F19}" srcId="{91779056-9193-4400-B8FF-361DBBEBD690}" destId="{1E990D64-4F81-44C6-86BB-CF19803B9A18}" srcOrd="2" destOrd="0" parTransId="{403AA249-BE5A-408B-B738-B2658AAB7494}" sibTransId="{CB4F4FC9-F4E6-42FC-B2B5-E3B91B0BA17A}"/>
    <dgm:cxn modelId="{99D19E88-B23A-4674-8D16-104E82FD3FB4}" srcId="{897936FA-F3EF-49D4-A1B5-1F5008994C82}" destId="{3B4CE4E4-121C-462E-B1CA-8792270B10BC}" srcOrd="0" destOrd="0" parTransId="{30084101-7C97-4D04-8F47-55D4B7AF312C}" sibTransId="{37D9C576-2147-48A8-8EC3-75F50F1F9E1D}"/>
    <dgm:cxn modelId="{92CD588C-EBF0-411A-ACC7-D52769B55CDA}" type="presOf" srcId="{099BADA7-5E1A-4617-BCDE-2CD405CB6C0A}" destId="{D28D73D6-9A1C-4D2B-B949-ACE88729F207}" srcOrd="0" destOrd="0" presId="urn:microsoft.com/office/officeart/2018/2/layout/IconVerticalSolidList"/>
    <dgm:cxn modelId="{D6DAFD8E-D448-4A0F-9708-1794E8D56810}" srcId="{1CCE2367-80BD-4BF7-9D21-E4A4FF9E7A3B}" destId="{8B5DD20B-F6B3-4155-9EF5-C091342B5251}" srcOrd="1" destOrd="0" parTransId="{AB2A737E-451A-4B55-A0D6-0BBDEAB64DC5}" sibTransId="{EAA19DF7-4B0D-42CF-B818-0FE0B6BFC2A3}"/>
    <dgm:cxn modelId="{3FBD2AB2-8CAA-4544-85CF-BD0538904961}" type="presOf" srcId="{8879ADEA-E7D2-415A-82D1-765D740EFBE5}" destId="{BA413203-A024-4179-A026-9C233D9B9CC4}" srcOrd="0" destOrd="0" presId="urn:microsoft.com/office/officeart/2018/2/layout/IconVerticalSolidList"/>
    <dgm:cxn modelId="{294893B2-D9A5-4E2F-854F-9C11E05D17CB}" srcId="{099BADA7-5E1A-4617-BCDE-2CD405CB6C0A}" destId="{13170AC0-EF3A-4965-AD2E-84CFC04B18E5}" srcOrd="0" destOrd="0" parTransId="{91C9069B-BC04-48C8-BF12-EF9B4846162E}" sibTransId="{39DB349C-36E4-442B-B830-1CFD6E3E2A41}"/>
    <dgm:cxn modelId="{D201FDB3-9627-431B-9693-15B2811B9D2D}" type="presOf" srcId="{13170AC0-EF3A-4965-AD2E-84CFC04B18E5}" destId="{D3CE5549-9CB4-4099-BA97-C9346063BE68}" srcOrd="0" destOrd="0" presId="urn:microsoft.com/office/officeart/2018/2/layout/IconVerticalSolidList"/>
    <dgm:cxn modelId="{8C3227B7-D3D8-4E52-8440-8927C5AE491D}" srcId="{91779056-9193-4400-B8FF-361DBBEBD690}" destId="{897936FA-F3EF-49D4-A1B5-1F5008994C82}" srcOrd="4" destOrd="0" parTransId="{7107EE3E-4399-4172-A34D-0D15FBD9D14B}" sibTransId="{E44EBB52-08FC-4108-8CA7-0BE420C7D704}"/>
    <dgm:cxn modelId="{ECFDF7D0-36F7-4A85-8ADE-2443A826C405}" type="presOf" srcId="{1E990D64-4F81-44C6-86BB-CF19803B9A18}" destId="{8FF75F9C-5616-4A4A-A4EB-E052D980AEB2}" srcOrd="0" destOrd="0" presId="urn:microsoft.com/office/officeart/2018/2/layout/IconVerticalSolidList"/>
    <dgm:cxn modelId="{D9A8FCD4-A487-420C-92D8-27314CDAB375}" srcId="{91779056-9193-4400-B8FF-361DBBEBD690}" destId="{099BADA7-5E1A-4617-BCDE-2CD405CB6C0A}" srcOrd="3" destOrd="0" parTransId="{6BBB914E-1319-42D9-BB06-F646CEA2DBD7}" sibTransId="{4EDA9ADF-51B8-4534-A553-F2C0579107EA}"/>
    <dgm:cxn modelId="{1A38E7EB-004A-4037-9279-57C80130EF81}" type="presOf" srcId="{8B5DD20B-F6B3-4155-9EF5-C091342B5251}" destId="{BA413203-A024-4179-A026-9C233D9B9CC4}" srcOrd="0" destOrd="1" presId="urn:microsoft.com/office/officeart/2018/2/layout/IconVerticalSolidList"/>
    <dgm:cxn modelId="{3D8536ED-5A50-4E6A-98AF-3F433C080B56}" srcId="{91779056-9193-4400-B8FF-361DBBEBD690}" destId="{1CCE2367-80BD-4BF7-9D21-E4A4FF9E7A3B}" srcOrd="0" destOrd="0" parTransId="{B83E9117-2E2E-4163-A377-A73F02A69DC9}" sibTransId="{77905067-A877-4CDC-9FDF-1902EBC85858}"/>
    <dgm:cxn modelId="{2EB918F3-CEC6-40E6-BF83-4923D4628DF6}" type="presOf" srcId="{5173955A-6640-4804-984B-A754AAE0AC12}" destId="{4EBAC452-F3BF-4A5D-80B3-96C5599FA3EE}" srcOrd="0" destOrd="0" presId="urn:microsoft.com/office/officeart/2018/2/layout/IconVerticalSolidList"/>
    <dgm:cxn modelId="{0ADEB0FD-3E3F-4BFE-AE9B-1D01B520BBA9}" srcId="{76923762-1C8F-4E13-A6E7-93BBF44D4E53}" destId="{5173955A-6640-4804-984B-A754AAE0AC12}" srcOrd="0" destOrd="0" parTransId="{38CDB5FD-263A-4CE5-9722-14CAEF9D25BD}" sibTransId="{D318A8F3-F941-4AE4-A4A3-990861D55CC9}"/>
    <dgm:cxn modelId="{B8DB6CFE-FDDF-4533-8FEF-1001E91DB277}" srcId="{91779056-9193-4400-B8FF-361DBBEBD690}" destId="{76923762-1C8F-4E13-A6E7-93BBF44D4E53}" srcOrd="1" destOrd="0" parTransId="{7E58666C-7BB7-4840-AB6F-41F5F2061BD9}" sibTransId="{DD1BE4CB-8472-4F31-9CA0-094501DEFA37}"/>
    <dgm:cxn modelId="{6CD6BD4A-8A88-4559-BDC2-2238BF693B92}" type="presParOf" srcId="{4758F675-781C-4EE0-9FB1-E6A229D0F596}" destId="{9A87CC33-2ED4-4C2A-B6DF-EAAB7D6322C1}" srcOrd="0" destOrd="0" presId="urn:microsoft.com/office/officeart/2018/2/layout/IconVerticalSolidList"/>
    <dgm:cxn modelId="{39978726-096F-40F4-8143-91E30D757A97}" type="presParOf" srcId="{9A87CC33-2ED4-4C2A-B6DF-EAAB7D6322C1}" destId="{99418D6E-6D8C-48DB-A3D4-69482D89809B}" srcOrd="0" destOrd="0" presId="urn:microsoft.com/office/officeart/2018/2/layout/IconVerticalSolidList"/>
    <dgm:cxn modelId="{37378673-9A4C-4A47-B1F3-DCE222F718C1}" type="presParOf" srcId="{9A87CC33-2ED4-4C2A-B6DF-EAAB7D6322C1}" destId="{AE00CE93-94C9-478C-97F1-22A595507C50}" srcOrd="1" destOrd="0" presId="urn:microsoft.com/office/officeart/2018/2/layout/IconVerticalSolidList"/>
    <dgm:cxn modelId="{71142F75-A713-47A7-BEDC-BB139D748F25}" type="presParOf" srcId="{9A87CC33-2ED4-4C2A-B6DF-EAAB7D6322C1}" destId="{D131B3F8-D435-460F-8F11-94D35C65F149}" srcOrd="2" destOrd="0" presId="urn:microsoft.com/office/officeart/2018/2/layout/IconVerticalSolidList"/>
    <dgm:cxn modelId="{174B27DD-E2A8-43C6-854A-02CCA9E4F684}" type="presParOf" srcId="{9A87CC33-2ED4-4C2A-B6DF-EAAB7D6322C1}" destId="{5DA1783F-691D-46A2-BA15-02FD6171C594}" srcOrd="3" destOrd="0" presId="urn:microsoft.com/office/officeart/2018/2/layout/IconVerticalSolidList"/>
    <dgm:cxn modelId="{42848665-32FF-4EF8-B383-BDD4D9C9EA45}" type="presParOf" srcId="{9A87CC33-2ED4-4C2A-B6DF-EAAB7D6322C1}" destId="{BA413203-A024-4179-A026-9C233D9B9CC4}" srcOrd="4" destOrd="0" presId="urn:microsoft.com/office/officeart/2018/2/layout/IconVerticalSolidList"/>
    <dgm:cxn modelId="{F96B7D39-C9F0-4CB3-B5AB-D941C512D7E3}" type="presParOf" srcId="{4758F675-781C-4EE0-9FB1-E6A229D0F596}" destId="{305AE60A-11B8-47E5-BF72-E76BF91B66E6}" srcOrd="1" destOrd="0" presId="urn:microsoft.com/office/officeart/2018/2/layout/IconVerticalSolidList"/>
    <dgm:cxn modelId="{F5895C82-5D7B-4653-BCD8-9FFA146432F0}" type="presParOf" srcId="{4758F675-781C-4EE0-9FB1-E6A229D0F596}" destId="{A4F8B5E0-E3E5-44DD-B7E3-81B93C44645E}" srcOrd="2" destOrd="0" presId="urn:microsoft.com/office/officeart/2018/2/layout/IconVerticalSolidList"/>
    <dgm:cxn modelId="{267149FF-BBB8-4B1D-9EA3-7CD5523D8FA2}" type="presParOf" srcId="{A4F8B5E0-E3E5-44DD-B7E3-81B93C44645E}" destId="{E0C70959-7C3B-4627-8281-C7F16B8E91EA}" srcOrd="0" destOrd="0" presId="urn:microsoft.com/office/officeart/2018/2/layout/IconVerticalSolidList"/>
    <dgm:cxn modelId="{4B53D73F-9886-494C-9FEB-A4A88DB842BF}" type="presParOf" srcId="{A4F8B5E0-E3E5-44DD-B7E3-81B93C44645E}" destId="{FDEA4289-6C3B-4692-80FD-32E5A11B1BD0}" srcOrd="1" destOrd="0" presId="urn:microsoft.com/office/officeart/2018/2/layout/IconVerticalSolidList"/>
    <dgm:cxn modelId="{171E10AE-A622-460F-8EE8-E4F3EC94A599}" type="presParOf" srcId="{A4F8B5E0-E3E5-44DD-B7E3-81B93C44645E}" destId="{A505631B-818D-4D0B-A645-C674C4DE379E}" srcOrd="2" destOrd="0" presId="urn:microsoft.com/office/officeart/2018/2/layout/IconVerticalSolidList"/>
    <dgm:cxn modelId="{51FDA866-7611-4E43-86D7-2225BF951A61}" type="presParOf" srcId="{A4F8B5E0-E3E5-44DD-B7E3-81B93C44645E}" destId="{04B1AD41-4645-45D6-BE3B-9A3F3F5378D1}" srcOrd="3" destOrd="0" presId="urn:microsoft.com/office/officeart/2018/2/layout/IconVerticalSolidList"/>
    <dgm:cxn modelId="{5E93C608-9DBF-4FF3-ABC5-A075C8B0DF48}" type="presParOf" srcId="{A4F8B5E0-E3E5-44DD-B7E3-81B93C44645E}" destId="{4EBAC452-F3BF-4A5D-80B3-96C5599FA3EE}" srcOrd="4" destOrd="0" presId="urn:microsoft.com/office/officeart/2018/2/layout/IconVerticalSolidList"/>
    <dgm:cxn modelId="{75574624-15CE-4B3B-AF88-FFA07D1E7C7E}" type="presParOf" srcId="{4758F675-781C-4EE0-9FB1-E6A229D0F596}" destId="{66A823EA-4F9A-48DE-B1D5-3B9AFA635F17}" srcOrd="3" destOrd="0" presId="urn:microsoft.com/office/officeart/2018/2/layout/IconVerticalSolidList"/>
    <dgm:cxn modelId="{1742FD86-6EEF-4C66-B9EA-D6C5591BC33F}" type="presParOf" srcId="{4758F675-781C-4EE0-9FB1-E6A229D0F596}" destId="{C3372654-34B4-4B3C-B775-83ECA084B81D}" srcOrd="4" destOrd="0" presId="urn:microsoft.com/office/officeart/2018/2/layout/IconVerticalSolidList"/>
    <dgm:cxn modelId="{D79F5F71-5635-4BEB-910B-3CD5328B875A}" type="presParOf" srcId="{C3372654-34B4-4B3C-B775-83ECA084B81D}" destId="{6B3E5957-58BF-4394-9D73-2FC907A8B484}" srcOrd="0" destOrd="0" presId="urn:microsoft.com/office/officeart/2018/2/layout/IconVerticalSolidList"/>
    <dgm:cxn modelId="{B35B5261-D36A-4730-8AD8-A03816F8A60D}" type="presParOf" srcId="{C3372654-34B4-4B3C-B775-83ECA084B81D}" destId="{BBEE9CFC-5A15-4C3D-AA5B-553FFCB157A1}" srcOrd="1" destOrd="0" presId="urn:microsoft.com/office/officeart/2018/2/layout/IconVerticalSolidList"/>
    <dgm:cxn modelId="{656FA58E-741B-4B7F-9777-BB25881F9FD8}" type="presParOf" srcId="{C3372654-34B4-4B3C-B775-83ECA084B81D}" destId="{90BF39B1-D05A-4996-8F1B-3F151B1BDC53}" srcOrd="2" destOrd="0" presId="urn:microsoft.com/office/officeart/2018/2/layout/IconVerticalSolidList"/>
    <dgm:cxn modelId="{E071289C-8414-4583-8992-8288CD0BF2F0}" type="presParOf" srcId="{C3372654-34B4-4B3C-B775-83ECA084B81D}" destId="{8FF75F9C-5616-4A4A-A4EB-E052D980AEB2}" srcOrd="3" destOrd="0" presId="urn:microsoft.com/office/officeart/2018/2/layout/IconVerticalSolidList"/>
    <dgm:cxn modelId="{B16F282B-2531-4642-9623-D252DD198DCC}" type="presParOf" srcId="{C3372654-34B4-4B3C-B775-83ECA084B81D}" destId="{E36E8ED8-2BC8-418D-A862-542F85117496}" srcOrd="4" destOrd="0" presId="urn:microsoft.com/office/officeart/2018/2/layout/IconVerticalSolidList"/>
    <dgm:cxn modelId="{1AFAA182-D6F2-46F8-88C3-67DF94B18D71}" type="presParOf" srcId="{4758F675-781C-4EE0-9FB1-E6A229D0F596}" destId="{D0F6A185-A771-4363-9866-A22EEE407C08}" srcOrd="5" destOrd="0" presId="urn:microsoft.com/office/officeart/2018/2/layout/IconVerticalSolidList"/>
    <dgm:cxn modelId="{CDC731B2-EAC5-4140-B186-6E9CD95228E5}" type="presParOf" srcId="{4758F675-781C-4EE0-9FB1-E6A229D0F596}" destId="{EB27B6C8-69CF-4EFA-BD00-32618238C8F6}" srcOrd="6" destOrd="0" presId="urn:microsoft.com/office/officeart/2018/2/layout/IconVerticalSolidList"/>
    <dgm:cxn modelId="{5144AA6C-BAD2-47AE-9B1C-BE277E47A073}" type="presParOf" srcId="{EB27B6C8-69CF-4EFA-BD00-32618238C8F6}" destId="{6C6C4295-973C-4C16-98BD-C31AE57C647D}" srcOrd="0" destOrd="0" presId="urn:microsoft.com/office/officeart/2018/2/layout/IconVerticalSolidList"/>
    <dgm:cxn modelId="{950DFCE2-20DB-4775-81BF-096B396C02F1}" type="presParOf" srcId="{EB27B6C8-69CF-4EFA-BD00-32618238C8F6}" destId="{C6857455-C69A-4E5C-AEC6-C9E9C042D814}" srcOrd="1" destOrd="0" presId="urn:microsoft.com/office/officeart/2018/2/layout/IconVerticalSolidList"/>
    <dgm:cxn modelId="{611B34C9-E9ED-41EF-BD85-74D000246B5F}" type="presParOf" srcId="{EB27B6C8-69CF-4EFA-BD00-32618238C8F6}" destId="{E7DD3328-2C08-42EE-A12A-F55B5E276C7B}" srcOrd="2" destOrd="0" presId="urn:microsoft.com/office/officeart/2018/2/layout/IconVerticalSolidList"/>
    <dgm:cxn modelId="{0B038C9B-D1E2-4700-A90F-A6ED1F9E1A2A}" type="presParOf" srcId="{EB27B6C8-69CF-4EFA-BD00-32618238C8F6}" destId="{D28D73D6-9A1C-4D2B-B949-ACE88729F207}" srcOrd="3" destOrd="0" presId="urn:microsoft.com/office/officeart/2018/2/layout/IconVerticalSolidList"/>
    <dgm:cxn modelId="{C24ECD8B-FFDD-4515-9EA4-8F4AD8BD2ED2}" type="presParOf" srcId="{EB27B6C8-69CF-4EFA-BD00-32618238C8F6}" destId="{D3CE5549-9CB4-4099-BA97-C9346063BE68}" srcOrd="4" destOrd="0" presId="urn:microsoft.com/office/officeart/2018/2/layout/IconVerticalSolidList"/>
    <dgm:cxn modelId="{BEA266EB-A5AE-4910-9AED-04FD279A2B5F}" type="presParOf" srcId="{4758F675-781C-4EE0-9FB1-E6A229D0F596}" destId="{1F2883CF-B388-4BCD-9C88-B5FA621D437E}" srcOrd="7" destOrd="0" presId="urn:microsoft.com/office/officeart/2018/2/layout/IconVerticalSolidList"/>
    <dgm:cxn modelId="{734C5837-89C4-49FF-B653-FB626B8E0244}" type="presParOf" srcId="{4758F675-781C-4EE0-9FB1-E6A229D0F596}" destId="{B8B634DB-3540-444A-9714-F1FFF36650A8}" srcOrd="8" destOrd="0" presId="urn:microsoft.com/office/officeart/2018/2/layout/IconVerticalSolidList"/>
    <dgm:cxn modelId="{181F52ED-5E98-40E0-99EF-9181B81018D6}" type="presParOf" srcId="{B8B634DB-3540-444A-9714-F1FFF36650A8}" destId="{6508C1A9-8580-4EC0-8DC0-31D6F9BD28B3}" srcOrd="0" destOrd="0" presId="urn:microsoft.com/office/officeart/2018/2/layout/IconVerticalSolidList"/>
    <dgm:cxn modelId="{AD50E4A3-7B79-46FD-B31F-899267C9BC06}" type="presParOf" srcId="{B8B634DB-3540-444A-9714-F1FFF36650A8}" destId="{AF7B3FE9-4185-48D0-8520-CB8E243A3AFB}" srcOrd="1" destOrd="0" presId="urn:microsoft.com/office/officeart/2018/2/layout/IconVerticalSolidList"/>
    <dgm:cxn modelId="{5DBA7BC5-61FD-4BFE-BE6D-FBB8F1B918D9}" type="presParOf" srcId="{B8B634DB-3540-444A-9714-F1FFF36650A8}" destId="{233B8EFF-B73C-4B0F-8069-0BB341D60961}" srcOrd="2" destOrd="0" presId="urn:microsoft.com/office/officeart/2018/2/layout/IconVerticalSolidList"/>
    <dgm:cxn modelId="{09FDFE8D-A189-4A49-BDE2-88AF38E08A76}" type="presParOf" srcId="{B8B634DB-3540-444A-9714-F1FFF36650A8}" destId="{C507CED9-6114-46C0-A9B9-B7E6EC9FE56F}" srcOrd="3" destOrd="0" presId="urn:microsoft.com/office/officeart/2018/2/layout/IconVerticalSolidList"/>
    <dgm:cxn modelId="{177F2F13-7567-4518-956F-87447ED48182}" type="presParOf" srcId="{B8B634DB-3540-444A-9714-F1FFF36650A8}" destId="{7F43A635-D06C-4821-8D3D-FECBA303F46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2652E9-2520-471E-85E3-EF06C48300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BA0E86-E5BF-44AB-AFFB-3805CC632383}">
      <dgm:prSet custT="1"/>
      <dgm:spPr/>
      <dgm:t>
        <a:bodyPr/>
        <a:lstStyle/>
        <a:p>
          <a:pPr>
            <a:lnSpc>
              <a:spcPct val="100000"/>
            </a:lnSpc>
          </a:pPr>
          <a:r>
            <a:rPr lang="en-US" sz="2800" dirty="0"/>
            <a:t>Research the technique used</a:t>
          </a:r>
        </a:p>
      </dgm:t>
    </dgm:pt>
    <dgm:pt modelId="{9DF41627-1219-4F58-9393-2C1CAF5D160D}" type="parTrans" cxnId="{2225F1C5-64DE-4CD9-A048-9537EF6C6680}">
      <dgm:prSet/>
      <dgm:spPr/>
      <dgm:t>
        <a:bodyPr/>
        <a:lstStyle/>
        <a:p>
          <a:endParaRPr lang="en-US"/>
        </a:p>
      </dgm:t>
    </dgm:pt>
    <dgm:pt modelId="{ADE64625-F906-4389-A1E3-E69191E80AE4}" type="sibTrans" cxnId="{2225F1C5-64DE-4CD9-A048-9537EF6C6680}">
      <dgm:prSet/>
      <dgm:spPr/>
      <dgm:t>
        <a:bodyPr/>
        <a:lstStyle/>
        <a:p>
          <a:endParaRPr lang="en-US"/>
        </a:p>
      </dgm:t>
    </dgm:pt>
    <dgm:pt modelId="{414001EC-344F-471C-9F5C-DB72E1274791}">
      <dgm:prSet/>
      <dgm:spPr/>
      <dgm:t>
        <a:bodyPr/>
        <a:lstStyle/>
        <a:p>
          <a:pPr>
            <a:lnSpc>
              <a:spcPct val="100000"/>
            </a:lnSpc>
          </a:pPr>
          <a:r>
            <a:rPr lang="en-US" dirty="0"/>
            <a:t>Can you craft your own malicious PowerShell payload?</a:t>
          </a:r>
        </a:p>
        <a:p>
          <a:pPr>
            <a:lnSpc>
              <a:spcPct val="100000"/>
            </a:lnSpc>
          </a:pPr>
          <a:r>
            <a:rPr lang="en-US" dirty="0"/>
            <a:t>What is pass the ticket?</a:t>
          </a:r>
        </a:p>
      </dgm:t>
    </dgm:pt>
    <dgm:pt modelId="{B9EC4025-E151-4F17-B650-5A9861ABD173}" type="parTrans" cxnId="{50F0CF9F-4E73-4F41-A986-1702ADE6B783}">
      <dgm:prSet/>
      <dgm:spPr/>
      <dgm:t>
        <a:bodyPr/>
        <a:lstStyle/>
        <a:p>
          <a:endParaRPr lang="en-US"/>
        </a:p>
      </dgm:t>
    </dgm:pt>
    <dgm:pt modelId="{801E042B-30E9-4FD5-AFF9-0C401090640A}" type="sibTrans" cxnId="{50F0CF9F-4E73-4F41-A986-1702ADE6B783}">
      <dgm:prSet/>
      <dgm:spPr/>
      <dgm:t>
        <a:bodyPr/>
        <a:lstStyle/>
        <a:p>
          <a:endParaRPr lang="en-US"/>
        </a:p>
      </dgm:t>
    </dgm:pt>
    <dgm:pt modelId="{66C86283-21C4-4513-95ED-418C96F3E5EA}">
      <dgm:prSet/>
      <dgm:spPr/>
      <dgm:t>
        <a:bodyPr/>
        <a:lstStyle/>
        <a:p>
          <a:pPr>
            <a:lnSpc>
              <a:spcPct val="100000"/>
            </a:lnSpc>
          </a:pPr>
          <a:r>
            <a:rPr lang="en-US" dirty="0"/>
            <a:t>What tools do you need?</a:t>
          </a:r>
        </a:p>
      </dgm:t>
    </dgm:pt>
    <dgm:pt modelId="{1BC9CA9A-A845-41B1-B54D-38D3F0361F9B}" type="parTrans" cxnId="{60C741F5-AD0F-4F4F-B76C-3D67C9AED99D}">
      <dgm:prSet/>
      <dgm:spPr/>
      <dgm:t>
        <a:bodyPr/>
        <a:lstStyle/>
        <a:p>
          <a:endParaRPr lang="en-US"/>
        </a:p>
      </dgm:t>
    </dgm:pt>
    <dgm:pt modelId="{605ED805-0AE5-4A1A-8EC3-49169C4A2C9D}" type="sibTrans" cxnId="{60C741F5-AD0F-4F4F-B76C-3D67C9AED99D}">
      <dgm:prSet/>
      <dgm:spPr/>
      <dgm:t>
        <a:bodyPr/>
        <a:lstStyle/>
        <a:p>
          <a:endParaRPr lang="en-US"/>
        </a:p>
      </dgm:t>
    </dgm:pt>
    <dgm:pt modelId="{CA7D50E3-FDC6-453A-B008-2C83EE140533}">
      <dgm:prSet custT="1"/>
      <dgm:spPr/>
      <dgm:t>
        <a:bodyPr/>
        <a:lstStyle/>
        <a:p>
          <a:pPr>
            <a:lnSpc>
              <a:spcPct val="100000"/>
            </a:lnSpc>
          </a:pPr>
          <a:r>
            <a:rPr lang="en-US" sz="2800" dirty="0"/>
            <a:t>Try it in your lab</a:t>
          </a:r>
        </a:p>
      </dgm:t>
    </dgm:pt>
    <dgm:pt modelId="{39451E73-A0FB-4E03-BBBF-1AAC775C99FD}" type="parTrans" cxnId="{D48C78A4-E2CB-41A3-8E71-E1DAD2B7B45A}">
      <dgm:prSet/>
      <dgm:spPr/>
      <dgm:t>
        <a:bodyPr/>
        <a:lstStyle/>
        <a:p>
          <a:endParaRPr lang="en-US"/>
        </a:p>
      </dgm:t>
    </dgm:pt>
    <dgm:pt modelId="{5F890E0F-95E3-46AA-A914-17BCC0E786F2}" type="sibTrans" cxnId="{D48C78A4-E2CB-41A3-8E71-E1DAD2B7B45A}">
      <dgm:prSet/>
      <dgm:spPr/>
      <dgm:t>
        <a:bodyPr/>
        <a:lstStyle/>
        <a:p>
          <a:endParaRPr lang="en-US"/>
        </a:p>
      </dgm:t>
    </dgm:pt>
    <dgm:pt modelId="{26B93DA0-7776-45EC-B6CC-7009D9997C82}">
      <dgm:prSet/>
      <dgm:spPr/>
      <dgm:t>
        <a:bodyPr/>
        <a:lstStyle/>
        <a:p>
          <a:pPr>
            <a:lnSpc>
              <a:spcPct val="100000"/>
            </a:lnSpc>
          </a:pPr>
          <a:r>
            <a:rPr lang="en-US" dirty="0"/>
            <a:t>Make sure it’s local only, don’t do this stuff over the internet</a:t>
          </a:r>
        </a:p>
      </dgm:t>
    </dgm:pt>
    <dgm:pt modelId="{66D576C4-A687-42F9-A692-5FD3C6082843}" type="parTrans" cxnId="{EE79A38F-277E-41AE-92F2-31AEBB3709E6}">
      <dgm:prSet/>
      <dgm:spPr/>
      <dgm:t>
        <a:bodyPr/>
        <a:lstStyle/>
        <a:p>
          <a:endParaRPr lang="en-US"/>
        </a:p>
      </dgm:t>
    </dgm:pt>
    <dgm:pt modelId="{2F957646-689C-4DEB-AF5E-6FF2BA8E26D8}" type="sibTrans" cxnId="{EE79A38F-277E-41AE-92F2-31AEBB3709E6}">
      <dgm:prSet/>
      <dgm:spPr/>
      <dgm:t>
        <a:bodyPr/>
        <a:lstStyle/>
        <a:p>
          <a:endParaRPr lang="en-US"/>
        </a:p>
      </dgm:t>
    </dgm:pt>
    <dgm:pt modelId="{0BBBF383-D7F8-4A7E-9EEF-5A670516C649}">
      <dgm:prSet custT="1"/>
      <dgm:spPr/>
      <dgm:t>
        <a:bodyPr/>
        <a:lstStyle/>
        <a:p>
          <a:pPr>
            <a:lnSpc>
              <a:spcPct val="100000"/>
            </a:lnSpc>
          </a:pPr>
          <a:r>
            <a:rPr lang="en-US" sz="2800" dirty="0"/>
            <a:t>Can you see any event data?</a:t>
          </a:r>
        </a:p>
      </dgm:t>
    </dgm:pt>
    <dgm:pt modelId="{1C825FD5-FF2D-4ABB-8B1E-7A6038AFA91B}" type="parTrans" cxnId="{77E0D164-2359-45D6-95C0-6A590E2F4FC4}">
      <dgm:prSet/>
      <dgm:spPr/>
      <dgm:t>
        <a:bodyPr/>
        <a:lstStyle/>
        <a:p>
          <a:endParaRPr lang="en-US"/>
        </a:p>
      </dgm:t>
    </dgm:pt>
    <dgm:pt modelId="{7F22C851-DFBC-4924-A85E-445E5D2B9FF9}" type="sibTrans" cxnId="{77E0D164-2359-45D6-95C0-6A590E2F4FC4}">
      <dgm:prSet/>
      <dgm:spPr/>
      <dgm:t>
        <a:bodyPr/>
        <a:lstStyle/>
        <a:p>
          <a:endParaRPr lang="en-US"/>
        </a:p>
      </dgm:t>
    </dgm:pt>
    <dgm:pt modelId="{2DCDD070-9FF8-4E53-8964-B1D42C18E1B2}">
      <dgm:prSet/>
      <dgm:spPr/>
      <dgm:t>
        <a:bodyPr/>
        <a:lstStyle/>
        <a:p>
          <a:pPr>
            <a:lnSpc>
              <a:spcPct val="100000"/>
            </a:lnSpc>
          </a:pPr>
          <a:r>
            <a:rPr lang="en-US" dirty="0"/>
            <a:t>Does the malicious PowerShell stand out?</a:t>
          </a:r>
        </a:p>
      </dgm:t>
    </dgm:pt>
    <dgm:pt modelId="{3659A5AD-EBCB-4457-9879-D3F7CFF9EED3}" type="parTrans" cxnId="{DE336CB5-2481-42E1-A441-8939C66CE203}">
      <dgm:prSet/>
      <dgm:spPr/>
      <dgm:t>
        <a:bodyPr/>
        <a:lstStyle/>
        <a:p>
          <a:endParaRPr lang="en-US"/>
        </a:p>
      </dgm:t>
    </dgm:pt>
    <dgm:pt modelId="{C8EB6B41-5E0A-4EE0-AFEB-E678D8021270}" type="sibTrans" cxnId="{DE336CB5-2481-42E1-A441-8939C66CE203}">
      <dgm:prSet/>
      <dgm:spPr/>
      <dgm:t>
        <a:bodyPr/>
        <a:lstStyle/>
        <a:p>
          <a:endParaRPr lang="en-US"/>
        </a:p>
      </dgm:t>
    </dgm:pt>
    <dgm:pt modelId="{944248BB-0DFA-43D5-98C6-4739000271AE}">
      <dgm:prSet/>
      <dgm:spPr/>
      <dgm:t>
        <a:bodyPr/>
        <a:lstStyle/>
        <a:p>
          <a:pPr>
            <a:lnSpc>
              <a:spcPct val="100000"/>
            </a:lnSpc>
          </a:pPr>
          <a:r>
            <a:rPr lang="en-US" dirty="0"/>
            <a:t>If not, research why not, figure out what needs to be turned on</a:t>
          </a:r>
        </a:p>
      </dgm:t>
    </dgm:pt>
    <dgm:pt modelId="{23F768DC-3D16-450C-80A2-26A1AD57A8AC}" type="parTrans" cxnId="{B250EDC4-5691-44FA-AE14-FEDC717DE9C2}">
      <dgm:prSet/>
      <dgm:spPr/>
      <dgm:t>
        <a:bodyPr/>
        <a:lstStyle/>
        <a:p>
          <a:endParaRPr lang="en-US"/>
        </a:p>
      </dgm:t>
    </dgm:pt>
    <dgm:pt modelId="{D569E3C4-AA85-491E-898A-C5F315D3473D}" type="sibTrans" cxnId="{B250EDC4-5691-44FA-AE14-FEDC717DE9C2}">
      <dgm:prSet/>
      <dgm:spPr/>
      <dgm:t>
        <a:bodyPr/>
        <a:lstStyle/>
        <a:p>
          <a:endParaRPr lang="en-US"/>
        </a:p>
      </dgm:t>
    </dgm:pt>
    <dgm:pt modelId="{64746197-0BC9-4ED1-BED4-9D584358D021}">
      <dgm:prSet custT="1"/>
      <dgm:spPr/>
      <dgm:t>
        <a:bodyPr/>
        <a:lstStyle/>
        <a:p>
          <a:pPr>
            <a:lnSpc>
              <a:spcPct val="100000"/>
            </a:lnSpc>
          </a:pPr>
          <a:r>
            <a:rPr lang="en-US" sz="2400" dirty="0"/>
            <a:t>Try to bypass your own detection</a:t>
          </a:r>
        </a:p>
      </dgm:t>
    </dgm:pt>
    <dgm:pt modelId="{D4E022C1-E6F0-4779-8F6E-63FFB7F3A3D0}" type="parTrans" cxnId="{CFD98265-6853-411F-93E9-6BD4FB7B3716}">
      <dgm:prSet/>
      <dgm:spPr/>
      <dgm:t>
        <a:bodyPr/>
        <a:lstStyle/>
        <a:p>
          <a:endParaRPr lang="en-US"/>
        </a:p>
      </dgm:t>
    </dgm:pt>
    <dgm:pt modelId="{F0B75E1E-B5F1-4D0A-80B0-8EA7CA9F4839}" type="sibTrans" cxnId="{CFD98265-6853-411F-93E9-6BD4FB7B3716}">
      <dgm:prSet/>
      <dgm:spPr/>
      <dgm:t>
        <a:bodyPr/>
        <a:lstStyle/>
        <a:p>
          <a:endParaRPr lang="en-US"/>
        </a:p>
      </dgm:t>
    </dgm:pt>
    <dgm:pt modelId="{533E164D-2D37-411A-A23A-49CA9DC392ED}">
      <dgm:prSet/>
      <dgm:spPr/>
      <dgm:t>
        <a:bodyPr/>
        <a:lstStyle/>
        <a:p>
          <a:pPr>
            <a:lnSpc>
              <a:spcPct val="100000"/>
            </a:lnSpc>
          </a:pPr>
          <a:r>
            <a:rPr lang="en-US" dirty="0"/>
            <a:t>Can you obfuscate the PowerShell further?</a:t>
          </a:r>
        </a:p>
      </dgm:t>
    </dgm:pt>
    <dgm:pt modelId="{20B9997B-74D4-485D-862F-F42BE5BE6879}" type="parTrans" cxnId="{3664693A-BEC1-47E9-AE55-7D5FCA9E6A7E}">
      <dgm:prSet/>
      <dgm:spPr/>
      <dgm:t>
        <a:bodyPr/>
        <a:lstStyle/>
        <a:p>
          <a:endParaRPr lang="en-US"/>
        </a:p>
      </dgm:t>
    </dgm:pt>
    <dgm:pt modelId="{15B88C92-30C1-4F51-A88C-33D374BD1AEB}" type="sibTrans" cxnId="{3664693A-BEC1-47E9-AE55-7D5FCA9E6A7E}">
      <dgm:prSet/>
      <dgm:spPr/>
      <dgm:t>
        <a:bodyPr/>
        <a:lstStyle/>
        <a:p>
          <a:endParaRPr lang="en-US"/>
        </a:p>
      </dgm:t>
    </dgm:pt>
    <dgm:pt modelId="{E2B82560-D33C-4692-8B13-A76B7702E1FB}">
      <dgm:prSet/>
      <dgm:spPr/>
      <dgm:t>
        <a:bodyPr/>
        <a:lstStyle/>
        <a:p>
          <a:pPr>
            <a:lnSpc>
              <a:spcPct val="100000"/>
            </a:lnSpc>
          </a:pPr>
          <a:r>
            <a:rPr lang="en-US" dirty="0"/>
            <a:t>Can you clear the event log, does that itself leave an event?</a:t>
          </a:r>
        </a:p>
        <a:p>
          <a:pPr>
            <a:lnSpc>
              <a:spcPct val="100000"/>
            </a:lnSpc>
          </a:pPr>
          <a:r>
            <a:rPr lang="en-US" dirty="0"/>
            <a:t>Can you steal your own credentials?</a:t>
          </a:r>
        </a:p>
      </dgm:t>
    </dgm:pt>
    <dgm:pt modelId="{25FF555F-09C2-4BBF-9489-1ECC5A4742AF}" type="parTrans" cxnId="{664520B7-D742-497B-AE8D-1E937194CBD7}">
      <dgm:prSet/>
      <dgm:spPr/>
      <dgm:t>
        <a:bodyPr/>
        <a:lstStyle/>
        <a:p>
          <a:endParaRPr lang="en-US"/>
        </a:p>
      </dgm:t>
    </dgm:pt>
    <dgm:pt modelId="{9EC746F2-0BF5-47FB-A7BE-0E53ACC1EF21}" type="sibTrans" cxnId="{664520B7-D742-497B-AE8D-1E937194CBD7}">
      <dgm:prSet/>
      <dgm:spPr/>
      <dgm:t>
        <a:bodyPr/>
        <a:lstStyle/>
        <a:p>
          <a:endParaRPr lang="en-US"/>
        </a:p>
      </dgm:t>
    </dgm:pt>
    <dgm:pt modelId="{6BC03194-288F-484F-9304-5DDC40D3D96D}">
      <dgm:prSet custT="1"/>
      <dgm:spPr/>
      <dgm:t>
        <a:bodyPr/>
        <a:lstStyle/>
        <a:p>
          <a:pPr>
            <a:lnSpc>
              <a:spcPct val="100000"/>
            </a:lnSpc>
          </a:pPr>
          <a:r>
            <a:rPr lang="en-US" sz="2000" dirty="0"/>
            <a:t>Remember the basics, there’s an OSI layer, some attacks can be seen on the wire and not the host</a:t>
          </a:r>
        </a:p>
      </dgm:t>
    </dgm:pt>
    <dgm:pt modelId="{B7EB8D87-8D02-4176-804D-80A89C922949}" type="parTrans" cxnId="{EA700648-7B59-4E8E-A4DA-6410B68589AB}">
      <dgm:prSet/>
      <dgm:spPr/>
      <dgm:t>
        <a:bodyPr/>
        <a:lstStyle/>
        <a:p>
          <a:endParaRPr lang="en-US"/>
        </a:p>
      </dgm:t>
    </dgm:pt>
    <dgm:pt modelId="{C5A247C0-D1DF-4DB6-BBA3-F5A0095D7C3F}" type="sibTrans" cxnId="{EA700648-7B59-4E8E-A4DA-6410B68589AB}">
      <dgm:prSet/>
      <dgm:spPr/>
      <dgm:t>
        <a:bodyPr/>
        <a:lstStyle/>
        <a:p>
          <a:endParaRPr lang="en-US"/>
        </a:p>
      </dgm:t>
    </dgm:pt>
    <dgm:pt modelId="{EF51C56B-0257-48AD-8B8C-61DF1ECD55B5}" type="pres">
      <dgm:prSet presAssocID="{8A2652E9-2520-471E-85E3-EF06C4830002}" presName="root" presStyleCnt="0">
        <dgm:presLayoutVars>
          <dgm:dir/>
          <dgm:resizeHandles val="exact"/>
        </dgm:presLayoutVars>
      </dgm:prSet>
      <dgm:spPr/>
    </dgm:pt>
    <dgm:pt modelId="{EA132691-1A08-4CD7-989F-8273B3E103D6}" type="pres">
      <dgm:prSet presAssocID="{86BA0E86-E5BF-44AB-AFFB-3805CC632383}" presName="compNode" presStyleCnt="0"/>
      <dgm:spPr/>
    </dgm:pt>
    <dgm:pt modelId="{C3BB12EC-C747-4489-BA3D-78D0795A9CB8}" type="pres">
      <dgm:prSet presAssocID="{86BA0E86-E5BF-44AB-AFFB-3805CC632383}" presName="bgRect" presStyleLbl="bgShp" presStyleIdx="0" presStyleCnt="5"/>
      <dgm:spPr/>
    </dgm:pt>
    <dgm:pt modelId="{CD420F97-A2C3-44FA-8406-E80ABE912582}" type="pres">
      <dgm:prSet presAssocID="{86BA0E86-E5BF-44AB-AFFB-3805CC6323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43DF01B-031C-40F7-A1D3-CE91AF412F08}" type="pres">
      <dgm:prSet presAssocID="{86BA0E86-E5BF-44AB-AFFB-3805CC632383}" presName="spaceRect" presStyleCnt="0"/>
      <dgm:spPr/>
    </dgm:pt>
    <dgm:pt modelId="{8AF5871F-2127-4C16-BA9A-7975B48043ED}" type="pres">
      <dgm:prSet presAssocID="{86BA0E86-E5BF-44AB-AFFB-3805CC632383}" presName="parTx" presStyleLbl="revTx" presStyleIdx="0" presStyleCnt="9">
        <dgm:presLayoutVars>
          <dgm:chMax val="0"/>
          <dgm:chPref val="0"/>
        </dgm:presLayoutVars>
      </dgm:prSet>
      <dgm:spPr/>
    </dgm:pt>
    <dgm:pt modelId="{BFC04663-3B7D-411A-9B88-C470A7E582AC}" type="pres">
      <dgm:prSet presAssocID="{86BA0E86-E5BF-44AB-AFFB-3805CC632383}" presName="desTx" presStyleLbl="revTx" presStyleIdx="1" presStyleCnt="9">
        <dgm:presLayoutVars/>
      </dgm:prSet>
      <dgm:spPr/>
    </dgm:pt>
    <dgm:pt modelId="{F704BB05-0035-4171-85D9-D2B5730439FF}" type="pres">
      <dgm:prSet presAssocID="{ADE64625-F906-4389-A1E3-E69191E80AE4}" presName="sibTrans" presStyleCnt="0"/>
      <dgm:spPr/>
    </dgm:pt>
    <dgm:pt modelId="{EB98A3E7-CC05-4DC7-B7A5-73ACF196B486}" type="pres">
      <dgm:prSet presAssocID="{CA7D50E3-FDC6-453A-B008-2C83EE140533}" presName="compNode" presStyleCnt="0"/>
      <dgm:spPr/>
    </dgm:pt>
    <dgm:pt modelId="{82A615E7-F252-41D6-B0AC-895DED3F9655}" type="pres">
      <dgm:prSet presAssocID="{CA7D50E3-FDC6-453A-B008-2C83EE140533}" presName="bgRect" presStyleLbl="bgShp" presStyleIdx="1" presStyleCnt="5"/>
      <dgm:spPr/>
    </dgm:pt>
    <dgm:pt modelId="{BF673B1B-79EB-4FC4-B60B-31715E56E73D}" type="pres">
      <dgm:prSet presAssocID="{CA7D50E3-FDC6-453A-B008-2C83EE1405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46503665-06F7-4CB0-A958-5497618265AB}" type="pres">
      <dgm:prSet presAssocID="{CA7D50E3-FDC6-453A-B008-2C83EE140533}" presName="spaceRect" presStyleCnt="0"/>
      <dgm:spPr/>
    </dgm:pt>
    <dgm:pt modelId="{554A4086-011F-4781-B072-CF504799308E}" type="pres">
      <dgm:prSet presAssocID="{CA7D50E3-FDC6-453A-B008-2C83EE140533}" presName="parTx" presStyleLbl="revTx" presStyleIdx="2" presStyleCnt="9">
        <dgm:presLayoutVars>
          <dgm:chMax val="0"/>
          <dgm:chPref val="0"/>
        </dgm:presLayoutVars>
      </dgm:prSet>
      <dgm:spPr/>
    </dgm:pt>
    <dgm:pt modelId="{1EFEEFD1-91A0-483C-99A3-2DE47C6B9691}" type="pres">
      <dgm:prSet presAssocID="{CA7D50E3-FDC6-453A-B008-2C83EE140533}" presName="desTx" presStyleLbl="revTx" presStyleIdx="3" presStyleCnt="9">
        <dgm:presLayoutVars/>
      </dgm:prSet>
      <dgm:spPr/>
    </dgm:pt>
    <dgm:pt modelId="{481A4AE3-1F87-4F68-87D7-8C5C2EDB6294}" type="pres">
      <dgm:prSet presAssocID="{5F890E0F-95E3-46AA-A914-17BCC0E786F2}" presName="sibTrans" presStyleCnt="0"/>
      <dgm:spPr/>
    </dgm:pt>
    <dgm:pt modelId="{8435E7E0-96CA-4B46-BDD3-AE01E87E151B}" type="pres">
      <dgm:prSet presAssocID="{0BBBF383-D7F8-4A7E-9EEF-5A670516C649}" presName="compNode" presStyleCnt="0"/>
      <dgm:spPr/>
    </dgm:pt>
    <dgm:pt modelId="{E26DB831-E7E4-487F-A4C2-299CA49AA83C}" type="pres">
      <dgm:prSet presAssocID="{0BBBF383-D7F8-4A7E-9EEF-5A670516C649}" presName="bgRect" presStyleLbl="bgShp" presStyleIdx="2" presStyleCnt="5"/>
      <dgm:spPr/>
    </dgm:pt>
    <dgm:pt modelId="{BD8AC0D4-DD0E-49C3-94BE-98E000C1ED70}" type="pres">
      <dgm:prSet presAssocID="{0BBBF383-D7F8-4A7E-9EEF-5A670516C64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B9F9CCBE-7E83-4A7A-97C8-990AB02E4BCF}" type="pres">
      <dgm:prSet presAssocID="{0BBBF383-D7F8-4A7E-9EEF-5A670516C649}" presName="spaceRect" presStyleCnt="0"/>
      <dgm:spPr/>
    </dgm:pt>
    <dgm:pt modelId="{A38D52C5-D161-488B-BF71-CE535FD7C804}" type="pres">
      <dgm:prSet presAssocID="{0BBBF383-D7F8-4A7E-9EEF-5A670516C649}" presName="parTx" presStyleLbl="revTx" presStyleIdx="4" presStyleCnt="9">
        <dgm:presLayoutVars>
          <dgm:chMax val="0"/>
          <dgm:chPref val="0"/>
        </dgm:presLayoutVars>
      </dgm:prSet>
      <dgm:spPr/>
    </dgm:pt>
    <dgm:pt modelId="{9CF57BED-9B8E-4BA2-B295-469F68AD4FE9}" type="pres">
      <dgm:prSet presAssocID="{0BBBF383-D7F8-4A7E-9EEF-5A670516C649}" presName="desTx" presStyleLbl="revTx" presStyleIdx="5" presStyleCnt="9">
        <dgm:presLayoutVars/>
      </dgm:prSet>
      <dgm:spPr/>
    </dgm:pt>
    <dgm:pt modelId="{070172BE-AC78-4839-99EB-1C95CFC4FCD4}" type="pres">
      <dgm:prSet presAssocID="{7F22C851-DFBC-4924-A85E-445E5D2B9FF9}" presName="sibTrans" presStyleCnt="0"/>
      <dgm:spPr/>
    </dgm:pt>
    <dgm:pt modelId="{2976DDF3-AD7F-4E7C-B6B4-259FBF12C47C}" type="pres">
      <dgm:prSet presAssocID="{64746197-0BC9-4ED1-BED4-9D584358D021}" presName="compNode" presStyleCnt="0"/>
      <dgm:spPr/>
    </dgm:pt>
    <dgm:pt modelId="{F1F57D82-D0B3-4316-95FC-57F48A08644B}" type="pres">
      <dgm:prSet presAssocID="{64746197-0BC9-4ED1-BED4-9D584358D021}" presName="bgRect" presStyleLbl="bgShp" presStyleIdx="3" presStyleCnt="5"/>
      <dgm:spPr/>
    </dgm:pt>
    <dgm:pt modelId="{EA8B3000-863A-48AF-80D5-9D05DE13F13A}" type="pres">
      <dgm:prSet presAssocID="{64746197-0BC9-4ED1-BED4-9D584358D0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938F7E38-D0FA-46AC-9FF0-35F5F61F585E}" type="pres">
      <dgm:prSet presAssocID="{64746197-0BC9-4ED1-BED4-9D584358D021}" presName="spaceRect" presStyleCnt="0"/>
      <dgm:spPr/>
    </dgm:pt>
    <dgm:pt modelId="{7D2C208F-F373-4176-A8ED-B3DE3B029677}" type="pres">
      <dgm:prSet presAssocID="{64746197-0BC9-4ED1-BED4-9D584358D021}" presName="parTx" presStyleLbl="revTx" presStyleIdx="6" presStyleCnt="9">
        <dgm:presLayoutVars>
          <dgm:chMax val="0"/>
          <dgm:chPref val="0"/>
        </dgm:presLayoutVars>
      </dgm:prSet>
      <dgm:spPr/>
    </dgm:pt>
    <dgm:pt modelId="{B449994A-0AFE-4B51-B299-A51B2DBA5CCC}" type="pres">
      <dgm:prSet presAssocID="{64746197-0BC9-4ED1-BED4-9D584358D021}" presName="desTx" presStyleLbl="revTx" presStyleIdx="7" presStyleCnt="9">
        <dgm:presLayoutVars/>
      </dgm:prSet>
      <dgm:spPr/>
    </dgm:pt>
    <dgm:pt modelId="{E4B8589C-52D4-42E7-9F13-74D59377182E}" type="pres">
      <dgm:prSet presAssocID="{F0B75E1E-B5F1-4D0A-80B0-8EA7CA9F4839}" presName="sibTrans" presStyleCnt="0"/>
      <dgm:spPr/>
    </dgm:pt>
    <dgm:pt modelId="{122040C8-557F-4A4A-A27C-FCC6645316B9}" type="pres">
      <dgm:prSet presAssocID="{6BC03194-288F-484F-9304-5DDC40D3D96D}" presName="compNode" presStyleCnt="0"/>
      <dgm:spPr/>
    </dgm:pt>
    <dgm:pt modelId="{C15BDC1D-32CE-496C-ADE4-0082A175DB5B}" type="pres">
      <dgm:prSet presAssocID="{6BC03194-288F-484F-9304-5DDC40D3D96D}" presName="bgRect" presStyleLbl="bgShp" presStyleIdx="4" presStyleCnt="5"/>
      <dgm:spPr/>
    </dgm:pt>
    <dgm:pt modelId="{B55F20C5-4163-4D32-B7AF-29F7C6372753}" type="pres">
      <dgm:prSet presAssocID="{6BC03194-288F-484F-9304-5DDC40D3D9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C1C44D93-6A35-4FD4-AF97-CDFEDCF616A4}" type="pres">
      <dgm:prSet presAssocID="{6BC03194-288F-484F-9304-5DDC40D3D96D}" presName="spaceRect" presStyleCnt="0"/>
      <dgm:spPr/>
    </dgm:pt>
    <dgm:pt modelId="{05C43FBF-4191-409D-9B92-094A54BDF8BC}" type="pres">
      <dgm:prSet presAssocID="{6BC03194-288F-484F-9304-5DDC40D3D96D}" presName="parTx" presStyleLbl="revTx" presStyleIdx="8" presStyleCnt="9">
        <dgm:presLayoutVars>
          <dgm:chMax val="0"/>
          <dgm:chPref val="0"/>
        </dgm:presLayoutVars>
      </dgm:prSet>
      <dgm:spPr/>
    </dgm:pt>
  </dgm:ptLst>
  <dgm:cxnLst>
    <dgm:cxn modelId="{36E34001-9348-41E3-A73D-49D81D6F92E7}" type="presOf" srcId="{8A2652E9-2520-471E-85E3-EF06C4830002}" destId="{EF51C56B-0257-48AD-8B8C-61DF1ECD55B5}" srcOrd="0" destOrd="0" presId="urn:microsoft.com/office/officeart/2018/2/layout/IconVerticalSolidList"/>
    <dgm:cxn modelId="{8BD40D10-8977-4B93-9A0D-1FADBE0CB4E6}" type="presOf" srcId="{86BA0E86-E5BF-44AB-AFFB-3805CC632383}" destId="{8AF5871F-2127-4C16-BA9A-7975B48043ED}" srcOrd="0" destOrd="0" presId="urn:microsoft.com/office/officeart/2018/2/layout/IconVerticalSolidList"/>
    <dgm:cxn modelId="{9AADE41B-2DD0-44AF-A636-892AC27AC3C5}" type="presOf" srcId="{26B93DA0-7776-45EC-B6CC-7009D9997C82}" destId="{1EFEEFD1-91A0-483C-99A3-2DE47C6B9691}" srcOrd="0" destOrd="0" presId="urn:microsoft.com/office/officeart/2018/2/layout/IconVerticalSolidList"/>
    <dgm:cxn modelId="{3664693A-BEC1-47E9-AE55-7D5FCA9E6A7E}" srcId="{64746197-0BC9-4ED1-BED4-9D584358D021}" destId="{533E164D-2D37-411A-A23A-49CA9DC392ED}" srcOrd="0" destOrd="0" parTransId="{20B9997B-74D4-485D-862F-F42BE5BE6879}" sibTransId="{15B88C92-30C1-4F51-A88C-33D374BD1AEB}"/>
    <dgm:cxn modelId="{956B6B3A-F33A-4E43-8B14-879466788713}" type="presOf" srcId="{E2B82560-D33C-4692-8B13-A76B7702E1FB}" destId="{B449994A-0AFE-4B51-B299-A51B2DBA5CCC}" srcOrd="0" destOrd="1" presId="urn:microsoft.com/office/officeart/2018/2/layout/IconVerticalSolidList"/>
    <dgm:cxn modelId="{7833295B-3457-4C5C-8633-BFBF039DFFD0}" type="presOf" srcId="{66C86283-21C4-4513-95ED-418C96F3E5EA}" destId="{BFC04663-3B7D-411A-9B88-C470A7E582AC}" srcOrd="0" destOrd="1" presId="urn:microsoft.com/office/officeart/2018/2/layout/IconVerticalSolidList"/>
    <dgm:cxn modelId="{77E0D164-2359-45D6-95C0-6A590E2F4FC4}" srcId="{8A2652E9-2520-471E-85E3-EF06C4830002}" destId="{0BBBF383-D7F8-4A7E-9EEF-5A670516C649}" srcOrd="2" destOrd="0" parTransId="{1C825FD5-FF2D-4ABB-8B1E-7A6038AFA91B}" sibTransId="{7F22C851-DFBC-4924-A85E-445E5D2B9FF9}"/>
    <dgm:cxn modelId="{CFD98265-6853-411F-93E9-6BD4FB7B3716}" srcId="{8A2652E9-2520-471E-85E3-EF06C4830002}" destId="{64746197-0BC9-4ED1-BED4-9D584358D021}" srcOrd="3" destOrd="0" parTransId="{D4E022C1-E6F0-4779-8F6E-63FFB7F3A3D0}" sibTransId="{F0B75E1E-B5F1-4D0A-80B0-8EA7CA9F4839}"/>
    <dgm:cxn modelId="{EA700648-7B59-4E8E-A4DA-6410B68589AB}" srcId="{8A2652E9-2520-471E-85E3-EF06C4830002}" destId="{6BC03194-288F-484F-9304-5DDC40D3D96D}" srcOrd="4" destOrd="0" parTransId="{B7EB8D87-8D02-4176-804D-80A89C922949}" sibTransId="{C5A247C0-D1DF-4DB6-BBA3-F5A0095D7C3F}"/>
    <dgm:cxn modelId="{4DA34D4F-3DA5-4B91-A6F7-8D2D546C3392}" type="presOf" srcId="{64746197-0BC9-4ED1-BED4-9D584358D021}" destId="{7D2C208F-F373-4176-A8ED-B3DE3B029677}" srcOrd="0" destOrd="0" presId="urn:microsoft.com/office/officeart/2018/2/layout/IconVerticalSolidList"/>
    <dgm:cxn modelId="{15FD796F-4D58-4A62-86A8-E338AC328ECA}" type="presOf" srcId="{2DCDD070-9FF8-4E53-8964-B1D42C18E1B2}" destId="{9CF57BED-9B8E-4BA2-B295-469F68AD4FE9}" srcOrd="0" destOrd="0" presId="urn:microsoft.com/office/officeart/2018/2/layout/IconVerticalSolidList"/>
    <dgm:cxn modelId="{21D4EB50-65CF-4E4B-A788-638793364252}" type="presOf" srcId="{0BBBF383-D7F8-4A7E-9EEF-5A670516C649}" destId="{A38D52C5-D161-488B-BF71-CE535FD7C804}" srcOrd="0" destOrd="0" presId="urn:microsoft.com/office/officeart/2018/2/layout/IconVerticalSolidList"/>
    <dgm:cxn modelId="{50308272-ED90-4DB3-BE53-AE5B5BDFE4D4}" type="presOf" srcId="{CA7D50E3-FDC6-453A-B008-2C83EE140533}" destId="{554A4086-011F-4781-B072-CF504799308E}" srcOrd="0" destOrd="0" presId="urn:microsoft.com/office/officeart/2018/2/layout/IconVerticalSolidList"/>
    <dgm:cxn modelId="{01DB1675-D5AB-4423-AF89-32E47069287B}" type="presOf" srcId="{414001EC-344F-471C-9F5C-DB72E1274791}" destId="{BFC04663-3B7D-411A-9B88-C470A7E582AC}" srcOrd="0" destOrd="0" presId="urn:microsoft.com/office/officeart/2018/2/layout/IconVerticalSolidList"/>
    <dgm:cxn modelId="{D8994F84-BBFB-4E59-95EE-761DFEC7E079}" type="presOf" srcId="{533E164D-2D37-411A-A23A-49CA9DC392ED}" destId="{B449994A-0AFE-4B51-B299-A51B2DBA5CCC}" srcOrd="0" destOrd="0" presId="urn:microsoft.com/office/officeart/2018/2/layout/IconVerticalSolidList"/>
    <dgm:cxn modelId="{EE79A38F-277E-41AE-92F2-31AEBB3709E6}" srcId="{CA7D50E3-FDC6-453A-B008-2C83EE140533}" destId="{26B93DA0-7776-45EC-B6CC-7009D9997C82}" srcOrd="0" destOrd="0" parTransId="{66D576C4-A687-42F9-A692-5FD3C6082843}" sibTransId="{2F957646-689C-4DEB-AF5E-6FF2BA8E26D8}"/>
    <dgm:cxn modelId="{D1321E9F-AA72-4867-83D2-DEE08D546892}" type="presOf" srcId="{944248BB-0DFA-43D5-98C6-4739000271AE}" destId="{9CF57BED-9B8E-4BA2-B295-469F68AD4FE9}" srcOrd="0" destOrd="1" presId="urn:microsoft.com/office/officeart/2018/2/layout/IconVerticalSolidList"/>
    <dgm:cxn modelId="{50F0CF9F-4E73-4F41-A986-1702ADE6B783}" srcId="{86BA0E86-E5BF-44AB-AFFB-3805CC632383}" destId="{414001EC-344F-471C-9F5C-DB72E1274791}" srcOrd="0" destOrd="0" parTransId="{B9EC4025-E151-4F17-B650-5A9861ABD173}" sibTransId="{801E042B-30E9-4FD5-AFF9-0C401090640A}"/>
    <dgm:cxn modelId="{D48C78A4-E2CB-41A3-8E71-E1DAD2B7B45A}" srcId="{8A2652E9-2520-471E-85E3-EF06C4830002}" destId="{CA7D50E3-FDC6-453A-B008-2C83EE140533}" srcOrd="1" destOrd="0" parTransId="{39451E73-A0FB-4E03-BBBF-1AAC775C99FD}" sibTransId="{5F890E0F-95E3-46AA-A914-17BCC0E786F2}"/>
    <dgm:cxn modelId="{DE336CB5-2481-42E1-A441-8939C66CE203}" srcId="{0BBBF383-D7F8-4A7E-9EEF-5A670516C649}" destId="{2DCDD070-9FF8-4E53-8964-B1D42C18E1B2}" srcOrd="0" destOrd="0" parTransId="{3659A5AD-EBCB-4457-9879-D3F7CFF9EED3}" sibTransId="{C8EB6B41-5E0A-4EE0-AFEB-E678D8021270}"/>
    <dgm:cxn modelId="{664520B7-D742-497B-AE8D-1E937194CBD7}" srcId="{64746197-0BC9-4ED1-BED4-9D584358D021}" destId="{E2B82560-D33C-4692-8B13-A76B7702E1FB}" srcOrd="1" destOrd="0" parTransId="{25FF555F-09C2-4BBF-9489-1ECC5A4742AF}" sibTransId="{9EC746F2-0BF5-47FB-A7BE-0E53ACC1EF21}"/>
    <dgm:cxn modelId="{B250EDC4-5691-44FA-AE14-FEDC717DE9C2}" srcId="{0BBBF383-D7F8-4A7E-9EEF-5A670516C649}" destId="{944248BB-0DFA-43D5-98C6-4739000271AE}" srcOrd="1" destOrd="0" parTransId="{23F768DC-3D16-450C-80A2-26A1AD57A8AC}" sibTransId="{D569E3C4-AA85-491E-898A-C5F315D3473D}"/>
    <dgm:cxn modelId="{2225F1C5-64DE-4CD9-A048-9537EF6C6680}" srcId="{8A2652E9-2520-471E-85E3-EF06C4830002}" destId="{86BA0E86-E5BF-44AB-AFFB-3805CC632383}" srcOrd="0" destOrd="0" parTransId="{9DF41627-1219-4F58-9393-2C1CAF5D160D}" sibTransId="{ADE64625-F906-4389-A1E3-E69191E80AE4}"/>
    <dgm:cxn modelId="{B1AC17E7-8B01-4718-AFFD-A62E7288657A}" type="presOf" srcId="{6BC03194-288F-484F-9304-5DDC40D3D96D}" destId="{05C43FBF-4191-409D-9B92-094A54BDF8BC}" srcOrd="0" destOrd="0" presId="urn:microsoft.com/office/officeart/2018/2/layout/IconVerticalSolidList"/>
    <dgm:cxn modelId="{60C741F5-AD0F-4F4F-B76C-3D67C9AED99D}" srcId="{86BA0E86-E5BF-44AB-AFFB-3805CC632383}" destId="{66C86283-21C4-4513-95ED-418C96F3E5EA}" srcOrd="1" destOrd="0" parTransId="{1BC9CA9A-A845-41B1-B54D-38D3F0361F9B}" sibTransId="{605ED805-0AE5-4A1A-8EC3-49169C4A2C9D}"/>
    <dgm:cxn modelId="{F251AADA-7880-4645-8CD6-22C97CAE4426}" type="presParOf" srcId="{EF51C56B-0257-48AD-8B8C-61DF1ECD55B5}" destId="{EA132691-1A08-4CD7-989F-8273B3E103D6}" srcOrd="0" destOrd="0" presId="urn:microsoft.com/office/officeart/2018/2/layout/IconVerticalSolidList"/>
    <dgm:cxn modelId="{EA945E52-38B3-4877-B679-D1CD30466354}" type="presParOf" srcId="{EA132691-1A08-4CD7-989F-8273B3E103D6}" destId="{C3BB12EC-C747-4489-BA3D-78D0795A9CB8}" srcOrd="0" destOrd="0" presId="urn:microsoft.com/office/officeart/2018/2/layout/IconVerticalSolidList"/>
    <dgm:cxn modelId="{303D7285-DB48-45DC-A7E0-604E52F427CE}" type="presParOf" srcId="{EA132691-1A08-4CD7-989F-8273B3E103D6}" destId="{CD420F97-A2C3-44FA-8406-E80ABE912582}" srcOrd="1" destOrd="0" presId="urn:microsoft.com/office/officeart/2018/2/layout/IconVerticalSolidList"/>
    <dgm:cxn modelId="{58AA7FA4-008B-4D95-ACE6-92533D154808}" type="presParOf" srcId="{EA132691-1A08-4CD7-989F-8273B3E103D6}" destId="{843DF01B-031C-40F7-A1D3-CE91AF412F08}" srcOrd="2" destOrd="0" presId="urn:microsoft.com/office/officeart/2018/2/layout/IconVerticalSolidList"/>
    <dgm:cxn modelId="{3C9FE5CA-0433-4F21-AEED-432FC7C19D4A}" type="presParOf" srcId="{EA132691-1A08-4CD7-989F-8273B3E103D6}" destId="{8AF5871F-2127-4C16-BA9A-7975B48043ED}" srcOrd="3" destOrd="0" presId="urn:microsoft.com/office/officeart/2018/2/layout/IconVerticalSolidList"/>
    <dgm:cxn modelId="{34353AF3-5BC9-418A-8D69-C8703416D629}" type="presParOf" srcId="{EA132691-1A08-4CD7-989F-8273B3E103D6}" destId="{BFC04663-3B7D-411A-9B88-C470A7E582AC}" srcOrd="4" destOrd="0" presId="urn:microsoft.com/office/officeart/2018/2/layout/IconVerticalSolidList"/>
    <dgm:cxn modelId="{327F0C5D-B3C2-45AD-9946-768E77E891BB}" type="presParOf" srcId="{EF51C56B-0257-48AD-8B8C-61DF1ECD55B5}" destId="{F704BB05-0035-4171-85D9-D2B5730439FF}" srcOrd="1" destOrd="0" presId="urn:microsoft.com/office/officeart/2018/2/layout/IconVerticalSolidList"/>
    <dgm:cxn modelId="{0FAE8BB3-BAA7-4FD1-840A-AB3F8B6AC930}" type="presParOf" srcId="{EF51C56B-0257-48AD-8B8C-61DF1ECD55B5}" destId="{EB98A3E7-CC05-4DC7-B7A5-73ACF196B486}" srcOrd="2" destOrd="0" presId="urn:microsoft.com/office/officeart/2018/2/layout/IconVerticalSolidList"/>
    <dgm:cxn modelId="{3E425DBD-C87C-445E-8E08-47C26E22F6FD}" type="presParOf" srcId="{EB98A3E7-CC05-4DC7-B7A5-73ACF196B486}" destId="{82A615E7-F252-41D6-B0AC-895DED3F9655}" srcOrd="0" destOrd="0" presId="urn:microsoft.com/office/officeart/2018/2/layout/IconVerticalSolidList"/>
    <dgm:cxn modelId="{2A1AA143-F2BC-4F06-8492-3B8B798CBC4C}" type="presParOf" srcId="{EB98A3E7-CC05-4DC7-B7A5-73ACF196B486}" destId="{BF673B1B-79EB-4FC4-B60B-31715E56E73D}" srcOrd="1" destOrd="0" presId="urn:microsoft.com/office/officeart/2018/2/layout/IconVerticalSolidList"/>
    <dgm:cxn modelId="{8B0D6FB7-75FE-4201-BEA8-99BB890B6E2C}" type="presParOf" srcId="{EB98A3E7-CC05-4DC7-B7A5-73ACF196B486}" destId="{46503665-06F7-4CB0-A958-5497618265AB}" srcOrd="2" destOrd="0" presId="urn:microsoft.com/office/officeart/2018/2/layout/IconVerticalSolidList"/>
    <dgm:cxn modelId="{274E250F-A14E-464A-BC80-33CF125E995A}" type="presParOf" srcId="{EB98A3E7-CC05-4DC7-B7A5-73ACF196B486}" destId="{554A4086-011F-4781-B072-CF504799308E}" srcOrd="3" destOrd="0" presId="urn:microsoft.com/office/officeart/2018/2/layout/IconVerticalSolidList"/>
    <dgm:cxn modelId="{1B5CAA10-8A7B-45F1-BBBC-C481368351E3}" type="presParOf" srcId="{EB98A3E7-CC05-4DC7-B7A5-73ACF196B486}" destId="{1EFEEFD1-91A0-483C-99A3-2DE47C6B9691}" srcOrd="4" destOrd="0" presId="urn:microsoft.com/office/officeart/2018/2/layout/IconVerticalSolidList"/>
    <dgm:cxn modelId="{841846B1-865A-4913-A15B-79E4D9858047}" type="presParOf" srcId="{EF51C56B-0257-48AD-8B8C-61DF1ECD55B5}" destId="{481A4AE3-1F87-4F68-87D7-8C5C2EDB6294}" srcOrd="3" destOrd="0" presId="urn:microsoft.com/office/officeart/2018/2/layout/IconVerticalSolidList"/>
    <dgm:cxn modelId="{742433B5-B3DA-4FAE-A322-3E88AA1F64C0}" type="presParOf" srcId="{EF51C56B-0257-48AD-8B8C-61DF1ECD55B5}" destId="{8435E7E0-96CA-4B46-BDD3-AE01E87E151B}" srcOrd="4" destOrd="0" presId="urn:microsoft.com/office/officeart/2018/2/layout/IconVerticalSolidList"/>
    <dgm:cxn modelId="{8D1F5E26-1071-4934-9EB4-66211CAE49FC}" type="presParOf" srcId="{8435E7E0-96CA-4B46-BDD3-AE01E87E151B}" destId="{E26DB831-E7E4-487F-A4C2-299CA49AA83C}" srcOrd="0" destOrd="0" presId="urn:microsoft.com/office/officeart/2018/2/layout/IconVerticalSolidList"/>
    <dgm:cxn modelId="{DC233E7D-A967-4BFA-8228-3D5CE1E528FB}" type="presParOf" srcId="{8435E7E0-96CA-4B46-BDD3-AE01E87E151B}" destId="{BD8AC0D4-DD0E-49C3-94BE-98E000C1ED70}" srcOrd="1" destOrd="0" presId="urn:microsoft.com/office/officeart/2018/2/layout/IconVerticalSolidList"/>
    <dgm:cxn modelId="{77E02E41-1A6F-47CF-8414-DD62DD4EA500}" type="presParOf" srcId="{8435E7E0-96CA-4B46-BDD3-AE01E87E151B}" destId="{B9F9CCBE-7E83-4A7A-97C8-990AB02E4BCF}" srcOrd="2" destOrd="0" presId="urn:microsoft.com/office/officeart/2018/2/layout/IconVerticalSolidList"/>
    <dgm:cxn modelId="{B64AF5C0-DF47-4128-9628-507E706BA9AB}" type="presParOf" srcId="{8435E7E0-96CA-4B46-BDD3-AE01E87E151B}" destId="{A38D52C5-D161-488B-BF71-CE535FD7C804}" srcOrd="3" destOrd="0" presId="urn:microsoft.com/office/officeart/2018/2/layout/IconVerticalSolidList"/>
    <dgm:cxn modelId="{C1DDB7A9-D9D1-4A8A-8C14-566A3950D4B1}" type="presParOf" srcId="{8435E7E0-96CA-4B46-BDD3-AE01E87E151B}" destId="{9CF57BED-9B8E-4BA2-B295-469F68AD4FE9}" srcOrd="4" destOrd="0" presId="urn:microsoft.com/office/officeart/2018/2/layout/IconVerticalSolidList"/>
    <dgm:cxn modelId="{9CBBB107-1E8D-43A6-9F4D-764F84B73E8A}" type="presParOf" srcId="{EF51C56B-0257-48AD-8B8C-61DF1ECD55B5}" destId="{070172BE-AC78-4839-99EB-1C95CFC4FCD4}" srcOrd="5" destOrd="0" presId="urn:microsoft.com/office/officeart/2018/2/layout/IconVerticalSolidList"/>
    <dgm:cxn modelId="{FD6EC7E5-4301-4A44-8BDA-23438284DD68}" type="presParOf" srcId="{EF51C56B-0257-48AD-8B8C-61DF1ECD55B5}" destId="{2976DDF3-AD7F-4E7C-B6B4-259FBF12C47C}" srcOrd="6" destOrd="0" presId="urn:microsoft.com/office/officeart/2018/2/layout/IconVerticalSolidList"/>
    <dgm:cxn modelId="{11D2ED39-8AF6-461C-A327-5A358D63A2A4}" type="presParOf" srcId="{2976DDF3-AD7F-4E7C-B6B4-259FBF12C47C}" destId="{F1F57D82-D0B3-4316-95FC-57F48A08644B}" srcOrd="0" destOrd="0" presId="urn:microsoft.com/office/officeart/2018/2/layout/IconVerticalSolidList"/>
    <dgm:cxn modelId="{3FB6F818-D707-4514-AE6B-E7D7A53C00DD}" type="presParOf" srcId="{2976DDF3-AD7F-4E7C-B6B4-259FBF12C47C}" destId="{EA8B3000-863A-48AF-80D5-9D05DE13F13A}" srcOrd="1" destOrd="0" presId="urn:microsoft.com/office/officeart/2018/2/layout/IconVerticalSolidList"/>
    <dgm:cxn modelId="{8B2A9158-67B8-4A82-8FED-F8D38EE9ECFA}" type="presParOf" srcId="{2976DDF3-AD7F-4E7C-B6B4-259FBF12C47C}" destId="{938F7E38-D0FA-46AC-9FF0-35F5F61F585E}" srcOrd="2" destOrd="0" presId="urn:microsoft.com/office/officeart/2018/2/layout/IconVerticalSolidList"/>
    <dgm:cxn modelId="{AFA7C2DA-3417-4924-B97A-A89C35E66993}" type="presParOf" srcId="{2976DDF3-AD7F-4E7C-B6B4-259FBF12C47C}" destId="{7D2C208F-F373-4176-A8ED-B3DE3B029677}" srcOrd="3" destOrd="0" presId="urn:microsoft.com/office/officeart/2018/2/layout/IconVerticalSolidList"/>
    <dgm:cxn modelId="{A0D0278B-463E-4606-8E8A-31DED3ECECBA}" type="presParOf" srcId="{2976DDF3-AD7F-4E7C-B6B4-259FBF12C47C}" destId="{B449994A-0AFE-4B51-B299-A51B2DBA5CCC}" srcOrd="4" destOrd="0" presId="urn:microsoft.com/office/officeart/2018/2/layout/IconVerticalSolidList"/>
    <dgm:cxn modelId="{6E921EC5-A8CA-43A0-B72D-59FAC950C3E7}" type="presParOf" srcId="{EF51C56B-0257-48AD-8B8C-61DF1ECD55B5}" destId="{E4B8589C-52D4-42E7-9F13-74D59377182E}" srcOrd="7" destOrd="0" presId="urn:microsoft.com/office/officeart/2018/2/layout/IconVerticalSolidList"/>
    <dgm:cxn modelId="{6C9647A7-C259-4866-BE33-5EFDFF42A6CE}" type="presParOf" srcId="{EF51C56B-0257-48AD-8B8C-61DF1ECD55B5}" destId="{122040C8-557F-4A4A-A27C-FCC6645316B9}" srcOrd="8" destOrd="0" presId="urn:microsoft.com/office/officeart/2018/2/layout/IconVerticalSolidList"/>
    <dgm:cxn modelId="{80D1DE4E-5A2F-4741-99B5-03F90A72A20B}" type="presParOf" srcId="{122040C8-557F-4A4A-A27C-FCC6645316B9}" destId="{C15BDC1D-32CE-496C-ADE4-0082A175DB5B}" srcOrd="0" destOrd="0" presId="urn:microsoft.com/office/officeart/2018/2/layout/IconVerticalSolidList"/>
    <dgm:cxn modelId="{84804325-0CC3-4D42-A8DC-136017C5D08F}" type="presParOf" srcId="{122040C8-557F-4A4A-A27C-FCC6645316B9}" destId="{B55F20C5-4163-4D32-B7AF-29F7C6372753}" srcOrd="1" destOrd="0" presId="urn:microsoft.com/office/officeart/2018/2/layout/IconVerticalSolidList"/>
    <dgm:cxn modelId="{75ABA531-F2F3-41FE-84C2-B720B332E8E2}" type="presParOf" srcId="{122040C8-557F-4A4A-A27C-FCC6645316B9}" destId="{C1C44D93-6A35-4FD4-AF97-CDFEDCF616A4}" srcOrd="2" destOrd="0" presId="urn:microsoft.com/office/officeart/2018/2/layout/IconVerticalSolidList"/>
    <dgm:cxn modelId="{39CEAD7F-BE1F-4761-BB56-DF4B45E62B1B}" type="presParOf" srcId="{122040C8-557F-4A4A-A27C-FCC6645316B9}" destId="{05C43FBF-4191-409D-9B92-094A54BDF8B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1B8783-1B33-46C0-A1A6-B78847D0BA7C}"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CA"/>
        </a:p>
      </dgm:t>
    </dgm:pt>
    <dgm:pt modelId="{269884C8-315D-4A42-AFF2-B13E4C701398}">
      <dgm:prSet phldrT="[Text]"/>
      <dgm:spPr/>
      <dgm:t>
        <a:bodyPr/>
        <a:lstStyle/>
        <a:p>
          <a:r>
            <a:rPr lang="en-US" dirty="0"/>
            <a:t>NSM</a:t>
          </a:r>
          <a:endParaRPr lang="en-CA" dirty="0"/>
        </a:p>
      </dgm:t>
    </dgm:pt>
    <dgm:pt modelId="{4A665704-8C14-4B91-8790-7E6087DA481E}" type="parTrans" cxnId="{FCE544B3-42C9-481B-80C2-2E054627A40A}">
      <dgm:prSet/>
      <dgm:spPr/>
      <dgm:t>
        <a:bodyPr/>
        <a:lstStyle/>
        <a:p>
          <a:endParaRPr lang="en-CA"/>
        </a:p>
      </dgm:t>
    </dgm:pt>
    <dgm:pt modelId="{1BB86585-FAC1-4484-8D95-89F10C448F23}" type="sibTrans" cxnId="{FCE544B3-42C9-481B-80C2-2E054627A40A}">
      <dgm:prSet/>
      <dgm:spPr/>
      <dgm:t>
        <a:bodyPr/>
        <a:lstStyle/>
        <a:p>
          <a:endParaRPr lang="en-CA"/>
        </a:p>
      </dgm:t>
    </dgm:pt>
    <dgm:pt modelId="{431367CC-7E17-4061-A950-340201D9B664}">
      <dgm:prSet phldrT="[Text]"/>
      <dgm:spPr/>
      <dgm:t>
        <a:bodyPr/>
        <a:lstStyle/>
        <a:p>
          <a:r>
            <a:rPr lang="en-US" dirty="0"/>
            <a:t>Assurance</a:t>
          </a:r>
          <a:endParaRPr lang="en-CA" dirty="0"/>
        </a:p>
      </dgm:t>
    </dgm:pt>
    <dgm:pt modelId="{89D9B491-C168-4A03-8675-39FC2B49F418}" type="parTrans" cxnId="{49DE64C7-3D93-416E-82A5-D8EDF862EC50}">
      <dgm:prSet/>
      <dgm:spPr/>
      <dgm:t>
        <a:bodyPr/>
        <a:lstStyle/>
        <a:p>
          <a:endParaRPr lang="en-CA"/>
        </a:p>
      </dgm:t>
    </dgm:pt>
    <dgm:pt modelId="{788AD83B-5093-46D9-85B0-764450A45C8E}" type="sibTrans" cxnId="{49DE64C7-3D93-416E-82A5-D8EDF862EC50}">
      <dgm:prSet/>
      <dgm:spPr/>
      <dgm:t>
        <a:bodyPr/>
        <a:lstStyle/>
        <a:p>
          <a:endParaRPr lang="en-CA"/>
        </a:p>
      </dgm:t>
    </dgm:pt>
    <dgm:pt modelId="{20A00EBC-6BA9-46BA-ADB9-C1211B4AFA99}">
      <dgm:prSet phldrT="[Text]"/>
      <dgm:spPr/>
      <dgm:t>
        <a:bodyPr/>
        <a:lstStyle/>
        <a:p>
          <a:r>
            <a:rPr lang="en-US" dirty="0"/>
            <a:t>Host Forensics</a:t>
          </a:r>
          <a:endParaRPr lang="en-CA" dirty="0"/>
        </a:p>
      </dgm:t>
    </dgm:pt>
    <dgm:pt modelId="{20E2A9D8-0F7A-4495-A526-534A761D3188}" type="parTrans" cxnId="{DAA3B9CE-6BD5-4A96-A3A4-0C9ABB386322}">
      <dgm:prSet/>
      <dgm:spPr/>
      <dgm:t>
        <a:bodyPr/>
        <a:lstStyle/>
        <a:p>
          <a:endParaRPr lang="en-CA"/>
        </a:p>
      </dgm:t>
    </dgm:pt>
    <dgm:pt modelId="{E0D5C8A7-3A06-4E8E-BD60-FE108BE1B2E5}" type="sibTrans" cxnId="{DAA3B9CE-6BD5-4A96-A3A4-0C9ABB386322}">
      <dgm:prSet/>
      <dgm:spPr/>
      <dgm:t>
        <a:bodyPr/>
        <a:lstStyle/>
        <a:p>
          <a:endParaRPr lang="en-CA"/>
        </a:p>
      </dgm:t>
    </dgm:pt>
    <dgm:pt modelId="{8128670C-1171-4718-8EB7-3DA671F19EDD}">
      <dgm:prSet phldrT="[Text]"/>
      <dgm:spPr/>
      <dgm:t>
        <a:bodyPr/>
        <a:lstStyle/>
        <a:p>
          <a:r>
            <a:rPr lang="en-US" dirty="0"/>
            <a:t>Windows Security</a:t>
          </a:r>
          <a:endParaRPr lang="en-CA" dirty="0"/>
        </a:p>
      </dgm:t>
    </dgm:pt>
    <dgm:pt modelId="{196C3DED-C0D8-4B96-A15F-73F41B7D527F}" type="parTrans" cxnId="{B7DBEFF2-5B89-41F3-BE94-76B48A75B2A6}">
      <dgm:prSet/>
      <dgm:spPr/>
      <dgm:t>
        <a:bodyPr/>
        <a:lstStyle/>
        <a:p>
          <a:endParaRPr lang="en-CA"/>
        </a:p>
      </dgm:t>
    </dgm:pt>
    <dgm:pt modelId="{852F3DDC-EC69-4A81-A92D-5CCFFB7C9B0C}" type="sibTrans" cxnId="{B7DBEFF2-5B89-41F3-BE94-76B48A75B2A6}">
      <dgm:prSet/>
      <dgm:spPr/>
      <dgm:t>
        <a:bodyPr/>
        <a:lstStyle/>
        <a:p>
          <a:endParaRPr lang="en-CA"/>
        </a:p>
      </dgm:t>
    </dgm:pt>
    <dgm:pt modelId="{A9F9108B-9211-421E-A5D4-F6744AE48063}">
      <dgm:prSet phldrT="[Text]"/>
      <dgm:spPr/>
      <dgm:t>
        <a:bodyPr/>
        <a:lstStyle/>
        <a:p>
          <a:endParaRPr lang="en-CA"/>
        </a:p>
      </dgm:t>
    </dgm:pt>
    <dgm:pt modelId="{E9E8B778-2D56-421D-99B5-361AD5CAF049}" type="parTrans" cxnId="{EA19E5DA-4973-4045-BE3D-795734EDB455}">
      <dgm:prSet/>
      <dgm:spPr/>
      <dgm:t>
        <a:bodyPr/>
        <a:lstStyle/>
        <a:p>
          <a:endParaRPr lang="en-CA"/>
        </a:p>
      </dgm:t>
    </dgm:pt>
    <dgm:pt modelId="{EC85190C-873B-4FDB-B5BE-8890E4A83CAA}" type="sibTrans" cxnId="{EA19E5DA-4973-4045-BE3D-795734EDB455}">
      <dgm:prSet/>
      <dgm:spPr/>
      <dgm:t>
        <a:bodyPr/>
        <a:lstStyle/>
        <a:p>
          <a:endParaRPr lang="en-CA"/>
        </a:p>
      </dgm:t>
    </dgm:pt>
    <dgm:pt modelId="{C2D075DA-4945-4A06-A978-6B17201DD823}">
      <dgm:prSet phldrT="[Text]"/>
      <dgm:spPr/>
      <dgm:t>
        <a:bodyPr/>
        <a:lstStyle/>
        <a:p>
          <a:endParaRPr lang="en-CA"/>
        </a:p>
      </dgm:t>
    </dgm:pt>
    <dgm:pt modelId="{6E3CABF1-6BF0-41ED-B053-0EAC46B8AE2D}" type="parTrans" cxnId="{0529A9D0-F3C7-4677-B081-EB6824E2A2A1}">
      <dgm:prSet/>
      <dgm:spPr/>
      <dgm:t>
        <a:bodyPr/>
        <a:lstStyle/>
        <a:p>
          <a:endParaRPr lang="en-CA"/>
        </a:p>
      </dgm:t>
    </dgm:pt>
    <dgm:pt modelId="{A00E6341-EA78-4DF3-82DF-5A2A105D521F}" type="sibTrans" cxnId="{0529A9D0-F3C7-4677-B081-EB6824E2A2A1}">
      <dgm:prSet/>
      <dgm:spPr/>
      <dgm:t>
        <a:bodyPr/>
        <a:lstStyle/>
        <a:p>
          <a:endParaRPr lang="en-CA"/>
        </a:p>
      </dgm:t>
    </dgm:pt>
    <dgm:pt modelId="{D4EEA1FC-6333-4628-81C4-05CBF771E59C}" type="pres">
      <dgm:prSet presAssocID="{FC1B8783-1B33-46C0-A1A6-B78847D0BA7C}" presName="Name0" presStyleCnt="0">
        <dgm:presLayoutVars>
          <dgm:chMax val="4"/>
          <dgm:resizeHandles val="exact"/>
        </dgm:presLayoutVars>
      </dgm:prSet>
      <dgm:spPr/>
    </dgm:pt>
    <dgm:pt modelId="{9DEB5922-9E84-4C5E-8065-67BF4AB4B704}" type="pres">
      <dgm:prSet presAssocID="{FC1B8783-1B33-46C0-A1A6-B78847D0BA7C}" presName="ellipse" presStyleLbl="trBgShp" presStyleIdx="0" presStyleCnt="1"/>
      <dgm:spPr/>
    </dgm:pt>
    <dgm:pt modelId="{9D7C0AB9-DBDA-408F-B633-06275BBD7D53}" type="pres">
      <dgm:prSet presAssocID="{FC1B8783-1B33-46C0-A1A6-B78847D0BA7C}" presName="arrow1" presStyleLbl="fgShp" presStyleIdx="0" presStyleCnt="1"/>
      <dgm:spPr/>
    </dgm:pt>
    <dgm:pt modelId="{901185DD-BB8C-4D2F-B7A0-4C928054EBDB}" type="pres">
      <dgm:prSet presAssocID="{FC1B8783-1B33-46C0-A1A6-B78847D0BA7C}" presName="rectangle" presStyleLbl="revTx" presStyleIdx="0" presStyleCnt="1">
        <dgm:presLayoutVars>
          <dgm:bulletEnabled val="1"/>
        </dgm:presLayoutVars>
      </dgm:prSet>
      <dgm:spPr/>
    </dgm:pt>
    <dgm:pt modelId="{0C8C93BD-560C-4B3D-8762-E113CECEE888}" type="pres">
      <dgm:prSet presAssocID="{431367CC-7E17-4061-A950-340201D9B664}" presName="item1" presStyleLbl="node1" presStyleIdx="0" presStyleCnt="3">
        <dgm:presLayoutVars>
          <dgm:bulletEnabled val="1"/>
        </dgm:presLayoutVars>
      </dgm:prSet>
      <dgm:spPr/>
    </dgm:pt>
    <dgm:pt modelId="{7EE2A5C9-E6A6-4E92-9616-3D2BC7BD33F1}" type="pres">
      <dgm:prSet presAssocID="{20A00EBC-6BA9-46BA-ADB9-C1211B4AFA99}" presName="item2" presStyleLbl="node1" presStyleIdx="1" presStyleCnt="3">
        <dgm:presLayoutVars>
          <dgm:bulletEnabled val="1"/>
        </dgm:presLayoutVars>
      </dgm:prSet>
      <dgm:spPr/>
    </dgm:pt>
    <dgm:pt modelId="{B4881CF4-8452-4FD9-80C2-73B86AD90244}" type="pres">
      <dgm:prSet presAssocID="{8128670C-1171-4718-8EB7-3DA671F19EDD}" presName="item3" presStyleLbl="node1" presStyleIdx="2" presStyleCnt="3" custLinFactNeighborX="17776" custLinFactNeighborY="11169">
        <dgm:presLayoutVars>
          <dgm:bulletEnabled val="1"/>
        </dgm:presLayoutVars>
      </dgm:prSet>
      <dgm:spPr/>
    </dgm:pt>
    <dgm:pt modelId="{D40E6A0D-46F6-4751-B3EE-D56A419E1315}" type="pres">
      <dgm:prSet presAssocID="{FC1B8783-1B33-46C0-A1A6-B78847D0BA7C}" presName="funnel" presStyleLbl="trAlignAcc1" presStyleIdx="0" presStyleCnt="1" custScaleX="157897" custScaleY="142857" custLinFactNeighborY="-307"/>
      <dgm:spPr/>
    </dgm:pt>
  </dgm:ptLst>
  <dgm:cxnLst>
    <dgm:cxn modelId="{EAEF7D40-BAB8-422E-8B44-76967A85B841}" type="presOf" srcId="{20A00EBC-6BA9-46BA-ADB9-C1211B4AFA99}" destId="{0C8C93BD-560C-4B3D-8762-E113CECEE888}" srcOrd="0" destOrd="0" presId="urn:microsoft.com/office/officeart/2005/8/layout/funnel1"/>
    <dgm:cxn modelId="{FCE544B3-42C9-481B-80C2-2E054627A40A}" srcId="{FC1B8783-1B33-46C0-A1A6-B78847D0BA7C}" destId="{269884C8-315D-4A42-AFF2-B13E4C701398}" srcOrd="0" destOrd="0" parTransId="{4A665704-8C14-4B91-8790-7E6087DA481E}" sibTransId="{1BB86585-FAC1-4484-8D95-89F10C448F23}"/>
    <dgm:cxn modelId="{6E4384B6-0A77-42F3-9C91-E3192730678E}" type="presOf" srcId="{FC1B8783-1B33-46C0-A1A6-B78847D0BA7C}" destId="{D4EEA1FC-6333-4628-81C4-05CBF771E59C}" srcOrd="0" destOrd="0" presId="urn:microsoft.com/office/officeart/2005/8/layout/funnel1"/>
    <dgm:cxn modelId="{49DE64C7-3D93-416E-82A5-D8EDF862EC50}" srcId="{FC1B8783-1B33-46C0-A1A6-B78847D0BA7C}" destId="{431367CC-7E17-4061-A950-340201D9B664}" srcOrd="1" destOrd="0" parTransId="{89D9B491-C168-4A03-8675-39FC2B49F418}" sibTransId="{788AD83B-5093-46D9-85B0-764450A45C8E}"/>
    <dgm:cxn modelId="{E0FEFECA-7FED-4754-B811-82FE818D338B}" type="presOf" srcId="{431367CC-7E17-4061-A950-340201D9B664}" destId="{7EE2A5C9-E6A6-4E92-9616-3D2BC7BD33F1}" srcOrd="0" destOrd="0" presId="urn:microsoft.com/office/officeart/2005/8/layout/funnel1"/>
    <dgm:cxn modelId="{DAA3B9CE-6BD5-4A96-A3A4-0C9ABB386322}" srcId="{FC1B8783-1B33-46C0-A1A6-B78847D0BA7C}" destId="{20A00EBC-6BA9-46BA-ADB9-C1211B4AFA99}" srcOrd="2" destOrd="0" parTransId="{20E2A9D8-0F7A-4495-A526-534A761D3188}" sibTransId="{E0D5C8A7-3A06-4E8E-BD60-FE108BE1B2E5}"/>
    <dgm:cxn modelId="{0529A9D0-F3C7-4677-B081-EB6824E2A2A1}" srcId="{FC1B8783-1B33-46C0-A1A6-B78847D0BA7C}" destId="{C2D075DA-4945-4A06-A978-6B17201DD823}" srcOrd="5" destOrd="0" parTransId="{6E3CABF1-6BF0-41ED-B053-0EAC46B8AE2D}" sibTransId="{A00E6341-EA78-4DF3-82DF-5A2A105D521F}"/>
    <dgm:cxn modelId="{EA19E5DA-4973-4045-BE3D-795734EDB455}" srcId="{FC1B8783-1B33-46C0-A1A6-B78847D0BA7C}" destId="{A9F9108B-9211-421E-A5D4-F6744AE48063}" srcOrd="4" destOrd="0" parTransId="{E9E8B778-2D56-421D-99B5-361AD5CAF049}" sibTransId="{EC85190C-873B-4FDB-B5BE-8890E4A83CAA}"/>
    <dgm:cxn modelId="{0E3CBEE8-AA80-4A74-BADD-1B4F9CED5E14}" type="presOf" srcId="{269884C8-315D-4A42-AFF2-B13E4C701398}" destId="{B4881CF4-8452-4FD9-80C2-73B86AD90244}" srcOrd="0" destOrd="0" presId="urn:microsoft.com/office/officeart/2005/8/layout/funnel1"/>
    <dgm:cxn modelId="{B7DBEFF2-5B89-41F3-BE94-76B48A75B2A6}" srcId="{FC1B8783-1B33-46C0-A1A6-B78847D0BA7C}" destId="{8128670C-1171-4718-8EB7-3DA671F19EDD}" srcOrd="3" destOrd="0" parTransId="{196C3DED-C0D8-4B96-A15F-73F41B7D527F}" sibTransId="{852F3DDC-EC69-4A81-A92D-5CCFFB7C9B0C}"/>
    <dgm:cxn modelId="{010895F7-1407-4593-AD42-C48DA58F8EC9}" type="presOf" srcId="{8128670C-1171-4718-8EB7-3DA671F19EDD}" destId="{901185DD-BB8C-4D2F-B7A0-4C928054EBDB}" srcOrd="0" destOrd="0" presId="urn:microsoft.com/office/officeart/2005/8/layout/funnel1"/>
    <dgm:cxn modelId="{F1F7FEC5-C45D-45A9-8D1D-39E57F9023D5}" type="presParOf" srcId="{D4EEA1FC-6333-4628-81C4-05CBF771E59C}" destId="{9DEB5922-9E84-4C5E-8065-67BF4AB4B704}" srcOrd="0" destOrd="0" presId="urn:microsoft.com/office/officeart/2005/8/layout/funnel1"/>
    <dgm:cxn modelId="{664AFB61-F04E-4E78-ABCC-5BFE8BBCEDA5}" type="presParOf" srcId="{D4EEA1FC-6333-4628-81C4-05CBF771E59C}" destId="{9D7C0AB9-DBDA-408F-B633-06275BBD7D53}" srcOrd="1" destOrd="0" presId="urn:microsoft.com/office/officeart/2005/8/layout/funnel1"/>
    <dgm:cxn modelId="{D18FA530-4503-403C-AAA6-3373420D6FE7}" type="presParOf" srcId="{D4EEA1FC-6333-4628-81C4-05CBF771E59C}" destId="{901185DD-BB8C-4D2F-B7A0-4C928054EBDB}" srcOrd="2" destOrd="0" presId="urn:microsoft.com/office/officeart/2005/8/layout/funnel1"/>
    <dgm:cxn modelId="{E188330E-1178-4549-BFBA-20296BF4E92A}" type="presParOf" srcId="{D4EEA1FC-6333-4628-81C4-05CBF771E59C}" destId="{0C8C93BD-560C-4B3D-8762-E113CECEE888}" srcOrd="3" destOrd="0" presId="urn:microsoft.com/office/officeart/2005/8/layout/funnel1"/>
    <dgm:cxn modelId="{BE6AFC01-C892-4015-9B53-39871EAF198D}" type="presParOf" srcId="{D4EEA1FC-6333-4628-81C4-05CBF771E59C}" destId="{7EE2A5C9-E6A6-4E92-9616-3D2BC7BD33F1}" srcOrd="4" destOrd="0" presId="urn:microsoft.com/office/officeart/2005/8/layout/funnel1"/>
    <dgm:cxn modelId="{67CA99A0-9BDF-4D0F-B4B5-F06361C14156}" type="presParOf" srcId="{D4EEA1FC-6333-4628-81C4-05CBF771E59C}" destId="{B4881CF4-8452-4FD9-80C2-73B86AD90244}" srcOrd="5" destOrd="0" presId="urn:microsoft.com/office/officeart/2005/8/layout/funnel1"/>
    <dgm:cxn modelId="{6B0D8756-CBEC-445F-A21D-60C0695B1D44}" type="presParOf" srcId="{D4EEA1FC-6333-4628-81C4-05CBF771E59C}" destId="{D40E6A0D-46F6-4751-B3EE-D56A419E1315}" srcOrd="6" destOrd="0" presId="urn:microsoft.com/office/officeart/2005/8/layout/funnel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D6679E-DAED-49AD-89B1-D4F3E8DDE5C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A978CF-D77A-47BB-AB9F-FF8AC2976353}">
      <dgm:prSet/>
      <dgm:spPr/>
      <dgm:t>
        <a:bodyPr/>
        <a:lstStyle/>
        <a:p>
          <a:pPr>
            <a:defRPr b="1"/>
          </a:pPr>
          <a:r>
            <a:rPr lang="en-US"/>
            <a:t>BAD:</a:t>
          </a:r>
        </a:p>
      </dgm:t>
    </dgm:pt>
    <dgm:pt modelId="{28179249-6AD7-40EE-8CC9-C588511222BF}" type="parTrans" cxnId="{375BC821-2EEF-4CE0-9507-6AE4C655A47A}">
      <dgm:prSet/>
      <dgm:spPr/>
      <dgm:t>
        <a:bodyPr/>
        <a:lstStyle/>
        <a:p>
          <a:endParaRPr lang="en-US"/>
        </a:p>
      </dgm:t>
    </dgm:pt>
    <dgm:pt modelId="{51990B73-55D6-4AD2-B537-0B01A26572D3}" type="sibTrans" cxnId="{375BC821-2EEF-4CE0-9507-6AE4C655A47A}">
      <dgm:prSet/>
      <dgm:spPr/>
      <dgm:t>
        <a:bodyPr/>
        <a:lstStyle/>
        <a:p>
          <a:endParaRPr lang="en-US"/>
        </a:p>
      </dgm:t>
    </dgm:pt>
    <dgm:pt modelId="{D65F2FBA-1758-4A25-A188-63A9D229CFF8}">
      <dgm:prSet/>
      <dgm:spPr/>
      <dgm:t>
        <a:bodyPr/>
        <a:lstStyle/>
        <a:p>
          <a:r>
            <a:rPr lang="en-US" dirty="0"/>
            <a:t>“Users are stupid and click everything”</a:t>
          </a:r>
        </a:p>
      </dgm:t>
    </dgm:pt>
    <dgm:pt modelId="{F0F05490-C95F-4883-9222-C29269D1AE64}" type="parTrans" cxnId="{1E95BD0C-B2E8-4A0C-8EFE-426AD31022A3}">
      <dgm:prSet/>
      <dgm:spPr/>
      <dgm:t>
        <a:bodyPr/>
        <a:lstStyle/>
        <a:p>
          <a:endParaRPr lang="en-US"/>
        </a:p>
      </dgm:t>
    </dgm:pt>
    <dgm:pt modelId="{FED0C93D-6ACB-49AD-8A10-9504420705CE}" type="sibTrans" cxnId="{1E95BD0C-B2E8-4A0C-8EFE-426AD31022A3}">
      <dgm:prSet/>
      <dgm:spPr/>
      <dgm:t>
        <a:bodyPr/>
        <a:lstStyle/>
        <a:p>
          <a:endParaRPr lang="en-US"/>
        </a:p>
      </dgm:t>
    </dgm:pt>
    <dgm:pt modelId="{1926E294-EE38-421C-BBCE-BCD1F0DFA76B}">
      <dgm:prSet/>
      <dgm:spPr/>
      <dgm:t>
        <a:bodyPr/>
        <a:lstStyle/>
        <a:p>
          <a:r>
            <a:rPr lang="en-US" dirty="0"/>
            <a:t>“These developers are so stupid, why can’t they just code a secure app”</a:t>
          </a:r>
        </a:p>
      </dgm:t>
    </dgm:pt>
    <dgm:pt modelId="{3CFCF8EE-877A-46C4-96CE-EE0736A0A2C0}" type="parTrans" cxnId="{B6C34C6E-A426-410E-8674-86FC1DAA5223}">
      <dgm:prSet/>
      <dgm:spPr/>
      <dgm:t>
        <a:bodyPr/>
        <a:lstStyle/>
        <a:p>
          <a:endParaRPr lang="en-US"/>
        </a:p>
      </dgm:t>
    </dgm:pt>
    <dgm:pt modelId="{FE710C64-5535-4142-96D0-5557EABE7CA0}" type="sibTrans" cxnId="{B6C34C6E-A426-410E-8674-86FC1DAA5223}">
      <dgm:prSet/>
      <dgm:spPr/>
      <dgm:t>
        <a:bodyPr/>
        <a:lstStyle/>
        <a:p>
          <a:endParaRPr lang="en-US"/>
        </a:p>
      </dgm:t>
    </dgm:pt>
    <dgm:pt modelId="{40AD6993-68ED-41A4-B339-66C3A829C014}">
      <dgm:prSet/>
      <dgm:spPr/>
      <dgm:t>
        <a:bodyPr/>
        <a:lstStyle/>
        <a:p>
          <a:r>
            <a:rPr lang="en-US" dirty="0"/>
            <a:t>“Who set Active Directory up this way, what an ******”</a:t>
          </a:r>
        </a:p>
      </dgm:t>
    </dgm:pt>
    <dgm:pt modelId="{957AFACD-33AB-4121-94DC-78E04BC11765}" type="parTrans" cxnId="{83B999C6-B995-44C5-BFC1-5FB7D3AE2F90}">
      <dgm:prSet/>
      <dgm:spPr/>
      <dgm:t>
        <a:bodyPr/>
        <a:lstStyle/>
        <a:p>
          <a:endParaRPr lang="en-US"/>
        </a:p>
      </dgm:t>
    </dgm:pt>
    <dgm:pt modelId="{014A9FEA-A7AE-4529-B476-3FBBE55DCC0E}" type="sibTrans" cxnId="{83B999C6-B995-44C5-BFC1-5FB7D3AE2F90}">
      <dgm:prSet/>
      <dgm:spPr/>
      <dgm:t>
        <a:bodyPr/>
        <a:lstStyle/>
        <a:p>
          <a:endParaRPr lang="en-US"/>
        </a:p>
      </dgm:t>
    </dgm:pt>
    <dgm:pt modelId="{99B290F6-428F-4241-89E0-F0262FDD30F1}">
      <dgm:prSet/>
      <dgm:spPr/>
      <dgm:t>
        <a:bodyPr/>
        <a:lstStyle/>
        <a:p>
          <a:pPr>
            <a:defRPr b="1"/>
          </a:pPr>
          <a:r>
            <a:rPr lang="en-CA"/>
            <a:t>Why are these bad?</a:t>
          </a:r>
          <a:endParaRPr lang="en-US"/>
        </a:p>
      </dgm:t>
    </dgm:pt>
    <dgm:pt modelId="{B835761A-564E-40E0-B9A1-F896C23C7C6D}" type="parTrans" cxnId="{BBD4BC7F-66F7-4965-8699-BAEB5D8A2C98}">
      <dgm:prSet/>
      <dgm:spPr/>
      <dgm:t>
        <a:bodyPr/>
        <a:lstStyle/>
        <a:p>
          <a:endParaRPr lang="en-US"/>
        </a:p>
      </dgm:t>
    </dgm:pt>
    <dgm:pt modelId="{8E18746A-199A-4CC6-BAFF-1AA55BBFC71B}" type="sibTrans" cxnId="{BBD4BC7F-66F7-4965-8699-BAEB5D8A2C98}">
      <dgm:prSet/>
      <dgm:spPr/>
      <dgm:t>
        <a:bodyPr/>
        <a:lstStyle/>
        <a:p>
          <a:endParaRPr lang="en-US"/>
        </a:p>
      </dgm:t>
    </dgm:pt>
    <dgm:pt modelId="{80BFA9DD-4B1A-46E2-8469-B249ECE54304}">
      <dgm:prSet custT="1"/>
      <dgm:spPr/>
      <dgm:t>
        <a:bodyPr/>
        <a:lstStyle/>
        <a:p>
          <a:r>
            <a:rPr lang="en-CA" sz="2400" dirty="0"/>
            <a:t>They don’t solve anything</a:t>
          </a:r>
          <a:endParaRPr lang="en-US" sz="2400" dirty="0"/>
        </a:p>
      </dgm:t>
    </dgm:pt>
    <dgm:pt modelId="{136FE693-3B73-446C-B33B-84530091529D}" type="parTrans" cxnId="{A1261584-271C-4376-8BB4-0868C9C6E066}">
      <dgm:prSet/>
      <dgm:spPr/>
      <dgm:t>
        <a:bodyPr/>
        <a:lstStyle/>
        <a:p>
          <a:endParaRPr lang="en-US"/>
        </a:p>
      </dgm:t>
    </dgm:pt>
    <dgm:pt modelId="{4E591730-AC91-4CAF-94DD-99F0306D3B87}" type="sibTrans" cxnId="{A1261584-271C-4376-8BB4-0868C9C6E066}">
      <dgm:prSet/>
      <dgm:spPr/>
      <dgm:t>
        <a:bodyPr/>
        <a:lstStyle/>
        <a:p>
          <a:endParaRPr lang="en-US"/>
        </a:p>
      </dgm:t>
    </dgm:pt>
    <dgm:pt modelId="{EFE56F7F-B11E-4598-A954-BEDD6C99BC11}">
      <dgm:prSet custT="1"/>
      <dgm:spPr/>
      <dgm:t>
        <a:bodyPr/>
        <a:lstStyle/>
        <a:p>
          <a:r>
            <a:rPr lang="en-CA" sz="2400" dirty="0"/>
            <a:t>You’re offering no solution</a:t>
          </a:r>
          <a:endParaRPr lang="en-US" sz="2400" dirty="0"/>
        </a:p>
      </dgm:t>
    </dgm:pt>
    <dgm:pt modelId="{BA0DB72B-EE82-4AE4-BA44-07ABC54BF6A4}" type="parTrans" cxnId="{472DF0B4-F375-4013-9081-BE7D4EB1AB42}">
      <dgm:prSet/>
      <dgm:spPr/>
      <dgm:t>
        <a:bodyPr/>
        <a:lstStyle/>
        <a:p>
          <a:endParaRPr lang="en-US"/>
        </a:p>
      </dgm:t>
    </dgm:pt>
    <dgm:pt modelId="{76AB01F3-B7A0-4775-986B-09CF5B4BA90B}" type="sibTrans" cxnId="{472DF0B4-F375-4013-9081-BE7D4EB1AB42}">
      <dgm:prSet/>
      <dgm:spPr/>
      <dgm:t>
        <a:bodyPr/>
        <a:lstStyle/>
        <a:p>
          <a:endParaRPr lang="en-US"/>
        </a:p>
      </dgm:t>
    </dgm:pt>
    <dgm:pt modelId="{86DD4D38-2053-48EA-9894-D7ED37436512}">
      <dgm:prSet custT="1"/>
      <dgm:spPr/>
      <dgm:t>
        <a:bodyPr/>
        <a:lstStyle/>
        <a:p>
          <a:r>
            <a:rPr lang="en-CA" sz="2400" dirty="0"/>
            <a:t>You aren’t getting paid to complain</a:t>
          </a:r>
        </a:p>
        <a:p>
          <a:r>
            <a:rPr lang="en-CA" sz="2400" dirty="0"/>
            <a:t>Not Professional</a:t>
          </a:r>
          <a:endParaRPr lang="en-US" sz="2400" dirty="0"/>
        </a:p>
      </dgm:t>
    </dgm:pt>
    <dgm:pt modelId="{6897B20D-C446-479E-A18C-E1B6EA21A4CF}" type="parTrans" cxnId="{AF05B76F-D62F-49A0-A5A2-531DCBC86573}">
      <dgm:prSet/>
      <dgm:spPr/>
      <dgm:t>
        <a:bodyPr/>
        <a:lstStyle/>
        <a:p>
          <a:endParaRPr lang="en-US"/>
        </a:p>
      </dgm:t>
    </dgm:pt>
    <dgm:pt modelId="{75D2B840-92A1-4410-AB2C-E1253D25DA19}" type="sibTrans" cxnId="{AF05B76F-D62F-49A0-A5A2-531DCBC86573}">
      <dgm:prSet/>
      <dgm:spPr/>
      <dgm:t>
        <a:bodyPr/>
        <a:lstStyle/>
        <a:p>
          <a:endParaRPr lang="en-US"/>
        </a:p>
      </dgm:t>
    </dgm:pt>
    <dgm:pt modelId="{FCEAA8CF-6F2E-4E40-8B24-2C2DC177ADD9}">
      <dgm:prSet/>
      <dgm:spPr/>
      <dgm:t>
        <a:bodyPr/>
        <a:lstStyle/>
        <a:p>
          <a:r>
            <a:rPr lang="en-US" dirty="0"/>
            <a:t>“Everyone’s password sucks”</a:t>
          </a:r>
        </a:p>
      </dgm:t>
    </dgm:pt>
    <dgm:pt modelId="{F3121031-2B0A-4ADE-BFD4-39B50BE5D191}" type="sibTrans" cxnId="{23DFD382-2CCB-4B4F-86F9-03B1D74516CE}">
      <dgm:prSet/>
      <dgm:spPr/>
      <dgm:t>
        <a:bodyPr/>
        <a:lstStyle/>
        <a:p>
          <a:endParaRPr lang="en-US"/>
        </a:p>
      </dgm:t>
    </dgm:pt>
    <dgm:pt modelId="{BAC9537C-1011-4ABD-8771-CDA1E0DB7721}" type="parTrans" cxnId="{23DFD382-2CCB-4B4F-86F9-03B1D74516CE}">
      <dgm:prSet/>
      <dgm:spPr/>
      <dgm:t>
        <a:bodyPr/>
        <a:lstStyle/>
        <a:p>
          <a:endParaRPr lang="en-US"/>
        </a:p>
      </dgm:t>
    </dgm:pt>
    <dgm:pt modelId="{DE37D6C4-F332-4B97-B685-E4264BE11746}" type="pres">
      <dgm:prSet presAssocID="{00D6679E-DAED-49AD-89B1-D4F3E8DDE5C6}" presName="root" presStyleCnt="0">
        <dgm:presLayoutVars>
          <dgm:dir/>
          <dgm:resizeHandles val="exact"/>
        </dgm:presLayoutVars>
      </dgm:prSet>
      <dgm:spPr/>
    </dgm:pt>
    <dgm:pt modelId="{3F90F18E-7BEC-45C1-AEC7-5C3A8E45C620}" type="pres">
      <dgm:prSet presAssocID="{92A978CF-D77A-47BB-AB9F-FF8AC2976353}" presName="compNode" presStyleCnt="0"/>
      <dgm:spPr/>
    </dgm:pt>
    <dgm:pt modelId="{C66290F3-9959-4AEC-8A3D-90D6F12DE7BF}" type="pres">
      <dgm:prSet presAssocID="{92A978CF-D77A-47BB-AB9F-FF8AC2976353}" presName="iconRect" presStyleLbl="node1" presStyleIdx="0" presStyleCnt="2" custLinFactX="140543" custLinFactNeighborX="200000" custLinFactNeighborY="937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66E2C90-C5F3-45D6-8F78-28DD18791D6A}" type="pres">
      <dgm:prSet presAssocID="{92A978CF-D77A-47BB-AB9F-FF8AC2976353}" presName="iconSpace" presStyleCnt="0"/>
      <dgm:spPr/>
    </dgm:pt>
    <dgm:pt modelId="{1C1C6DC4-8489-4479-92A4-100D61FF076F}" type="pres">
      <dgm:prSet presAssocID="{92A978CF-D77A-47BB-AB9F-FF8AC2976353}" presName="parTx" presStyleLbl="revTx" presStyleIdx="0" presStyleCnt="4">
        <dgm:presLayoutVars>
          <dgm:chMax val="0"/>
          <dgm:chPref val="0"/>
        </dgm:presLayoutVars>
      </dgm:prSet>
      <dgm:spPr/>
    </dgm:pt>
    <dgm:pt modelId="{ACC0F59C-AE0E-4461-AB3B-A8F58D14F7F6}" type="pres">
      <dgm:prSet presAssocID="{92A978CF-D77A-47BB-AB9F-FF8AC2976353}" presName="txSpace" presStyleCnt="0"/>
      <dgm:spPr/>
    </dgm:pt>
    <dgm:pt modelId="{0B71BBF5-6203-4C22-991C-D109259A3225}" type="pres">
      <dgm:prSet presAssocID="{92A978CF-D77A-47BB-AB9F-FF8AC2976353}" presName="desTx" presStyleLbl="revTx" presStyleIdx="1" presStyleCnt="4">
        <dgm:presLayoutVars/>
      </dgm:prSet>
      <dgm:spPr/>
    </dgm:pt>
    <dgm:pt modelId="{64610AAF-2A0D-4F65-A579-786F3EDBE22B}" type="pres">
      <dgm:prSet presAssocID="{51990B73-55D6-4AD2-B537-0B01A26572D3}" presName="sibTrans" presStyleCnt="0"/>
      <dgm:spPr/>
    </dgm:pt>
    <dgm:pt modelId="{C27035BD-8121-43AC-B2FE-AF26B902F2AC}" type="pres">
      <dgm:prSet presAssocID="{99B290F6-428F-4241-89E0-F0262FDD30F1}" presName="compNode" presStyleCnt="0"/>
      <dgm:spPr/>
    </dgm:pt>
    <dgm:pt modelId="{EA705270-5490-4920-9A02-638361A015A1}" type="pres">
      <dgm:prSet presAssocID="{99B290F6-428F-4241-89E0-F0262FDD30F1}" presName="iconRect" presStyleLbl="node1" presStyleIdx="1" presStyleCnt="2" custLinFactX="-138278" custLinFactNeighborX="-200000" custLinFactNeighborY="226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0E72B08A-C830-4161-9CF6-8106A4047EFE}" type="pres">
      <dgm:prSet presAssocID="{99B290F6-428F-4241-89E0-F0262FDD30F1}" presName="iconSpace" presStyleCnt="0"/>
      <dgm:spPr/>
    </dgm:pt>
    <dgm:pt modelId="{E626A788-7878-4098-A2DE-CE66178A8060}" type="pres">
      <dgm:prSet presAssocID="{99B290F6-428F-4241-89E0-F0262FDD30F1}" presName="parTx" presStyleLbl="revTx" presStyleIdx="2" presStyleCnt="4">
        <dgm:presLayoutVars>
          <dgm:chMax val="0"/>
          <dgm:chPref val="0"/>
        </dgm:presLayoutVars>
      </dgm:prSet>
      <dgm:spPr/>
    </dgm:pt>
    <dgm:pt modelId="{377A7978-010F-441E-8A90-10608FCC8848}" type="pres">
      <dgm:prSet presAssocID="{99B290F6-428F-4241-89E0-F0262FDD30F1}" presName="txSpace" presStyleCnt="0"/>
      <dgm:spPr/>
    </dgm:pt>
    <dgm:pt modelId="{B19B3799-DFB6-47D5-AFB9-244C91428175}" type="pres">
      <dgm:prSet presAssocID="{99B290F6-428F-4241-89E0-F0262FDD30F1}" presName="desTx" presStyleLbl="revTx" presStyleIdx="3" presStyleCnt="4">
        <dgm:presLayoutVars/>
      </dgm:prSet>
      <dgm:spPr/>
    </dgm:pt>
  </dgm:ptLst>
  <dgm:cxnLst>
    <dgm:cxn modelId="{C3FE6202-CE8D-42EE-888F-11E6FD627438}" type="presOf" srcId="{1926E294-EE38-421C-BBCE-BCD1F0DFA76B}" destId="{0B71BBF5-6203-4C22-991C-D109259A3225}" srcOrd="0" destOrd="2" presId="urn:microsoft.com/office/officeart/2018/5/layout/CenteredIconLabelDescriptionList"/>
    <dgm:cxn modelId="{06A5A004-50D6-4134-AEF9-47D9B6243D06}" type="presOf" srcId="{86DD4D38-2053-48EA-9894-D7ED37436512}" destId="{B19B3799-DFB6-47D5-AFB9-244C91428175}" srcOrd="0" destOrd="2" presId="urn:microsoft.com/office/officeart/2018/5/layout/CenteredIconLabelDescriptionList"/>
    <dgm:cxn modelId="{1E95BD0C-B2E8-4A0C-8EFE-426AD31022A3}" srcId="{92A978CF-D77A-47BB-AB9F-FF8AC2976353}" destId="{D65F2FBA-1758-4A25-A188-63A9D229CFF8}" srcOrd="0" destOrd="0" parTransId="{F0F05490-C95F-4883-9222-C29269D1AE64}" sibTransId="{FED0C93D-6ACB-49AD-8A10-9504420705CE}"/>
    <dgm:cxn modelId="{23AA8113-A9C6-44AF-B57B-A425E3035C37}" type="presOf" srcId="{99B290F6-428F-4241-89E0-F0262FDD30F1}" destId="{E626A788-7878-4098-A2DE-CE66178A8060}" srcOrd="0" destOrd="0" presId="urn:microsoft.com/office/officeart/2018/5/layout/CenteredIconLabelDescriptionList"/>
    <dgm:cxn modelId="{375BC821-2EEF-4CE0-9507-6AE4C655A47A}" srcId="{00D6679E-DAED-49AD-89B1-D4F3E8DDE5C6}" destId="{92A978CF-D77A-47BB-AB9F-FF8AC2976353}" srcOrd="0" destOrd="0" parTransId="{28179249-6AD7-40EE-8CC9-C588511222BF}" sibTransId="{51990B73-55D6-4AD2-B537-0B01A26572D3}"/>
    <dgm:cxn modelId="{17F08230-D36C-4169-A057-381B6D4BCCC3}" type="presOf" srcId="{80BFA9DD-4B1A-46E2-8469-B249ECE54304}" destId="{B19B3799-DFB6-47D5-AFB9-244C91428175}" srcOrd="0" destOrd="0" presId="urn:microsoft.com/office/officeart/2018/5/layout/CenteredIconLabelDescriptionList"/>
    <dgm:cxn modelId="{80A55E44-41C8-40C0-A509-91BBA09F916C}" type="presOf" srcId="{40AD6993-68ED-41A4-B339-66C3A829C014}" destId="{0B71BBF5-6203-4C22-991C-D109259A3225}" srcOrd="0" destOrd="3" presId="urn:microsoft.com/office/officeart/2018/5/layout/CenteredIconLabelDescriptionList"/>
    <dgm:cxn modelId="{01D19B4D-91FF-462F-9A34-D49D736FE871}" type="presOf" srcId="{92A978CF-D77A-47BB-AB9F-FF8AC2976353}" destId="{1C1C6DC4-8489-4479-92A4-100D61FF076F}" srcOrd="0" destOrd="0" presId="urn:microsoft.com/office/officeart/2018/5/layout/CenteredIconLabelDescriptionList"/>
    <dgm:cxn modelId="{B6C34C6E-A426-410E-8674-86FC1DAA5223}" srcId="{92A978CF-D77A-47BB-AB9F-FF8AC2976353}" destId="{1926E294-EE38-421C-BBCE-BCD1F0DFA76B}" srcOrd="2" destOrd="0" parTransId="{3CFCF8EE-877A-46C4-96CE-EE0736A0A2C0}" sibTransId="{FE710C64-5535-4142-96D0-5557EABE7CA0}"/>
    <dgm:cxn modelId="{AF05B76F-D62F-49A0-A5A2-531DCBC86573}" srcId="{99B290F6-428F-4241-89E0-F0262FDD30F1}" destId="{86DD4D38-2053-48EA-9894-D7ED37436512}" srcOrd="2" destOrd="0" parTransId="{6897B20D-C446-479E-A18C-E1B6EA21A4CF}" sibTransId="{75D2B840-92A1-4410-AB2C-E1253D25DA19}"/>
    <dgm:cxn modelId="{1497B151-FFB5-4CA9-9122-5A475AE992F3}" type="presOf" srcId="{D65F2FBA-1758-4A25-A188-63A9D229CFF8}" destId="{0B71BBF5-6203-4C22-991C-D109259A3225}" srcOrd="0" destOrd="0" presId="urn:microsoft.com/office/officeart/2018/5/layout/CenteredIconLabelDescriptionList"/>
    <dgm:cxn modelId="{BBD4BC7F-66F7-4965-8699-BAEB5D8A2C98}" srcId="{00D6679E-DAED-49AD-89B1-D4F3E8DDE5C6}" destId="{99B290F6-428F-4241-89E0-F0262FDD30F1}" srcOrd="1" destOrd="0" parTransId="{B835761A-564E-40E0-B9A1-F896C23C7C6D}" sibTransId="{8E18746A-199A-4CC6-BAFF-1AA55BBFC71B}"/>
    <dgm:cxn modelId="{23DFD382-2CCB-4B4F-86F9-03B1D74516CE}" srcId="{92A978CF-D77A-47BB-AB9F-FF8AC2976353}" destId="{FCEAA8CF-6F2E-4E40-8B24-2C2DC177ADD9}" srcOrd="1" destOrd="0" parTransId="{BAC9537C-1011-4ABD-8771-CDA1E0DB7721}" sibTransId="{F3121031-2B0A-4ADE-BFD4-39B50BE5D191}"/>
    <dgm:cxn modelId="{A1261584-271C-4376-8BB4-0868C9C6E066}" srcId="{99B290F6-428F-4241-89E0-F0262FDD30F1}" destId="{80BFA9DD-4B1A-46E2-8469-B249ECE54304}" srcOrd="0" destOrd="0" parTransId="{136FE693-3B73-446C-B33B-84530091529D}" sibTransId="{4E591730-AC91-4CAF-94DD-99F0306D3B87}"/>
    <dgm:cxn modelId="{085D1AA5-615D-4952-9D00-6D1CF6012A1B}" type="presOf" srcId="{EFE56F7F-B11E-4598-A954-BEDD6C99BC11}" destId="{B19B3799-DFB6-47D5-AFB9-244C91428175}" srcOrd="0" destOrd="1" presId="urn:microsoft.com/office/officeart/2018/5/layout/CenteredIconLabelDescriptionList"/>
    <dgm:cxn modelId="{95630DAB-E1FC-4755-B7ED-BFC6F1584528}" type="presOf" srcId="{00D6679E-DAED-49AD-89B1-D4F3E8DDE5C6}" destId="{DE37D6C4-F332-4B97-B685-E4264BE11746}" srcOrd="0" destOrd="0" presId="urn:microsoft.com/office/officeart/2018/5/layout/CenteredIconLabelDescriptionList"/>
    <dgm:cxn modelId="{472DF0B4-F375-4013-9081-BE7D4EB1AB42}" srcId="{99B290F6-428F-4241-89E0-F0262FDD30F1}" destId="{EFE56F7F-B11E-4598-A954-BEDD6C99BC11}" srcOrd="1" destOrd="0" parTransId="{BA0DB72B-EE82-4AE4-BA44-07ABC54BF6A4}" sibTransId="{76AB01F3-B7A0-4775-986B-09CF5B4BA90B}"/>
    <dgm:cxn modelId="{83B999C6-B995-44C5-BFC1-5FB7D3AE2F90}" srcId="{92A978CF-D77A-47BB-AB9F-FF8AC2976353}" destId="{40AD6993-68ED-41A4-B339-66C3A829C014}" srcOrd="3" destOrd="0" parTransId="{957AFACD-33AB-4121-94DC-78E04BC11765}" sibTransId="{014A9FEA-A7AE-4529-B476-3FBBE55DCC0E}"/>
    <dgm:cxn modelId="{6E0D8DF6-7499-44C2-9AD9-81E59CF2A07F}" type="presOf" srcId="{FCEAA8CF-6F2E-4E40-8B24-2C2DC177ADD9}" destId="{0B71BBF5-6203-4C22-991C-D109259A3225}" srcOrd="0" destOrd="1" presId="urn:microsoft.com/office/officeart/2018/5/layout/CenteredIconLabelDescriptionList"/>
    <dgm:cxn modelId="{A257A0AC-8DB0-44E1-B248-3B81989F30BB}" type="presParOf" srcId="{DE37D6C4-F332-4B97-B685-E4264BE11746}" destId="{3F90F18E-7BEC-45C1-AEC7-5C3A8E45C620}" srcOrd="0" destOrd="0" presId="urn:microsoft.com/office/officeart/2018/5/layout/CenteredIconLabelDescriptionList"/>
    <dgm:cxn modelId="{036CBAF8-F947-4E80-885D-6ED86473F0E8}" type="presParOf" srcId="{3F90F18E-7BEC-45C1-AEC7-5C3A8E45C620}" destId="{C66290F3-9959-4AEC-8A3D-90D6F12DE7BF}" srcOrd="0" destOrd="0" presId="urn:microsoft.com/office/officeart/2018/5/layout/CenteredIconLabelDescriptionList"/>
    <dgm:cxn modelId="{3E4B0D71-D500-4B98-A450-537AF9A62064}" type="presParOf" srcId="{3F90F18E-7BEC-45C1-AEC7-5C3A8E45C620}" destId="{566E2C90-C5F3-45D6-8F78-28DD18791D6A}" srcOrd="1" destOrd="0" presId="urn:microsoft.com/office/officeart/2018/5/layout/CenteredIconLabelDescriptionList"/>
    <dgm:cxn modelId="{F4F10B3C-AE9B-4065-874E-B8D88FBC4823}" type="presParOf" srcId="{3F90F18E-7BEC-45C1-AEC7-5C3A8E45C620}" destId="{1C1C6DC4-8489-4479-92A4-100D61FF076F}" srcOrd="2" destOrd="0" presId="urn:microsoft.com/office/officeart/2018/5/layout/CenteredIconLabelDescriptionList"/>
    <dgm:cxn modelId="{BF8C0508-A3AA-4821-BD46-75CDC140A6CE}" type="presParOf" srcId="{3F90F18E-7BEC-45C1-AEC7-5C3A8E45C620}" destId="{ACC0F59C-AE0E-4461-AB3B-A8F58D14F7F6}" srcOrd="3" destOrd="0" presId="urn:microsoft.com/office/officeart/2018/5/layout/CenteredIconLabelDescriptionList"/>
    <dgm:cxn modelId="{8D99D425-7F90-43A1-BBD8-422B426F1CB2}" type="presParOf" srcId="{3F90F18E-7BEC-45C1-AEC7-5C3A8E45C620}" destId="{0B71BBF5-6203-4C22-991C-D109259A3225}" srcOrd="4" destOrd="0" presId="urn:microsoft.com/office/officeart/2018/5/layout/CenteredIconLabelDescriptionList"/>
    <dgm:cxn modelId="{60058607-5ECE-4AB0-91AA-775DE4532AF6}" type="presParOf" srcId="{DE37D6C4-F332-4B97-B685-E4264BE11746}" destId="{64610AAF-2A0D-4F65-A579-786F3EDBE22B}" srcOrd="1" destOrd="0" presId="urn:microsoft.com/office/officeart/2018/5/layout/CenteredIconLabelDescriptionList"/>
    <dgm:cxn modelId="{F45A15CB-7BDE-42AD-A602-616761B15EE0}" type="presParOf" srcId="{DE37D6C4-F332-4B97-B685-E4264BE11746}" destId="{C27035BD-8121-43AC-B2FE-AF26B902F2AC}" srcOrd="2" destOrd="0" presId="urn:microsoft.com/office/officeart/2018/5/layout/CenteredIconLabelDescriptionList"/>
    <dgm:cxn modelId="{4FF59C97-BFF7-43FB-B00F-08DA7222BA05}" type="presParOf" srcId="{C27035BD-8121-43AC-B2FE-AF26B902F2AC}" destId="{EA705270-5490-4920-9A02-638361A015A1}" srcOrd="0" destOrd="0" presId="urn:microsoft.com/office/officeart/2018/5/layout/CenteredIconLabelDescriptionList"/>
    <dgm:cxn modelId="{837EE094-ED6A-45B2-89B8-981EB4FD94D5}" type="presParOf" srcId="{C27035BD-8121-43AC-B2FE-AF26B902F2AC}" destId="{0E72B08A-C830-4161-9CF6-8106A4047EFE}" srcOrd="1" destOrd="0" presId="urn:microsoft.com/office/officeart/2018/5/layout/CenteredIconLabelDescriptionList"/>
    <dgm:cxn modelId="{74AC6AB9-C3D7-40DF-AB60-874774DC892C}" type="presParOf" srcId="{C27035BD-8121-43AC-B2FE-AF26B902F2AC}" destId="{E626A788-7878-4098-A2DE-CE66178A8060}" srcOrd="2" destOrd="0" presId="urn:microsoft.com/office/officeart/2018/5/layout/CenteredIconLabelDescriptionList"/>
    <dgm:cxn modelId="{A260F01A-BC8C-4490-9BF3-06759024073F}" type="presParOf" srcId="{C27035BD-8121-43AC-B2FE-AF26B902F2AC}" destId="{377A7978-010F-441E-8A90-10608FCC8848}" srcOrd="3" destOrd="0" presId="urn:microsoft.com/office/officeart/2018/5/layout/CenteredIconLabelDescriptionList"/>
    <dgm:cxn modelId="{7389D752-2DB9-4E41-A498-E41E69ECF03D}" type="presParOf" srcId="{C27035BD-8121-43AC-B2FE-AF26B902F2AC}" destId="{B19B3799-DFB6-47D5-AFB9-244C9142817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56A0C-3D6C-45BE-99CD-4D8F79E63C11}">
      <dsp:nvSpPr>
        <dsp:cNvPr id="0" name=""/>
        <dsp:cNvSpPr/>
      </dsp:nvSpPr>
      <dsp:spPr>
        <a:xfrm>
          <a:off x="134825" y="665047"/>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42D39-D5B3-4EA1-9CA4-7C3993771C25}">
      <dsp:nvSpPr>
        <dsp:cNvPr id="0" name=""/>
        <dsp:cNvSpPr/>
      </dsp:nvSpPr>
      <dsp:spPr>
        <a:xfrm>
          <a:off x="406966" y="937188"/>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FC1587-9C52-469A-AA4E-99BB3EC07552}">
      <dsp:nvSpPr>
        <dsp:cNvPr id="0" name=""/>
        <dsp:cNvSpPr/>
      </dsp:nvSpPr>
      <dsp:spPr>
        <a:xfrm>
          <a:off x="1708430" y="66504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778000">
            <a:lnSpc>
              <a:spcPct val="100000"/>
            </a:lnSpc>
            <a:spcBef>
              <a:spcPct val="0"/>
            </a:spcBef>
            <a:spcAft>
              <a:spcPct val="35000"/>
            </a:spcAft>
            <a:buNone/>
          </a:pPr>
          <a:r>
            <a:rPr lang="en-CA" sz="4000" kern="1200" dirty="0"/>
            <a:t>The new Microsoft</a:t>
          </a:r>
          <a:endParaRPr lang="en-US" sz="4000" kern="1200" dirty="0"/>
        </a:p>
      </dsp:txBody>
      <dsp:txXfrm>
        <a:off x="1708430" y="665047"/>
        <a:ext cx="3054644" cy="1295909"/>
      </dsp:txXfrm>
    </dsp:sp>
    <dsp:sp modelId="{593A2435-FC85-432E-A977-69D9C48E6969}">
      <dsp:nvSpPr>
        <dsp:cNvPr id="0" name=""/>
        <dsp:cNvSpPr/>
      </dsp:nvSpPr>
      <dsp:spPr>
        <a:xfrm>
          <a:off x="5295324" y="665047"/>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B365B-F6BB-4958-BAEF-FAB391EB3EEC}">
      <dsp:nvSpPr>
        <dsp:cNvPr id="0" name=""/>
        <dsp:cNvSpPr/>
      </dsp:nvSpPr>
      <dsp:spPr>
        <a:xfrm>
          <a:off x="5567465" y="937188"/>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480676-E9E3-4CB7-A745-94044A4FE50C}">
      <dsp:nvSpPr>
        <dsp:cNvPr id="0" name=""/>
        <dsp:cNvSpPr/>
      </dsp:nvSpPr>
      <dsp:spPr>
        <a:xfrm>
          <a:off x="6868929" y="66504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778000">
            <a:lnSpc>
              <a:spcPct val="100000"/>
            </a:lnSpc>
            <a:spcBef>
              <a:spcPct val="0"/>
            </a:spcBef>
            <a:spcAft>
              <a:spcPct val="35000"/>
            </a:spcAft>
            <a:buNone/>
          </a:pPr>
          <a:r>
            <a:rPr lang="en-CA" sz="4000" kern="1200" dirty="0"/>
            <a:t>Where to get started</a:t>
          </a:r>
          <a:endParaRPr lang="en-US" sz="4000" kern="1200" dirty="0"/>
        </a:p>
      </dsp:txBody>
      <dsp:txXfrm>
        <a:off x="6868929" y="665047"/>
        <a:ext cx="3054644" cy="1295909"/>
      </dsp:txXfrm>
    </dsp:sp>
    <dsp:sp modelId="{BD642C65-B17E-4F87-9B2A-457204B8321A}">
      <dsp:nvSpPr>
        <dsp:cNvPr id="0" name=""/>
        <dsp:cNvSpPr/>
      </dsp:nvSpPr>
      <dsp:spPr>
        <a:xfrm>
          <a:off x="134825" y="2764240"/>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A7E4D-B1EB-4841-90B5-BECD62194D11}">
      <dsp:nvSpPr>
        <dsp:cNvPr id="0" name=""/>
        <dsp:cNvSpPr/>
      </dsp:nvSpPr>
      <dsp:spPr>
        <a:xfrm>
          <a:off x="406966" y="3036381"/>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9ED770-D299-403A-8666-2FD99EB91FE9}">
      <dsp:nvSpPr>
        <dsp:cNvPr id="0" name=""/>
        <dsp:cNvSpPr/>
      </dsp:nvSpPr>
      <dsp:spPr>
        <a:xfrm>
          <a:off x="1708430" y="276424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778000">
            <a:lnSpc>
              <a:spcPct val="100000"/>
            </a:lnSpc>
            <a:spcBef>
              <a:spcPct val="0"/>
            </a:spcBef>
            <a:spcAft>
              <a:spcPct val="35000"/>
            </a:spcAft>
            <a:buNone/>
          </a:pPr>
          <a:r>
            <a:rPr lang="en-CA" sz="4000" kern="1200" dirty="0"/>
            <a:t>Down the rabbit hole</a:t>
          </a:r>
          <a:endParaRPr lang="en-US" sz="4000" kern="1200" dirty="0"/>
        </a:p>
      </dsp:txBody>
      <dsp:txXfrm>
        <a:off x="1708430" y="2764240"/>
        <a:ext cx="3054644" cy="1295909"/>
      </dsp:txXfrm>
    </dsp:sp>
    <dsp:sp modelId="{02E7A9C5-5C83-4BBA-BACA-6D5032F1DDEF}">
      <dsp:nvSpPr>
        <dsp:cNvPr id="0" name=""/>
        <dsp:cNvSpPr/>
      </dsp:nvSpPr>
      <dsp:spPr>
        <a:xfrm>
          <a:off x="5295324" y="2764240"/>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4A882-00C8-44DA-8B0F-0F6A0790D59C}">
      <dsp:nvSpPr>
        <dsp:cNvPr id="0" name=""/>
        <dsp:cNvSpPr/>
      </dsp:nvSpPr>
      <dsp:spPr>
        <a:xfrm>
          <a:off x="5567465" y="3036381"/>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A9BC10-C591-4312-A787-F581F7CDB078}">
      <dsp:nvSpPr>
        <dsp:cNvPr id="0" name=""/>
        <dsp:cNvSpPr/>
      </dsp:nvSpPr>
      <dsp:spPr>
        <a:xfrm>
          <a:off x="6868929" y="276424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778000">
            <a:lnSpc>
              <a:spcPct val="100000"/>
            </a:lnSpc>
            <a:spcBef>
              <a:spcPct val="0"/>
            </a:spcBef>
            <a:spcAft>
              <a:spcPct val="35000"/>
            </a:spcAft>
            <a:buNone/>
          </a:pPr>
          <a:r>
            <a:rPr lang="en-CA" sz="4000" kern="1200" dirty="0"/>
            <a:t>Skills </a:t>
          </a:r>
          <a:r>
            <a:rPr lang="en-CA" sz="4000" kern="1200" dirty="0">
              <a:sym typeface="Wingdings" panose="05000000000000000000" pitchFamily="2" charset="2"/>
            </a:rPr>
            <a:t> Career</a:t>
          </a:r>
          <a:endParaRPr lang="en-US" sz="4000" kern="1200" dirty="0"/>
        </a:p>
      </dsp:txBody>
      <dsp:txXfrm>
        <a:off x="6868929" y="2764240"/>
        <a:ext cx="3054644" cy="12959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559A0-E15A-4C61-878C-1CAB2E5EE631}">
      <dsp:nvSpPr>
        <dsp:cNvPr id="0" name=""/>
        <dsp:cNvSpPr/>
      </dsp:nvSpPr>
      <dsp:spPr>
        <a:xfrm>
          <a:off x="0" y="3798"/>
          <a:ext cx="11148834" cy="809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A807A-584E-4EAA-A2CA-B62C0D746474}">
      <dsp:nvSpPr>
        <dsp:cNvPr id="0" name=""/>
        <dsp:cNvSpPr/>
      </dsp:nvSpPr>
      <dsp:spPr>
        <a:xfrm>
          <a:off x="244748" y="185842"/>
          <a:ext cx="444997" cy="444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399D9E-B545-4D41-A295-4FB4745D6EC0}">
      <dsp:nvSpPr>
        <dsp:cNvPr id="0" name=""/>
        <dsp:cNvSpPr/>
      </dsp:nvSpPr>
      <dsp:spPr>
        <a:xfrm>
          <a:off x="934494" y="3798"/>
          <a:ext cx="10214339"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1066800">
            <a:lnSpc>
              <a:spcPct val="90000"/>
            </a:lnSpc>
            <a:spcBef>
              <a:spcPct val="0"/>
            </a:spcBef>
            <a:spcAft>
              <a:spcPct val="35000"/>
            </a:spcAft>
            <a:buNone/>
          </a:pPr>
          <a:r>
            <a:rPr lang="en-US" sz="2400" kern="1200" dirty="0"/>
            <a:t>Business exists to make money; security is a major factor but there are always other drivers</a:t>
          </a:r>
        </a:p>
      </dsp:txBody>
      <dsp:txXfrm>
        <a:off x="934494" y="3798"/>
        <a:ext cx="10214339" cy="809086"/>
      </dsp:txXfrm>
    </dsp:sp>
    <dsp:sp modelId="{07F2962C-E29C-4A9A-8A04-515A5457F74E}">
      <dsp:nvSpPr>
        <dsp:cNvPr id="0" name=""/>
        <dsp:cNvSpPr/>
      </dsp:nvSpPr>
      <dsp:spPr>
        <a:xfrm>
          <a:off x="0" y="1015156"/>
          <a:ext cx="11148834" cy="809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5C47B-9B6A-4003-B4B7-F257BD520CD0}">
      <dsp:nvSpPr>
        <dsp:cNvPr id="0" name=""/>
        <dsp:cNvSpPr/>
      </dsp:nvSpPr>
      <dsp:spPr>
        <a:xfrm>
          <a:off x="244748" y="1197200"/>
          <a:ext cx="444997" cy="4449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E2B8A-8591-4B50-B53D-F0F86822BDCF}">
      <dsp:nvSpPr>
        <dsp:cNvPr id="0" name=""/>
        <dsp:cNvSpPr/>
      </dsp:nvSpPr>
      <dsp:spPr>
        <a:xfrm>
          <a:off x="934494" y="1015156"/>
          <a:ext cx="10214339"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889000">
            <a:lnSpc>
              <a:spcPct val="90000"/>
            </a:lnSpc>
            <a:spcBef>
              <a:spcPct val="0"/>
            </a:spcBef>
            <a:spcAft>
              <a:spcPct val="35000"/>
            </a:spcAft>
            <a:buNone/>
          </a:pPr>
          <a:r>
            <a:rPr lang="en-US" sz="2000" kern="1200" dirty="0"/>
            <a:t>Developers, IT, Users, InfoSec are all human</a:t>
          </a:r>
        </a:p>
        <a:p>
          <a:pPr marL="0" lvl="0" indent="0" algn="l" defTabSz="889000">
            <a:lnSpc>
              <a:spcPct val="90000"/>
            </a:lnSpc>
            <a:spcBef>
              <a:spcPct val="0"/>
            </a:spcBef>
            <a:spcAft>
              <a:spcPct val="35000"/>
            </a:spcAft>
            <a:buNone/>
          </a:pPr>
          <a:r>
            <a:rPr lang="en-US" sz="2000" kern="1200" dirty="0"/>
            <a:t>Resources are all limited, things were set up a certain way for (probably) a decent reason</a:t>
          </a:r>
        </a:p>
      </dsp:txBody>
      <dsp:txXfrm>
        <a:off x="934494" y="1015156"/>
        <a:ext cx="10214339" cy="809086"/>
      </dsp:txXfrm>
    </dsp:sp>
    <dsp:sp modelId="{2A6B0786-B2AA-432B-8305-91FEBCA1999A}">
      <dsp:nvSpPr>
        <dsp:cNvPr id="0" name=""/>
        <dsp:cNvSpPr/>
      </dsp:nvSpPr>
      <dsp:spPr>
        <a:xfrm>
          <a:off x="0" y="2026513"/>
          <a:ext cx="11148834" cy="809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75389-60B7-437A-869A-41BDC4D1D007}">
      <dsp:nvSpPr>
        <dsp:cNvPr id="0" name=""/>
        <dsp:cNvSpPr/>
      </dsp:nvSpPr>
      <dsp:spPr>
        <a:xfrm>
          <a:off x="244748" y="2208558"/>
          <a:ext cx="444997" cy="4449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3208CF-9F3C-4293-839E-339DD3F67027}">
      <dsp:nvSpPr>
        <dsp:cNvPr id="0" name=""/>
        <dsp:cNvSpPr/>
      </dsp:nvSpPr>
      <dsp:spPr>
        <a:xfrm>
          <a:off x="934494" y="2026513"/>
          <a:ext cx="5016975"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1244600">
            <a:lnSpc>
              <a:spcPct val="90000"/>
            </a:lnSpc>
            <a:spcBef>
              <a:spcPct val="0"/>
            </a:spcBef>
            <a:spcAft>
              <a:spcPct val="35000"/>
            </a:spcAft>
            <a:buNone/>
          </a:pPr>
          <a:r>
            <a:rPr lang="en-CA" sz="2800" kern="1200" dirty="0"/>
            <a:t>Offer solutions to problems</a:t>
          </a:r>
          <a:endParaRPr lang="en-US" sz="2800" kern="1200" dirty="0"/>
        </a:p>
      </dsp:txBody>
      <dsp:txXfrm>
        <a:off x="934494" y="2026513"/>
        <a:ext cx="5016975" cy="809086"/>
      </dsp:txXfrm>
    </dsp:sp>
    <dsp:sp modelId="{C51C8265-4C22-4BA2-9960-FA8089083DDD}">
      <dsp:nvSpPr>
        <dsp:cNvPr id="0" name=""/>
        <dsp:cNvSpPr/>
      </dsp:nvSpPr>
      <dsp:spPr>
        <a:xfrm>
          <a:off x="5216250" y="2187149"/>
          <a:ext cx="5197364"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800100">
            <a:lnSpc>
              <a:spcPct val="90000"/>
            </a:lnSpc>
            <a:spcBef>
              <a:spcPct val="0"/>
            </a:spcBef>
            <a:spcAft>
              <a:spcPct val="35000"/>
            </a:spcAft>
            <a:buNone/>
          </a:pPr>
          <a:endParaRPr lang="en-US" sz="1800" i="1" kern="1200" dirty="0"/>
        </a:p>
      </dsp:txBody>
      <dsp:txXfrm>
        <a:off x="5216250" y="2187149"/>
        <a:ext cx="5197364" cy="809086"/>
      </dsp:txXfrm>
    </dsp:sp>
    <dsp:sp modelId="{6DC79B57-8A8E-40BF-A541-2523AA9CC794}">
      <dsp:nvSpPr>
        <dsp:cNvPr id="0" name=""/>
        <dsp:cNvSpPr/>
      </dsp:nvSpPr>
      <dsp:spPr>
        <a:xfrm>
          <a:off x="0" y="3037871"/>
          <a:ext cx="11148834" cy="809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ED927-3CD9-4726-A606-DFB9ED98DD63}">
      <dsp:nvSpPr>
        <dsp:cNvPr id="0" name=""/>
        <dsp:cNvSpPr/>
      </dsp:nvSpPr>
      <dsp:spPr>
        <a:xfrm>
          <a:off x="244748" y="3219916"/>
          <a:ext cx="444997" cy="4449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46AABF-5CD1-4932-A24D-848DE9A51FB0}">
      <dsp:nvSpPr>
        <dsp:cNvPr id="0" name=""/>
        <dsp:cNvSpPr/>
      </dsp:nvSpPr>
      <dsp:spPr>
        <a:xfrm>
          <a:off x="934494" y="3037871"/>
          <a:ext cx="10214339"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1244600">
            <a:lnSpc>
              <a:spcPct val="90000"/>
            </a:lnSpc>
            <a:spcBef>
              <a:spcPct val="0"/>
            </a:spcBef>
            <a:spcAft>
              <a:spcPct val="35000"/>
            </a:spcAft>
            <a:buNone/>
          </a:pPr>
          <a:r>
            <a:rPr lang="en-CA" sz="2800" kern="1200" dirty="0"/>
            <a:t>Deliver value</a:t>
          </a:r>
          <a:endParaRPr lang="en-US" sz="2800" kern="1200" dirty="0"/>
        </a:p>
      </dsp:txBody>
      <dsp:txXfrm>
        <a:off x="934494" y="3037871"/>
        <a:ext cx="10214339" cy="809086"/>
      </dsp:txXfrm>
    </dsp:sp>
    <dsp:sp modelId="{ABCD668C-E235-43A2-B41A-C8F4F1AF9C76}">
      <dsp:nvSpPr>
        <dsp:cNvPr id="0" name=""/>
        <dsp:cNvSpPr/>
      </dsp:nvSpPr>
      <dsp:spPr>
        <a:xfrm>
          <a:off x="0" y="4049229"/>
          <a:ext cx="11148834" cy="809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2A56D-A15D-4125-B9C9-E86239DF59EB}">
      <dsp:nvSpPr>
        <dsp:cNvPr id="0" name=""/>
        <dsp:cNvSpPr/>
      </dsp:nvSpPr>
      <dsp:spPr>
        <a:xfrm>
          <a:off x="244748" y="4231273"/>
          <a:ext cx="444997" cy="4449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4D6AD0-EEB4-4F79-8962-673EB1FBAFBA}">
      <dsp:nvSpPr>
        <dsp:cNvPr id="0" name=""/>
        <dsp:cNvSpPr/>
      </dsp:nvSpPr>
      <dsp:spPr>
        <a:xfrm>
          <a:off x="934494" y="4049229"/>
          <a:ext cx="10214339" cy="80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628" tIns="85628" rIns="85628" bIns="85628" numCol="1" spcCol="1270" anchor="ctr" anchorCtr="0">
          <a:noAutofit/>
        </a:bodyPr>
        <a:lstStyle/>
        <a:p>
          <a:pPr marL="0" lvl="0" indent="0" algn="l" defTabSz="1066800">
            <a:lnSpc>
              <a:spcPct val="90000"/>
            </a:lnSpc>
            <a:spcBef>
              <a:spcPct val="0"/>
            </a:spcBef>
            <a:spcAft>
              <a:spcPct val="35000"/>
            </a:spcAft>
            <a:buNone/>
          </a:pPr>
          <a:r>
            <a:rPr lang="en-CA" sz="2400" kern="1200" dirty="0"/>
            <a:t>Speak in terms business understands: Return on investment, risk, optimization, collaboration, enablement</a:t>
          </a:r>
          <a:endParaRPr lang="en-US" sz="2400" kern="1200" dirty="0"/>
        </a:p>
      </dsp:txBody>
      <dsp:txXfrm>
        <a:off x="934494" y="4049229"/>
        <a:ext cx="10214339" cy="80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E9156-C510-4D14-BC50-C1601DBCB8CA}">
      <dsp:nvSpPr>
        <dsp:cNvPr id="0" name=""/>
        <dsp:cNvSpPr/>
      </dsp:nvSpPr>
      <dsp:spPr>
        <a:xfrm>
          <a:off x="725894" y="361"/>
          <a:ext cx="1655117" cy="99307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AppSec</a:t>
          </a:r>
          <a:endParaRPr lang="en-US" sz="1800" kern="1200"/>
        </a:p>
      </dsp:txBody>
      <dsp:txXfrm>
        <a:off x="754980" y="29447"/>
        <a:ext cx="1596945" cy="934898"/>
      </dsp:txXfrm>
    </dsp:sp>
    <dsp:sp modelId="{D0093B25-9D1D-4733-8C6A-205716F216C6}">
      <dsp:nvSpPr>
        <dsp:cNvPr id="0" name=""/>
        <dsp:cNvSpPr/>
      </dsp:nvSpPr>
      <dsp:spPr>
        <a:xfrm>
          <a:off x="2526662" y="291662"/>
          <a:ext cx="350884" cy="41046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526662" y="373756"/>
        <a:ext cx="245619" cy="246281"/>
      </dsp:txXfrm>
    </dsp:sp>
    <dsp:sp modelId="{89027023-88A8-4EA1-BFCE-69929582086E}">
      <dsp:nvSpPr>
        <dsp:cNvPr id="0" name=""/>
        <dsp:cNvSpPr/>
      </dsp:nvSpPr>
      <dsp:spPr>
        <a:xfrm>
          <a:off x="3043058" y="361"/>
          <a:ext cx="1655117" cy="99307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Cloud</a:t>
          </a:r>
          <a:endParaRPr lang="en-US" sz="1800" kern="1200"/>
        </a:p>
      </dsp:txBody>
      <dsp:txXfrm>
        <a:off x="3072144" y="29447"/>
        <a:ext cx="1596945" cy="934898"/>
      </dsp:txXfrm>
    </dsp:sp>
    <dsp:sp modelId="{555BB086-C1CE-4ED7-846C-499C3603F9F8}">
      <dsp:nvSpPr>
        <dsp:cNvPr id="0" name=""/>
        <dsp:cNvSpPr/>
      </dsp:nvSpPr>
      <dsp:spPr>
        <a:xfrm>
          <a:off x="4843826" y="291662"/>
          <a:ext cx="350884" cy="41046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843826" y="373756"/>
        <a:ext cx="245619" cy="246281"/>
      </dsp:txXfrm>
    </dsp:sp>
    <dsp:sp modelId="{2207B274-0C26-4EED-B7BC-88C98B5D5AB5}">
      <dsp:nvSpPr>
        <dsp:cNvPr id="0" name=""/>
        <dsp:cNvSpPr/>
      </dsp:nvSpPr>
      <dsp:spPr>
        <a:xfrm>
          <a:off x="5360223" y="361"/>
          <a:ext cx="1655117" cy="99307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Web Technologies</a:t>
          </a:r>
          <a:endParaRPr lang="en-US" sz="1800" kern="1200"/>
        </a:p>
      </dsp:txBody>
      <dsp:txXfrm>
        <a:off x="5389309" y="29447"/>
        <a:ext cx="1596945" cy="934898"/>
      </dsp:txXfrm>
    </dsp:sp>
    <dsp:sp modelId="{7EC3F994-D4F1-459D-8324-72F3E21B0C09}">
      <dsp:nvSpPr>
        <dsp:cNvPr id="0" name=""/>
        <dsp:cNvSpPr/>
      </dsp:nvSpPr>
      <dsp:spPr>
        <a:xfrm>
          <a:off x="7160991" y="291662"/>
          <a:ext cx="350884" cy="41046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160991" y="373756"/>
        <a:ext cx="245619" cy="246281"/>
      </dsp:txXfrm>
    </dsp:sp>
    <dsp:sp modelId="{9A4EC3B0-BCE2-4D0B-BCE6-9A8C8E2CD732}">
      <dsp:nvSpPr>
        <dsp:cNvPr id="0" name=""/>
        <dsp:cNvSpPr/>
      </dsp:nvSpPr>
      <dsp:spPr>
        <a:xfrm>
          <a:off x="7677388" y="361"/>
          <a:ext cx="1655117" cy="99307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IOT/Embedded</a:t>
          </a:r>
          <a:endParaRPr lang="en-US" sz="1800" kern="1200"/>
        </a:p>
      </dsp:txBody>
      <dsp:txXfrm>
        <a:off x="7706474" y="29447"/>
        <a:ext cx="1596945" cy="934898"/>
      </dsp:txXfrm>
    </dsp:sp>
    <dsp:sp modelId="{8F20D44F-D25F-4A2E-ADC7-2AB5075E689F}">
      <dsp:nvSpPr>
        <dsp:cNvPr id="0" name=""/>
        <dsp:cNvSpPr/>
      </dsp:nvSpPr>
      <dsp:spPr>
        <a:xfrm rot="5400000">
          <a:off x="8329504" y="1109290"/>
          <a:ext cx="350884" cy="41046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381806" y="1139083"/>
        <a:ext cx="246281" cy="245619"/>
      </dsp:txXfrm>
    </dsp:sp>
    <dsp:sp modelId="{D99A2B17-7971-47FB-AEF2-0273EC6FC6D5}">
      <dsp:nvSpPr>
        <dsp:cNvPr id="0" name=""/>
        <dsp:cNvSpPr/>
      </dsp:nvSpPr>
      <dsp:spPr>
        <a:xfrm>
          <a:off x="7677388" y="1655479"/>
          <a:ext cx="1655117" cy="9930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Endpoints</a:t>
          </a:r>
          <a:endParaRPr lang="en-US" sz="1800" kern="1200"/>
        </a:p>
      </dsp:txBody>
      <dsp:txXfrm>
        <a:off x="7706474" y="1684565"/>
        <a:ext cx="1596945" cy="934898"/>
      </dsp:txXfrm>
    </dsp:sp>
    <dsp:sp modelId="{78BF9045-A0FE-4152-967F-7F518755E018}">
      <dsp:nvSpPr>
        <dsp:cNvPr id="0" name=""/>
        <dsp:cNvSpPr/>
      </dsp:nvSpPr>
      <dsp:spPr>
        <a:xfrm rot="10800000">
          <a:off x="7180852" y="1946779"/>
          <a:ext cx="350884" cy="41046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286117" y="2028873"/>
        <a:ext cx="245619" cy="246281"/>
      </dsp:txXfrm>
    </dsp:sp>
    <dsp:sp modelId="{E400A245-D599-4EDA-B968-C83DA670450F}">
      <dsp:nvSpPr>
        <dsp:cNvPr id="0" name=""/>
        <dsp:cNvSpPr/>
      </dsp:nvSpPr>
      <dsp:spPr>
        <a:xfrm>
          <a:off x="5360223" y="1655479"/>
          <a:ext cx="1655117" cy="99307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Assurance</a:t>
          </a:r>
          <a:endParaRPr lang="en-US" sz="1800" kern="1200"/>
        </a:p>
      </dsp:txBody>
      <dsp:txXfrm>
        <a:off x="5389309" y="1684565"/>
        <a:ext cx="1596945" cy="934898"/>
      </dsp:txXfrm>
    </dsp:sp>
    <dsp:sp modelId="{A107F193-AB53-4D46-9C1E-338A3C01621B}">
      <dsp:nvSpPr>
        <dsp:cNvPr id="0" name=""/>
        <dsp:cNvSpPr/>
      </dsp:nvSpPr>
      <dsp:spPr>
        <a:xfrm rot="10800000">
          <a:off x="4863688" y="1946779"/>
          <a:ext cx="350884" cy="41046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968953" y="2028873"/>
        <a:ext cx="245619" cy="246281"/>
      </dsp:txXfrm>
    </dsp:sp>
    <dsp:sp modelId="{EDA1D58E-284B-45C3-98DB-2C50F33E1F9F}">
      <dsp:nvSpPr>
        <dsp:cNvPr id="0" name=""/>
        <dsp:cNvSpPr/>
      </dsp:nvSpPr>
      <dsp:spPr>
        <a:xfrm>
          <a:off x="3043058" y="1655479"/>
          <a:ext cx="1655117" cy="99307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Linux</a:t>
          </a:r>
          <a:endParaRPr lang="en-US" sz="1800" kern="1200"/>
        </a:p>
      </dsp:txBody>
      <dsp:txXfrm>
        <a:off x="3072144" y="1684565"/>
        <a:ext cx="1596945" cy="934898"/>
      </dsp:txXfrm>
    </dsp:sp>
    <dsp:sp modelId="{A674754F-8D6B-4AAB-A202-A2F3F5B82E04}">
      <dsp:nvSpPr>
        <dsp:cNvPr id="0" name=""/>
        <dsp:cNvSpPr/>
      </dsp:nvSpPr>
      <dsp:spPr>
        <a:xfrm rot="10800000">
          <a:off x="2546523" y="1946779"/>
          <a:ext cx="350884" cy="41046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651788" y="2028873"/>
        <a:ext cx="245619" cy="246281"/>
      </dsp:txXfrm>
    </dsp:sp>
    <dsp:sp modelId="{28A84CEB-C6CB-45E9-9EF3-6CA038DF4234}">
      <dsp:nvSpPr>
        <dsp:cNvPr id="0" name=""/>
        <dsp:cNvSpPr/>
      </dsp:nvSpPr>
      <dsp:spPr>
        <a:xfrm>
          <a:off x="725894" y="1655479"/>
          <a:ext cx="1655117" cy="99307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Docker / Kubernetes</a:t>
          </a:r>
          <a:endParaRPr lang="en-US" sz="1800" kern="1200"/>
        </a:p>
      </dsp:txBody>
      <dsp:txXfrm>
        <a:off x="754980" y="1684565"/>
        <a:ext cx="1596945" cy="934898"/>
      </dsp:txXfrm>
    </dsp:sp>
    <dsp:sp modelId="{E4AA72D5-E5CB-47F0-A115-9DCACE129890}">
      <dsp:nvSpPr>
        <dsp:cNvPr id="0" name=""/>
        <dsp:cNvSpPr/>
      </dsp:nvSpPr>
      <dsp:spPr>
        <a:xfrm rot="5400000">
          <a:off x="1378010" y="2764408"/>
          <a:ext cx="350884" cy="41046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430312" y="2794201"/>
        <a:ext cx="246281" cy="245619"/>
      </dsp:txXfrm>
    </dsp:sp>
    <dsp:sp modelId="{64BBC2AA-DD48-4D07-B32D-4BF40044C775}">
      <dsp:nvSpPr>
        <dsp:cNvPr id="0" name=""/>
        <dsp:cNvSpPr/>
      </dsp:nvSpPr>
      <dsp:spPr>
        <a:xfrm>
          <a:off x="725894" y="3310596"/>
          <a:ext cx="1655117" cy="99307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Big Data</a:t>
          </a:r>
          <a:endParaRPr lang="en-US" sz="1800" kern="1200"/>
        </a:p>
      </dsp:txBody>
      <dsp:txXfrm>
        <a:off x="754980" y="3339682"/>
        <a:ext cx="1596945" cy="934898"/>
      </dsp:txXfrm>
    </dsp:sp>
    <dsp:sp modelId="{70DDAC14-D5BC-47FD-A916-69F38AF0985F}">
      <dsp:nvSpPr>
        <dsp:cNvPr id="0" name=""/>
        <dsp:cNvSpPr/>
      </dsp:nvSpPr>
      <dsp:spPr>
        <a:xfrm>
          <a:off x="2526662" y="3601897"/>
          <a:ext cx="350884" cy="41046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526662" y="3683991"/>
        <a:ext cx="245619" cy="246281"/>
      </dsp:txXfrm>
    </dsp:sp>
    <dsp:sp modelId="{C350E0A7-4E09-4447-9A14-D6B4896C1D37}">
      <dsp:nvSpPr>
        <dsp:cNvPr id="0" name=""/>
        <dsp:cNvSpPr/>
      </dsp:nvSpPr>
      <dsp:spPr>
        <a:xfrm>
          <a:off x="3043058" y="3310596"/>
          <a:ext cx="1655117" cy="9930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Traditional DBs</a:t>
          </a:r>
          <a:endParaRPr lang="en-US" sz="1800" kern="1200"/>
        </a:p>
      </dsp:txBody>
      <dsp:txXfrm>
        <a:off x="3072144" y="3339682"/>
        <a:ext cx="1596945" cy="934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B179B-DC77-488F-97B2-11C00E0BAA46}">
      <dsp:nvSpPr>
        <dsp:cNvPr id="0" name=""/>
        <dsp:cNvSpPr/>
      </dsp:nvSpPr>
      <dsp:spPr>
        <a:xfrm>
          <a:off x="0" y="6636"/>
          <a:ext cx="5906181" cy="7950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CC5B0-0E9B-442F-BEFE-C22406286E1D}">
      <dsp:nvSpPr>
        <dsp:cNvPr id="0" name=""/>
        <dsp:cNvSpPr/>
      </dsp:nvSpPr>
      <dsp:spPr>
        <a:xfrm>
          <a:off x="240499" y="185520"/>
          <a:ext cx="437699" cy="437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7BD1A-924D-4A15-924A-38320A7FB393}">
      <dsp:nvSpPr>
        <dsp:cNvPr id="0" name=""/>
        <dsp:cNvSpPr/>
      </dsp:nvSpPr>
      <dsp:spPr>
        <a:xfrm>
          <a:off x="918697" y="6636"/>
          <a:ext cx="4945978"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1244600">
            <a:lnSpc>
              <a:spcPct val="90000"/>
            </a:lnSpc>
            <a:spcBef>
              <a:spcPct val="0"/>
            </a:spcBef>
            <a:spcAft>
              <a:spcPct val="35000"/>
            </a:spcAft>
            <a:buNone/>
          </a:pPr>
          <a:r>
            <a:rPr lang="en-CA" sz="2800" kern="1200" dirty="0"/>
            <a:t>What do common Windows attacks look like?</a:t>
          </a:r>
          <a:endParaRPr lang="en-US" sz="2800" kern="1200" dirty="0"/>
        </a:p>
      </dsp:txBody>
      <dsp:txXfrm>
        <a:off x="918697" y="6636"/>
        <a:ext cx="4945978" cy="869574"/>
      </dsp:txXfrm>
    </dsp:sp>
    <dsp:sp modelId="{5978DD24-6596-4365-901B-1BC40FB745E9}">
      <dsp:nvSpPr>
        <dsp:cNvPr id="0" name=""/>
        <dsp:cNvSpPr/>
      </dsp:nvSpPr>
      <dsp:spPr>
        <a:xfrm>
          <a:off x="0" y="1093604"/>
          <a:ext cx="5906181" cy="7950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B5956-F732-43BD-87AA-A9F83765D1AF}">
      <dsp:nvSpPr>
        <dsp:cNvPr id="0" name=""/>
        <dsp:cNvSpPr/>
      </dsp:nvSpPr>
      <dsp:spPr>
        <a:xfrm>
          <a:off x="240499" y="1272488"/>
          <a:ext cx="437699" cy="437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871155-AB06-4CC5-BD7E-D1F552013395}">
      <dsp:nvSpPr>
        <dsp:cNvPr id="0" name=""/>
        <dsp:cNvSpPr/>
      </dsp:nvSpPr>
      <dsp:spPr>
        <a:xfrm>
          <a:off x="918697" y="1093604"/>
          <a:ext cx="4945978"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1244600">
            <a:lnSpc>
              <a:spcPct val="90000"/>
            </a:lnSpc>
            <a:spcBef>
              <a:spcPct val="0"/>
            </a:spcBef>
            <a:spcAft>
              <a:spcPct val="35000"/>
            </a:spcAft>
            <a:buNone/>
          </a:pPr>
          <a:r>
            <a:rPr lang="en-CA" sz="2800" kern="1200" dirty="0"/>
            <a:t>What data do I need to help me detect these attacks?</a:t>
          </a:r>
          <a:endParaRPr lang="en-US" sz="2800" kern="1200" dirty="0"/>
        </a:p>
      </dsp:txBody>
      <dsp:txXfrm>
        <a:off x="918697" y="1093604"/>
        <a:ext cx="4945978" cy="869574"/>
      </dsp:txXfrm>
    </dsp:sp>
    <dsp:sp modelId="{C4078263-46B7-4439-99A9-35986D598D8C}">
      <dsp:nvSpPr>
        <dsp:cNvPr id="0" name=""/>
        <dsp:cNvSpPr/>
      </dsp:nvSpPr>
      <dsp:spPr>
        <a:xfrm>
          <a:off x="0" y="2180571"/>
          <a:ext cx="5906181" cy="7950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B15C7-6309-4391-8B55-FEAD24654867}">
      <dsp:nvSpPr>
        <dsp:cNvPr id="0" name=""/>
        <dsp:cNvSpPr/>
      </dsp:nvSpPr>
      <dsp:spPr>
        <a:xfrm>
          <a:off x="240499" y="2359455"/>
          <a:ext cx="437699" cy="437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006203-4D1E-4518-93D5-FB2DF3FBBCC7}">
      <dsp:nvSpPr>
        <dsp:cNvPr id="0" name=""/>
        <dsp:cNvSpPr/>
      </dsp:nvSpPr>
      <dsp:spPr>
        <a:xfrm>
          <a:off x="918697" y="2180571"/>
          <a:ext cx="4945978"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1244600">
            <a:lnSpc>
              <a:spcPct val="90000"/>
            </a:lnSpc>
            <a:spcBef>
              <a:spcPct val="0"/>
            </a:spcBef>
            <a:spcAft>
              <a:spcPct val="35000"/>
            </a:spcAft>
            <a:buNone/>
          </a:pPr>
          <a:r>
            <a:rPr lang="en-CA" sz="2800" kern="1200" dirty="0"/>
            <a:t>What are the main weaknesses in Active Directory?</a:t>
          </a:r>
          <a:endParaRPr lang="en-US" sz="2800" kern="1200" dirty="0"/>
        </a:p>
      </dsp:txBody>
      <dsp:txXfrm>
        <a:off x="918697" y="2180571"/>
        <a:ext cx="4945978" cy="869574"/>
      </dsp:txXfrm>
    </dsp:sp>
    <dsp:sp modelId="{77DCD11D-23CC-4E42-9550-5A0D46708A91}">
      <dsp:nvSpPr>
        <dsp:cNvPr id="0" name=""/>
        <dsp:cNvSpPr/>
      </dsp:nvSpPr>
      <dsp:spPr>
        <a:xfrm>
          <a:off x="0" y="3267539"/>
          <a:ext cx="5906181" cy="7950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19A3B-8D63-4DEF-9A0C-0546EF31FD9B}">
      <dsp:nvSpPr>
        <dsp:cNvPr id="0" name=""/>
        <dsp:cNvSpPr/>
      </dsp:nvSpPr>
      <dsp:spPr>
        <a:xfrm>
          <a:off x="240499" y="3446423"/>
          <a:ext cx="437699" cy="4372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153787-CCB2-47F1-9127-179B93FCEB3C}">
      <dsp:nvSpPr>
        <dsp:cNvPr id="0" name=""/>
        <dsp:cNvSpPr/>
      </dsp:nvSpPr>
      <dsp:spPr>
        <a:xfrm>
          <a:off x="728307" y="3267539"/>
          <a:ext cx="3755578"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1066800">
            <a:lnSpc>
              <a:spcPct val="90000"/>
            </a:lnSpc>
            <a:spcBef>
              <a:spcPct val="0"/>
            </a:spcBef>
            <a:spcAft>
              <a:spcPct val="35000"/>
            </a:spcAft>
            <a:buNone/>
          </a:pPr>
          <a:r>
            <a:rPr lang="en-CA" sz="2400" kern="1200" dirty="0"/>
            <a:t>What are the best practices for securing AD</a:t>
          </a:r>
          <a:endParaRPr lang="en-US" sz="2400" kern="1200" dirty="0"/>
        </a:p>
      </dsp:txBody>
      <dsp:txXfrm>
        <a:off x="728307" y="3267539"/>
        <a:ext cx="3755578" cy="869574"/>
      </dsp:txXfrm>
    </dsp:sp>
    <dsp:sp modelId="{12C22DC7-109C-4945-A63C-771FA3D5E44B}">
      <dsp:nvSpPr>
        <dsp:cNvPr id="0" name=""/>
        <dsp:cNvSpPr/>
      </dsp:nvSpPr>
      <dsp:spPr>
        <a:xfrm>
          <a:off x="4513919" y="3554801"/>
          <a:ext cx="1295554" cy="8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28" tIns="29228" rIns="29228" bIns="29228" numCol="1" spcCol="1270" anchor="ctr" anchorCtr="0">
          <a:noAutofit/>
        </a:bodyPr>
        <a:lstStyle/>
        <a:p>
          <a:pPr marL="0" lvl="0" indent="0" algn="l" defTabSz="533400">
            <a:lnSpc>
              <a:spcPct val="90000"/>
            </a:lnSpc>
            <a:spcBef>
              <a:spcPct val="0"/>
            </a:spcBef>
            <a:spcAft>
              <a:spcPct val="35000"/>
            </a:spcAft>
            <a:buNone/>
          </a:pPr>
          <a:r>
            <a:rPr lang="en-CA" sz="1200" kern="1200" dirty="0"/>
            <a:t>Without breaking everything </a:t>
          </a:r>
          <a:r>
            <a:rPr lang="en-CA" sz="1200" kern="1200" dirty="0">
              <a:sym typeface="Wingdings" panose="05000000000000000000" pitchFamily="2" charset="2"/>
            </a:rPr>
            <a:t></a:t>
          </a:r>
          <a:endParaRPr lang="en-US" sz="1200" kern="1200" dirty="0"/>
        </a:p>
      </dsp:txBody>
      <dsp:txXfrm>
        <a:off x="4513919" y="3554801"/>
        <a:ext cx="1295554" cy="87622"/>
      </dsp:txXfrm>
    </dsp:sp>
    <dsp:sp modelId="{F078A03D-D9D6-41F5-BDD2-A45FF9F362ED}">
      <dsp:nvSpPr>
        <dsp:cNvPr id="0" name=""/>
        <dsp:cNvSpPr/>
      </dsp:nvSpPr>
      <dsp:spPr>
        <a:xfrm>
          <a:off x="0" y="4354507"/>
          <a:ext cx="5906181" cy="7950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4F9976-3296-4CAB-BC38-4F8B9C5A7C78}">
      <dsp:nvSpPr>
        <dsp:cNvPr id="0" name=""/>
        <dsp:cNvSpPr/>
      </dsp:nvSpPr>
      <dsp:spPr>
        <a:xfrm>
          <a:off x="240499" y="4533391"/>
          <a:ext cx="437699" cy="4372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7295F6-F4C7-4D7D-82EE-58C60C28EFD8}">
      <dsp:nvSpPr>
        <dsp:cNvPr id="0" name=""/>
        <dsp:cNvSpPr/>
      </dsp:nvSpPr>
      <dsp:spPr>
        <a:xfrm>
          <a:off x="918697" y="4354507"/>
          <a:ext cx="4945978"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1244600">
            <a:lnSpc>
              <a:spcPct val="90000"/>
            </a:lnSpc>
            <a:spcBef>
              <a:spcPct val="0"/>
            </a:spcBef>
            <a:spcAft>
              <a:spcPct val="35000"/>
            </a:spcAft>
            <a:buNone/>
          </a:pPr>
          <a:r>
            <a:rPr lang="en-CA" sz="2800" kern="1200" dirty="0"/>
            <a:t>What is the Windows attack surface?</a:t>
          </a:r>
          <a:endParaRPr lang="en-US" sz="2800" kern="1200" dirty="0"/>
        </a:p>
      </dsp:txBody>
      <dsp:txXfrm>
        <a:off x="918697" y="4354507"/>
        <a:ext cx="4945978" cy="869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E6068-09B6-4DDA-93D2-BB68DEE3CCBE}">
      <dsp:nvSpPr>
        <dsp:cNvPr id="0" name=""/>
        <dsp:cNvSpPr/>
      </dsp:nvSpPr>
      <dsp:spPr>
        <a:xfrm>
          <a:off x="0" y="331361"/>
          <a:ext cx="5906181"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3F2A4-8BA2-41D0-8672-1B4891B8811C}">
      <dsp:nvSpPr>
        <dsp:cNvPr id="0" name=""/>
        <dsp:cNvSpPr/>
      </dsp:nvSpPr>
      <dsp:spPr>
        <a:xfrm>
          <a:off x="295309" y="65681"/>
          <a:ext cx="4134326"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Event Viewer</a:t>
          </a:r>
          <a:endParaRPr lang="en-US" sz="1800" kern="1200"/>
        </a:p>
      </dsp:txBody>
      <dsp:txXfrm>
        <a:off x="321248" y="91620"/>
        <a:ext cx="4082448" cy="479482"/>
      </dsp:txXfrm>
    </dsp:sp>
    <dsp:sp modelId="{F406A673-3062-4D68-B8A9-50AC9BF73615}">
      <dsp:nvSpPr>
        <dsp:cNvPr id="0" name=""/>
        <dsp:cNvSpPr/>
      </dsp:nvSpPr>
      <dsp:spPr>
        <a:xfrm>
          <a:off x="0" y="1147841"/>
          <a:ext cx="5906181" cy="453600"/>
        </a:xfrm>
        <a:prstGeom prst="rect">
          <a:avLst/>
        </a:prstGeom>
        <a:solidFill>
          <a:schemeClr val="lt1">
            <a:alpha val="90000"/>
            <a:hueOff val="0"/>
            <a:satOff val="0"/>
            <a:lumOff val="0"/>
            <a:alphaOff val="0"/>
          </a:schemeClr>
        </a:solidFill>
        <a:ln w="12700" cap="flat" cmpd="sng" algn="ctr">
          <a:solidFill>
            <a:schemeClr val="accent2">
              <a:hueOff val="224238"/>
              <a:satOff val="-10073"/>
              <a:lumOff val="1333"/>
              <a:alphaOff val="0"/>
            </a:schemeClr>
          </a:solidFill>
          <a:prstDash val="solid"/>
        </a:ln>
        <a:effectLst/>
      </dsp:spPr>
      <dsp:style>
        <a:lnRef idx="2">
          <a:scrgbClr r="0" g="0" b="0"/>
        </a:lnRef>
        <a:fillRef idx="1">
          <a:scrgbClr r="0" g="0" b="0"/>
        </a:fillRef>
        <a:effectRef idx="0">
          <a:scrgbClr r="0" g="0" b="0"/>
        </a:effectRef>
        <a:fontRef idx="minor"/>
      </dsp:style>
    </dsp:sp>
    <dsp:sp modelId="{6A05DB8C-976E-4E3F-BC18-7A234892B0E3}">
      <dsp:nvSpPr>
        <dsp:cNvPr id="0" name=""/>
        <dsp:cNvSpPr/>
      </dsp:nvSpPr>
      <dsp:spPr>
        <a:xfrm>
          <a:off x="295309" y="882161"/>
          <a:ext cx="4134326" cy="531360"/>
        </a:xfrm>
        <a:prstGeom prst="roundRect">
          <a:avLst/>
        </a:prstGeom>
        <a:solidFill>
          <a:schemeClr val="accent2">
            <a:hueOff val="224238"/>
            <a:satOff val="-10073"/>
            <a:lumOff val="13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PowerShell</a:t>
          </a:r>
          <a:endParaRPr lang="en-US" sz="1800" kern="1200"/>
        </a:p>
      </dsp:txBody>
      <dsp:txXfrm>
        <a:off x="321248" y="908100"/>
        <a:ext cx="4082448" cy="479482"/>
      </dsp:txXfrm>
    </dsp:sp>
    <dsp:sp modelId="{E5B170FC-3322-4BD0-ADB0-99BA10BB8D15}">
      <dsp:nvSpPr>
        <dsp:cNvPr id="0" name=""/>
        <dsp:cNvSpPr/>
      </dsp:nvSpPr>
      <dsp:spPr>
        <a:xfrm>
          <a:off x="0" y="1964321"/>
          <a:ext cx="5906181" cy="453600"/>
        </a:xfrm>
        <a:prstGeom prst="rect">
          <a:avLst/>
        </a:prstGeom>
        <a:solidFill>
          <a:schemeClr val="lt1">
            <a:alpha val="90000"/>
            <a:hueOff val="0"/>
            <a:satOff val="0"/>
            <a:lumOff val="0"/>
            <a:alphaOff val="0"/>
          </a:schemeClr>
        </a:solidFill>
        <a:ln w="12700" cap="flat" cmpd="sng" algn="ctr">
          <a:solidFill>
            <a:schemeClr val="accent2">
              <a:hueOff val="448476"/>
              <a:satOff val="-20146"/>
              <a:lumOff val="2667"/>
              <a:alphaOff val="0"/>
            </a:schemeClr>
          </a:solidFill>
          <a:prstDash val="solid"/>
        </a:ln>
        <a:effectLst/>
      </dsp:spPr>
      <dsp:style>
        <a:lnRef idx="2">
          <a:scrgbClr r="0" g="0" b="0"/>
        </a:lnRef>
        <a:fillRef idx="1">
          <a:scrgbClr r="0" g="0" b="0"/>
        </a:fillRef>
        <a:effectRef idx="0">
          <a:scrgbClr r="0" g="0" b="0"/>
        </a:effectRef>
        <a:fontRef idx="minor"/>
      </dsp:style>
    </dsp:sp>
    <dsp:sp modelId="{49F3310B-894E-47A8-B007-4AB90C9C35E0}">
      <dsp:nvSpPr>
        <dsp:cNvPr id="0" name=""/>
        <dsp:cNvSpPr/>
      </dsp:nvSpPr>
      <dsp:spPr>
        <a:xfrm>
          <a:off x="295309" y="1698641"/>
          <a:ext cx="4134326" cy="531360"/>
        </a:xfrm>
        <a:prstGeom prst="roundRect">
          <a:avLst/>
        </a:prstGeom>
        <a:solidFill>
          <a:schemeClr val="accent2">
            <a:hueOff val="448476"/>
            <a:satOff val="-20146"/>
            <a:lumOff val="2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Elasticsearch</a:t>
          </a:r>
          <a:endParaRPr lang="en-US" sz="1800" kern="1200"/>
        </a:p>
      </dsp:txBody>
      <dsp:txXfrm>
        <a:off x="321248" y="1724580"/>
        <a:ext cx="4082448" cy="479482"/>
      </dsp:txXfrm>
    </dsp:sp>
    <dsp:sp modelId="{21F4C3A9-C508-4B89-988A-2E75F77789E3}">
      <dsp:nvSpPr>
        <dsp:cNvPr id="0" name=""/>
        <dsp:cNvSpPr/>
      </dsp:nvSpPr>
      <dsp:spPr>
        <a:xfrm>
          <a:off x="0" y="2780801"/>
          <a:ext cx="5906181" cy="453600"/>
        </a:xfrm>
        <a:prstGeom prst="rect">
          <a:avLst/>
        </a:prstGeom>
        <a:solidFill>
          <a:schemeClr val="lt1">
            <a:alpha val="90000"/>
            <a:hueOff val="0"/>
            <a:satOff val="0"/>
            <a:lumOff val="0"/>
            <a:alphaOff val="0"/>
          </a:schemeClr>
        </a:solidFill>
        <a:ln w="12700" cap="flat" cmpd="sng" algn="ctr">
          <a:solidFill>
            <a:schemeClr val="accent2">
              <a:hueOff val="672715"/>
              <a:satOff val="-30219"/>
              <a:lumOff val="4000"/>
              <a:alphaOff val="0"/>
            </a:schemeClr>
          </a:solidFill>
          <a:prstDash val="solid"/>
        </a:ln>
        <a:effectLst/>
      </dsp:spPr>
      <dsp:style>
        <a:lnRef idx="2">
          <a:scrgbClr r="0" g="0" b="0"/>
        </a:lnRef>
        <a:fillRef idx="1">
          <a:scrgbClr r="0" g="0" b="0"/>
        </a:fillRef>
        <a:effectRef idx="0">
          <a:scrgbClr r="0" g="0" b="0"/>
        </a:effectRef>
        <a:fontRef idx="minor"/>
      </dsp:style>
    </dsp:sp>
    <dsp:sp modelId="{093A1820-33B7-4D43-B5E1-99D6E305B897}">
      <dsp:nvSpPr>
        <dsp:cNvPr id="0" name=""/>
        <dsp:cNvSpPr/>
      </dsp:nvSpPr>
      <dsp:spPr>
        <a:xfrm>
          <a:off x="295309" y="2515121"/>
          <a:ext cx="4134326" cy="531360"/>
        </a:xfrm>
        <a:prstGeom prst="roundRect">
          <a:avLst/>
        </a:prstGeom>
        <a:solidFill>
          <a:schemeClr val="accent2">
            <a:hueOff val="672715"/>
            <a:satOff val="-30219"/>
            <a:lumOff val="4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HELK</a:t>
          </a:r>
          <a:endParaRPr lang="en-US" sz="1800" kern="1200"/>
        </a:p>
      </dsp:txBody>
      <dsp:txXfrm>
        <a:off x="321248" y="2541060"/>
        <a:ext cx="4082448" cy="479482"/>
      </dsp:txXfrm>
    </dsp:sp>
    <dsp:sp modelId="{21157626-1E1F-4524-8568-767754124372}">
      <dsp:nvSpPr>
        <dsp:cNvPr id="0" name=""/>
        <dsp:cNvSpPr/>
      </dsp:nvSpPr>
      <dsp:spPr>
        <a:xfrm>
          <a:off x="0" y="3597281"/>
          <a:ext cx="5906181" cy="453600"/>
        </a:xfrm>
        <a:prstGeom prst="rect">
          <a:avLst/>
        </a:prstGeom>
        <a:solidFill>
          <a:schemeClr val="lt1">
            <a:alpha val="90000"/>
            <a:hueOff val="0"/>
            <a:satOff val="0"/>
            <a:lumOff val="0"/>
            <a:alphaOff val="0"/>
          </a:schemeClr>
        </a:solidFill>
        <a:ln w="12700" cap="flat" cmpd="sng" algn="ctr">
          <a:solidFill>
            <a:schemeClr val="accent2">
              <a:hueOff val="896953"/>
              <a:satOff val="-40292"/>
              <a:lumOff val="5334"/>
              <a:alphaOff val="0"/>
            </a:schemeClr>
          </a:solidFill>
          <a:prstDash val="solid"/>
        </a:ln>
        <a:effectLst/>
      </dsp:spPr>
      <dsp:style>
        <a:lnRef idx="2">
          <a:scrgbClr r="0" g="0" b="0"/>
        </a:lnRef>
        <a:fillRef idx="1">
          <a:scrgbClr r="0" g="0" b="0"/>
        </a:fillRef>
        <a:effectRef idx="0">
          <a:scrgbClr r="0" g="0" b="0"/>
        </a:effectRef>
        <a:fontRef idx="minor"/>
      </dsp:style>
    </dsp:sp>
    <dsp:sp modelId="{FE001839-694F-4DBD-8FA5-7C820CE9195C}">
      <dsp:nvSpPr>
        <dsp:cNvPr id="0" name=""/>
        <dsp:cNvSpPr/>
      </dsp:nvSpPr>
      <dsp:spPr>
        <a:xfrm>
          <a:off x="295309" y="3331601"/>
          <a:ext cx="4134326" cy="531360"/>
        </a:xfrm>
        <a:prstGeom prst="roundRect">
          <a:avLst/>
        </a:prstGeom>
        <a:solidFill>
          <a:schemeClr val="accent2">
            <a:hueOff val="896953"/>
            <a:satOff val="-40292"/>
            <a:lumOff val="533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Splunk</a:t>
          </a:r>
          <a:endParaRPr lang="en-US" sz="1800" kern="1200"/>
        </a:p>
      </dsp:txBody>
      <dsp:txXfrm>
        <a:off x="321248" y="3357540"/>
        <a:ext cx="4082448" cy="479482"/>
      </dsp:txXfrm>
    </dsp:sp>
    <dsp:sp modelId="{0DC8C5E0-E908-499B-9BA2-001292DABC67}">
      <dsp:nvSpPr>
        <dsp:cNvPr id="0" name=""/>
        <dsp:cNvSpPr/>
      </dsp:nvSpPr>
      <dsp:spPr>
        <a:xfrm>
          <a:off x="0" y="4413761"/>
          <a:ext cx="5906181" cy="751275"/>
        </a:xfrm>
        <a:prstGeom prst="rect">
          <a:avLst/>
        </a:prstGeom>
        <a:solidFill>
          <a:schemeClr val="lt1">
            <a:alpha val="90000"/>
            <a:hueOff val="0"/>
            <a:satOff val="0"/>
            <a:lumOff val="0"/>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374904" rIns="458385" bIns="128016" numCol="1" spcCol="1270" anchor="t" anchorCtr="0">
          <a:noAutofit/>
        </a:bodyPr>
        <a:lstStyle/>
        <a:p>
          <a:pPr marL="171450" lvl="1" indent="-171450" algn="l" defTabSz="800100">
            <a:lnSpc>
              <a:spcPct val="90000"/>
            </a:lnSpc>
            <a:spcBef>
              <a:spcPct val="0"/>
            </a:spcBef>
            <a:spcAft>
              <a:spcPct val="15000"/>
            </a:spcAft>
            <a:buChar char="•"/>
          </a:pPr>
          <a:r>
            <a:rPr lang="en-CA" sz="1800" kern="1200">
              <a:hlinkClick xmlns:r="http://schemas.openxmlformats.org/officeDocument/2006/relationships" r:id="rId1"/>
            </a:rPr>
            <a:t>https://github.com/sans-blue-team/DeepBlueCLI</a:t>
          </a:r>
          <a:r>
            <a:rPr lang="en-CA" sz="1800" kern="1200"/>
            <a:t> </a:t>
          </a:r>
          <a:endParaRPr lang="en-US" sz="1800" kern="1200"/>
        </a:p>
      </dsp:txBody>
      <dsp:txXfrm>
        <a:off x="0" y="4413761"/>
        <a:ext cx="5906181" cy="751275"/>
      </dsp:txXfrm>
    </dsp:sp>
    <dsp:sp modelId="{4CBB206B-68FB-42C3-BBEC-50B5415B9FFE}">
      <dsp:nvSpPr>
        <dsp:cNvPr id="0" name=""/>
        <dsp:cNvSpPr/>
      </dsp:nvSpPr>
      <dsp:spPr>
        <a:xfrm>
          <a:off x="295309" y="4148081"/>
          <a:ext cx="4134326" cy="531360"/>
        </a:xfrm>
        <a:prstGeom prst="roundRect">
          <a:avLst/>
        </a:prstGeom>
        <a:solidFill>
          <a:schemeClr val="accent2">
            <a:hueOff val="1121191"/>
            <a:satOff val="-50365"/>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800100">
            <a:lnSpc>
              <a:spcPct val="90000"/>
            </a:lnSpc>
            <a:spcBef>
              <a:spcPct val="0"/>
            </a:spcBef>
            <a:spcAft>
              <a:spcPct val="35000"/>
            </a:spcAft>
            <a:buNone/>
          </a:pPr>
          <a:r>
            <a:rPr lang="en-CA" sz="1800" kern="1200"/>
            <a:t>Don’t need a SIEM: </a:t>
          </a:r>
          <a:endParaRPr lang="en-US" sz="1800" kern="1200"/>
        </a:p>
      </dsp:txBody>
      <dsp:txXfrm>
        <a:off x="321248" y="4174020"/>
        <a:ext cx="4082448"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28095-6D4C-4F9C-A357-F5B7B5CDEDCF}">
      <dsp:nvSpPr>
        <dsp:cNvPr id="0" name=""/>
        <dsp:cNvSpPr/>
      </dsp:nvSpPr>
      <dsp:spPr>
        <a:xfrm>
          <a:off x="0" y="23579"/>
          <a:ext cx="10147662" cy="514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Lab</a:t>
          </a:r>
        </a:p>
      </dsp:txBody>
      <dsp:txXfrm>
        <a:off x="25130" y="48709"/>
        <a:ext cx="10097402" cy="464540"/>
      </dsp:txXfrm>
    </dsp:sp>
    <dsp:sp modelId="{BF2F9E42-D7AF-4BDF-A243-BF567944CE49}">
      <dsp:nvSpPr>
        <dsp:cNvPr id="0" name=""/>
        <dsp:cNvSpPr/>
      </dsp:nvSpPr>
      <dsp:spPr>
        <a:xfrm>
          <a:off x="0" y="538379"/>
          <a:ext cx="10147662" cy="336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188"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r>
            <a:rPr lang="en-CA" sz="1700" kern="1200" dirty="0">
              <a:hlinkClick xmlns:r="http://schemas.openxmlformats.org/officeDocument/2006/relationships" r:id="rId1"/>
            </a:rPr>
            <a:t>https://github.com/clong/DetectionLab</a:t>
          </a:r>
          <a:endParaRPr lang="en-US" sz="1700" kern="1200" dirty="0"/>
        </a:p>
        <a:p>
          <a:pPr marL="171450" lvl="1" indent="-171450" algn="l" defTabSz="755650">
            <a:lnSpc>
              <a:spcPct val="90000"/>
            </a:lnSpc>
            <a:spcBef>
              <a:spcPct val="0"/>
            </a:spcBef>
            <a:spcAft>
              <a:spcPct val="20000"/>
            </a:spcAft>
            <a:buChar char="•"/>
          </a:pPr>
          <a:r>
            <a:rPr lang="en-CA" sz="1700" kern="1200"/>
            <a:t>Roll your own</a:t>
          </a:r>
          <a:endParaRPr lang="en-US" sz="1700" kern="1200"/>
        </a:p>
        <a:p>
          <a:pPr marL="342900" lvl="2" indent="-171450" algn="l" defTabSz="755650">
            <a:lnSpc>
              <a:spcPct val="90000"/>
            </a:lnSpc>
            <a:spcBef>
              <a:spcPct val="0"/>
            </a:spcBef>
            <a:spcAft>
              <a:spcPct val="20000"/>
            </a:spcAft>
            <a:buChar char="•"/>
          </a:pPr>
          <a:r>
            <a:rPr lang="en-CA" sz="1700" kern="1200" dirty="0"/>
            <a:t>Mine:</a:t>
          </a:r>
          <a:endParaRPr lang="en-US" sz="1700" kern="1200" dirty="0"/>
        </a:p>
        <a:p>
          <a:pPr marL="514350" lvl="3" indent="-171450" algn="l" defTabSz="755650">
            <a:lnSpc>
              <a:spcPct val="90000"/>
            </a:lnSpc>
            <a:spcBef>
              <a:spcPct val="0"/>
            </a:spcBef>
            <a:spcAft>
              <a:spcPct val="20000"/>
            </a:spcAft>
            <a:buChar char="•"/>
          </a:pPr>
          <a:r>
            <a:rPr lang="en-US" sz="1700" kern="1200" dirty="0"/>
            <a:t>1 x Windows Server 2016 DC</a:t>
          </a:r>
        </a:p>
        <a:p>
          <a:pPr marL="514350" lvl="3" indent="-171450" algn="l" defTabSz="755650">
            <a:lnSpc>
              <a:spcPct val="90000"/>
            </a:lnSpc>
            <a:spcBef>
              <a:spcPct val="0"/>
            </a:spcBef>
            <a:spcAft>
              <a:spcPct val="20000"/>
            </a:spcAft>
            <a:buChar char="•"/>
          </a:pPr>
          <a:r>
            <a:rPr lang="en-US" sz="1700" kern="1200" dirty="0"/>
            <a:t>1 x Windows Server 2016 (Splunk Server)</a:t>
          </a:r>
        </a:p>
        <a:p>
          <a:pPr marL="514350" lvl="3" indent="-171450" algn="l" defTabSz="755650">
            <a:lnSpc>
              <a:spcPct val="90000"/>
            </a:lnSpc>
            <a:spcBef>
              <a:spcPct val="0"/>
            </a:spcBef>
            <a:spcAft>
              <a:spcPct val="20000"/>
            </a:spcAft>
            <a:buChar char="•"/>
          </a:pPr>
          <a:r>
            <a:rPr lang="en-US" sz="1700" kern="1200" dirty="0"/>
            <a:t>1 x Windows Server 2016 (WEC Server)</a:t>
          </a:r>
        </a:p>
        <a:p>
          <a:pPr marL="514350" lvl="3" indent="-171450" algn="l" defTabSz="755650">
            <a:lnSpc>
              <a:spcPct val="90000"/>
            </a:lnSpc>
            <a:spcBef>
              <a:spcPct val="0"/>
            </a:spcBef>
            <a:spcAft>
              <a:spcPct val="20000"/>
            </a:spcAft>
            <a:buChar char="•"/>
          </a:pPr>
          <a:r>
            <a:rPr lang="en-US" sz="1700" kern="1200" dirty="0"/>
            <a:t>2x Windows 10 Workstations</a:t>
          </a:r>
        </a:p>
        <a:p>
          <a:pPr marL="342900" lvl="2" indent="-171450" algn="l" defTabSz="755650">
            <a:lnSpc>
              <a:spcPct val="90000"/>
            </a:lnSpc>
            <a:spcBef>
              <a:spcPct val="0"/>
            </a:spcBef>
            <a:spcAft>
              <a:spcPct val="20000"/>
            </a:spcAft>
            <a:buChar char="•"/>
          </a:pPr>
          <a:r>
            <a:rPr lang="en-CA" sz="1700" kern="1200" dirty="0"/>
            <a:t>Can get trial licenses from Microsoft</a:t>
          </a:r>
          <a:endParaRPr lang="en-US" sz="1700" kern="1200" dirty="0"/>
        </a:p>
        <a:p>
          <a:pPr marL="514350" lvl="3" indent="-171450" algn="l" defTabSz="755650">
            <a:lnSpc>
              <a:spcPct val="90000"/>
            </a:lnSpc>
            <a:spcBef>
              <a:spcPct val="0"/>
            </a:spcBef>
            <a:spcAft>
              <a:spcPct val="20000"/>
            </a:spcAft>
            <a:buChar char="•"/>
          </a:pPr>
          <a:r>
            <a:rPr lang="en-CA" sz="1700" kern="1200" dirty="0">
              <a:hlinkClick xmlns:r="http://schemas.openxmlformats.org/officeDocument/2006/relationships" r:id="rId2"/>
            </a:rPr>
            <a:t>https://developer.microsoft.com/en-us/microsoft-edge/tools/vms/</a:t>
          </a:r>
          <a:endParaRPr lang="en-US" sz="1700" kern="1200" dirty="0"/>
        </a:p>
        <a:p>
          <a:pPr marL="514350" lvl="3" indent="-171450" algn="l" defTabSz="755650">
            <a:lnSpc>
              <a:spcPct val="90000"/>
            </a:lnSpc>
            <a:spcBef>
              <a:spcPct val="0"/>
            </a:spcBef>
            <a:spcAft>
              <a:spcPct val="20000"/>
            </a:spcAft>
            <a:buChar char="•"/>
          </a:pPr>
          <a:r>
            <a:rPr lang="en-CA" sz="1700" kern="1200" dirty="0">
              <a:hlinkClick xmlns:r="http://schemas.openxmlformats.org/officeDocument/2006/relationships" r:id="rId3"/>
            </a:rPr>
            <a:t>https://www.microsoft.com/en-us/cloud-platform/windows-server-trial</a:t>
          </a:r>
          <a:endParaRPr lang="en-US" sz="1700" kern="1200" dirty="0"/>
        </a:p>
        <a:p>
          <a:pPr marL="342900" lvl="2" indent="-171450" algn="l" defTabSz="755650">
            <a:lnSpc>
              <a:spcPct val="90000"/>
            </a:lnSpc>
            <a:spcBef>
              <a:spcPct val="0"/>
            </a:spcBef>
            <a:spcAft>
              <a:spcPct val="20000"/>
            </a:spcAft>
            <a:buChar char="•"/>
          </a:pPr>
          <a:endParaRPr lang="en-US" sz="1700" kern="1200" dirty="0"/>
        </a:p>
      </dsp:txBody>
      <dsp:txXfrm>
        <a:off x="0" y="538379"/>
        <a:ext cx="10147662" cy="3369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18D6E-6D8C-48DB-A3D4-69482D89809B}">
      <dsp:nvSpPr>
        <dsp:cNvPr id="0" name=""/>
        <dsp:cNvSpPr/>
      </dsp:nvSpPr>
      <dsp:spPr>
        <a:xfrm>
          <a:off x="0" y="4986"/>
          <a:ext cx="6931153"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0CE93-94C9-478C-97F1-22A595507C50}">
      <dsp:nvSpPr>
        <dsp:cNvPr id="0" name=""/>
        <dsp:cNvSpPr/>
      </dsp:nvSpPr>
      <dsp:spPr>
        <a:xfrm>
          <a:off x="321282" y="243956"/>
          <a:ext cx="584149" cy="584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A1783F-691D-46A2-BA15-02FD6171C594}">
      <dsp:nvSpPr>
        <dsp:cNvPr id="0" name=""/>
        <dsp:cNvSpPr/>
      </dsp:nvSpPr>
      <dsp:spPr>
        <a:xfrm>
          <a:off x="1226713" y="4986"/>
          <a:ext cx="3119018"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CA" sz="1900" kern="1200"/>
            <a:t>Understand the basics of how to perform a windows attack</a:t>
          </a:r>
          <a:endParaRPr lang="en-US" sz="1900" kern="1200"/>
        </a:p>
      </dsp:txBody>
      <dsp:txXfrm>
        <a:off x="1226713" y="4986"/>
        <a:ext cx="3119018" cy="1062089"/>
      </dsp:txXfrm>
    </dsp:sp>
    <dsp:sp modelId="{BA413203-A024-4179-A026-9C233D9B9CC4}">
      <dsp:nvSpPr>
        <dsp:cNvPr id="0" name=""/>
        <dsp:cNvSpPr/>
      </dsp:nvSpPr>
      <dsp:spPr>
        <a:xfrm>
          <a:off x="4345732" y="4986"/>
          <a:ext cx="258542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488950">
            <a:lnSpc>
              <a:spcPct val="90000"/>
            </a:lnSpc>
            <a:spcBef>
              <a:spcPct val="0"/>
            </a:spcBef>
            <a:spcAft>
              <a:spcPct val="35000"/>
            </a:spcAft>
            <a:buNone/>
          </a:pPr>
          <a:r>
            <a:rPr lang="en-CA" sz="1100" kern="1200"/>
            <a:t>What is a shell / why does thing A work and thing B does not?</a:t>
          </a:r>
          <a:endParaRPr lang="en-US" sz="1100" kern="1200"/>
        </a:p>
        <a:p>
          <a:pPr marL="0" lvl="0" indent="0" algn="l" defTabSz="488950">
            <a:lnSpc>
              <a:spcPct val="90000"/>
            </a:lnSpc>
            <a:spcBef>
              <a:spcPct val="0"/>
            </a:spcBef>
            <a:spcAft>
              <a:spcPct val="35000"/>
            </a:spcAft>
            <a:buNone/>
          </a:pPr>
          <a:r>
            <a:rPr lang="en-CA" sz="1100" kern="1200" dirty="0"/>
            <a:t>CTF / </a:t>
          </a:r>
          <a:r>
            <a:rPr lang="en-CA" sz="1100" kern="1200" dirty="0" err="1"/>
            <a:t>HackTheBox</a:t>
          </a:r>
          <a:r>
            <a:rPr lang="en-CA" sz="1100" kern="1200" dirty="0"/>
            <a:t> writeups are a great resource</a:t>
          </a:r>
          <a:endParaRPr lang="en-US" sz="1100" kern="1200" dirty="0"/>
        </a:p>
      </dsp:txBody>
      <dsp:txXfrm>
        <a:off x="4345732" y="4986"/>
        <a:ext cx="2585420" cy="1062089"/>
      </dsp:txXfrm>
    </dsp:sp>
    <dsp:sp modelId="{E0C70959-7C3B-4627-8281-C7F16B8E91EA}">
      <dsp:nvSpPr>
        <dsp:cNvPr id="0" name=""/>
        <dsp:cNvSpPr/>
      </dsp:nvSpPr>
      <dsp:spPr>
        <a:xfrm>
          <a:off x="0" y="1332598"/>
          <a:ext cx="6931153"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A4289-6C3B-4692-80FD-32E5A11B1BD0}">
      <dsp:nvSpPr>
        <dsp:cNvPr id="0" name=""/>
        <dsp:cNvSpPr/>
      </dsp:nvSpPr>
      <dsp:spPr>
        <a:xfrm>
          <a:off x="321282" y="1571568"/>
          <a:ext cx="584149" cy="584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B1AD41-4645-45D6-BE3B-9A3F3F5378D1}">
      <dsp:nvSpPr>
        <dsp:cNvPr id="0" name=""/>
        <dsp:cNvSpPr/>
      </dsp:nvSpPr>
      <dsp:spPr>
        <a:xfrm>
          <a:off x="1226713" y="1332598"/>
          <a:ext cx="3119018"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CA" sz="1900" kern="1200"/>
            <a:t>Understand Windows Internals tools</a:t>
          </a:r>
          <a:endParaRPr lang="en-US" sz="1900" kern="1200"/>
        </a:p>
      </dsp:txBody>
      <dsp:txXfrm>
        <a:off x="1226713" y="1332598"/>
        <a:ext cx="3119018" cy="1062089"/>
      </dsp:txXfrm>
    </dsp:sp>
    <dsp:sp modelId="{4EBAC452-F3BF-4A5D-80B3-96C5599FA3EE}">
      <dsp:nvSpPr>
        <dsp:cNvPr id="0" name=""/>
        <dsp:cNvSpPr/>
      </dsp:nvSpPr>
      <dsp:spPr>
        <a:xfrm>
          <a:off x="4345732" y="1332598"/>
          <a:ext cx="258542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488950">
            <a:lnSpc>
              <a:spcPct val="90000"/>
            </a:lnSpc>
            <a:spcBef>
              <a:spcPct val="0"/>
            </a:spcBef>
            <a:spcAft>
              <a:spcPct val="35000"/>
            </a:spcAft>
            <a:buNone/>
          </a:pPr>
          <a:r>
            <a:rPr lang="en-CA" sz="1100" kern="1200"/>
            <a:t>ProcMon, Process Explorer, Sysmon, Autoruns,TCPView</a:t>
          </a:r>
          <a:endParaRPr lang="en-US" sz="1100" kern="1200"/>
        </a:p>
      </dsp:txBody>
      <dsp:txXfrm>
        <a:off x="4345732" y="1332598"/>
        <a:ext cx="2585420" cy="1062089"/>
      </dsp:txXfrm>
    </dsp:sp>
    <dsp:sp modelId="{6B3E5957-58BF-4394-9D73-2FC907A8B484}">
      <dsp:nvSpPr>
        <dsp:cNvPr id="0" name=""/>
        <dsp:cNvSpPr/>
      </dsp:nvSpPr>
      <dsp:spPr>
        <a:xfrm>
          <a:off x="0" y="2660211"/>
          <a:ext cx="6931153"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E9CFC-5A15-4C3D-AA5B-553FFCB157A1}">
      <dsp:nvSpPr>
        <dsp:cNvPr id="0" name=""/>
        <dsp:cNvSpPr/>
      </dsp:nvSpPr>
      <dsp:spPr>
        <a:xfrm>
          <a:off x="321282" y="2899181"/>
          <a:ext cx="584149" cy="584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F75F9C-5616-4A4A-A4EB-E052D980AEB2}">
      <dsp:nvSpPr>
        <dsp:cNvPr id="0" name=""/>
        <dsp:cNvSpPr/>
      </dsp:nvSpPr>
      <dsp:spPr>
        <a:xfrm>
          <a:off x="1226713" y="2660211"/>
          <a:ext cx="3119018"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CA" sz="1900" kern="1200"/>
            <a:t>Don’t be afraid of breaking stuff (IN YOUR LAB)</a:t>
          </a:r>
          <a:endParaRPr lang="en-US" sz="1900" kern="1200"/>
        </a:p>
      </dsp:txBody>
      <dsp:txXfrm>
        <a:off x="1226713" y="2660211"/>
        <a:ext cx="3119018" cy="1062089"/>
      </dsp:txXfrm>
    </dsp:sp>
    <dsp:sp modelId="{E36E8ED8-2BC8-418D-A862-542F85117496}">
      <dsp:nvSpPr>
        <dsp:cNvPr id="0" name=""/>
        <dsp:cNvSpPr/>
      </dsp:nvSpPr>
      <dsp:spPr>
        <a:xfrm>
          <a:off x="4345732" y="2660211"/>
          <a:ext cx="258542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488950">
            <a:lnSpc>
              <a:spcPct val="90000"/>
            </a:lnSpc>
            <a:spcBef>
              <a:spcPct val="0"/>
            </a:spcBef>
            <a:spcAft>
              <a:spcPct val="35000"/>
            </a:spcAft>
            <a:buNone/>
          </a:pPr>
          <a:r>
            <a:rPr lang="en-CA" sz="1100" kern="1200"/>
            <a:t>Take a snapshot / revert</a:t>
          </a:r>
          <a:endParaRPr lang="en-US" sz="1100" kern="1200"/>
        </a:p>
      </dsp:txBody>
      <dsp:txXfrm>
        <a:off x="4345732" y="2660211"/>
        <a:ext cx="2585420" cy="1062089"/>
      </dsp:txXfrm>
    </dsp:sp>
    <dsp:sp modelId="{6C6C4295-973C-4C16-98BD-C31AE57C647D}">
      <dsp:nvSpPr>
        <dsp:cNvPr id="0" name=""/>
        <dsp:cNvSpPr/>
      </dsp:nvSpPr>
      <dsp:spPr>
        <a:xfrm>
          <a:off x="0" y="3987823"/>
          <a:ext cx="6931153"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57455-C69A-4E5C-AEC6-C9E9C042D814}">
      <dsp:nvSpPr>
        <dsp:cNvPr id="0" name=""/>
        <dsp:cNvSpPr/>
      </dsp:nvSpPr>
      <dsp:spPr>
        <a:xfrm>
          <a:off x="321282" y="4226793"/>
          <a:ext cx="584149" cy="584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8D73D6-9A1C-4D2B-B949-ACE88729F207}">
      <dsp:nvSpPr>
        <dsp:cNvPr id="0" name=""/>
        <dsp:cNvSpPr/>
      </dsp:nvSpPr>
      <dsp:spPr>
        <a:xfrm>
          <a:off x="1226713" y="3987823"/>
          <a:ext cx="3119018"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CA" sz="1900" kern="1200"/>
            <a:t>Basic scripting</a:t>
          </a:r>
          <a:endParaRPr lang="en-US" sz="1900" kern="1200"/>
        </a:p>
      </dsp:txBody>
      <dsp:txXfrm>
        <a:off x="1226713" y="3987823"/>
        <a:ext cx="3119018" cy="1062089"/>
      </dsp:txXfrm>
    </dsp:sp>
    <dsp:sp modelId="{D3CE5549-9CB4-4099-BA97-C9346063BE68}">
      <dsp:nvSpPr>
        <dsp:cNvPr id="0" name=""/>
        <dsp:cNvSpPr/>
      </dsp:nvSpPr>
      <dsp:spPr>
        <a:xfrm>
          <a:off x="4345732" y="3987823"/>
          <a:ext cx="258542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488950">
            <a:lnSpc>
              <a:spcPct val="90000"/>
            </a:lnSpc>
            <a:spcBef>
              <a:spcPct val="0"/>
            </a:spcBef>
            <a:spcAft>
              <a:spcPct val="35000"/>
            </a:spcAft>
            <a:buNone/>
          </a:pPr>
          <a:r>
            <a:rPr lang="en-CA" sz="1100" kern="1200"/>
            <a:t>PowerShell or whatever floats your boat</a:t>
          </a:r>
          <a:endParaRPr lang="en-US" sz="1100" kern="1200"/>
        </a:p>
      </dsp:txBody>
      <dsp:txXfrm>
        <a:off x="4345732" y="3987823"/>
        <a:ext cx="2585420" cy="1062089"/>
      </dsp:txXfrm>
    </dsp:sp>
    <dsp:sp modelId="{6508C1A9-8580-4EC0-8DC0-31D6F9BD28B3}">
      <dsp:nvSpPr>
        <dsp:cNvPr id="0" name=""/>
        <dsp:cNvSpPr/>
      </dsp:nvSpPr>
      <dsp:spPr>
        <a:xfrm>
          <a:off x="0" y="5315435"/>
          <a:ext cx="6931153"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B3FE9-4185-48D0-8520-CB8E243A3AFB}">
      <dsp:nvSpPr>
        <dsp:cNvPr id="0" name=""/>
        <dsp:cNvSpPr/>
      </dsp:nvSpPr>
      <dsp:spPr>
        <a:xfrm>
          <a:off x="321282" y="5554405"/>
          <a:ext cx="584149" cy="584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7CED9-6114-46C0-A9B9-B7E6EC9FE56F}">
      <dsp:nvSpPr>
        <dsp:cNvPr id="0" name=""/>
        <dsp:cNvSpPr/>
      </dsp:nvSpPr>
      <dsp:spPr>
        <a:xfrm>
          <a:off x="1226713" y="5315435"/>
          <a:ext cx="3119018"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CA" sz="1900" kern="1200"/>
            <a:t>Basic Windows Administration</a:t>
          </a:r>
          <a:endParaRPr lang="en-US" sz="1900" kern="1200"/>
        </a:p>
      </dsp:txBody>
      <dsp:txXfrm>
        <a:off x="1226713" y="5315435"/>
        <a:ext cx="3119018" cy="1062089"/>
      </dsp:txXfrm>
    </dsp:sp>
    <dsp:sp modelId="{7F43A635-D06C-4821-8D3D-FECBA303F46F}">
      <dsp:nvSpPr>
        <dsp:cNvPr id="0" name=""/>
        <dsp:cNvSpPr/>
      </dsp:nvSpPr>
      <dsp:spPr>
        <a:xfrm>
          <a:off x="4345732" y="5315435"/>
          <a:ext cx="258542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488950">
            <a:lnSpc>
              <a:spcPct val="90000"/>
            </a:lnSpc>
            <a:spcBef>
              <a:spcPct val="0"/>
            </a:spcBef>
            <a:spcAft>
              <a:spcPct val="35000"/>
            </a:spcAft>
            <a:buNone/>
          </a:pPr>
          <a:r>
            <a:rPr lang="en-CA" sz="1100" kern="1200"/>
            <a:t>Group Policy, Authentication Flows, General domain administration</a:t>
          </a:r>
          <a:endParaRPr lang="en-US" sz="1100" kern="1200"/>
        </a:p>
      </dsp:txBody>
      <dsp:txXfrm>
        <a:off x="4345732" y="5315435"/>
        <a:ext cx="2585420" cy="1062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B12EC-C747-4489-BA3D-78D0795A9CB8}">
      <dsp:nvSpPr>
        <dsp:cNvPr id="0" name=""/>
        <dsp:cNvSpPr/>
      </dsp:nvSpPr>
      <dsp:spPr>
        <a:xfrm>
          <a:off x="0" y="4553"/>
          <a:ext cx="11187483" cy="969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20F97-A2C3-44FA-8406-E80ABE912582}">
      <dsp:nvSpPr>
        <dsp:cNvPr id="0" name=""/>
        <dsp:cNvSpPr/>
      </dsp:nvSpPr>
      <dsp:spPr>
        <a:xfrm>
          <a:off x="293384" y="222773"/>
          <a:ext cx="533426" cy="5334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F5871F-2127-4C16-BA9A-7975B48043ED}">
      <dsp:nvSpPr>
        <dsp:cNvPr id="0" name=""/>
        <dsp:cNvSpPr/>
      </dsp:nvSpPr>
      <dsp:spPr>
        <a:xfrm>
          <a:off x="1120195" y="4553"/>
          <a:ext cx="5034367"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1244600">
            <a:lnSpc>
              <a:spcPct val="100000"/>
            </a:lnSpc>
            <a:spcBef>
              <a:spcPct val="0"/>
            </a:spcBef>
            <a:spcAft>
              <a:spcPct val="35000"/>
            </a:spcAft>
            <a:buNone/>
          </a:pPr>
          <a:r>
            <a:rPr lang="en-US" sz="2800" kern="1200" dirty="0"/>
            <a:t>Research the technique used</a:t>
          </a:r>
        </a:p>
      </dsp:txBody>
      <dsp:txXfrm>
        <a:off x="1120195" y="4553"/>
        <a:ext cx="5034367" cy="969866"/>
      </dsp:txXfrm>
    </dsp:sp>
    <dsp:sp modelId="{BFC04663-3B7D-411A-9B88-C470A7E582AC}">
      <dsp:nvSpPr>
        <dsp:cNvPr id="0" name=""/>
        <dsp:cNvSpPr/>
      </dsp:nvSpPr>
      <dsp:spPr>
        <a:xfrm>
          <a:off x="6154563" y="4553"/>
          <a:ext cx="5032920"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622300">
            <a:lnSpc>
              <a:spcPct val="100000"/>
            </a:lnSpc>
            <a:spcBef>
              <a:spcPct val="0"/>
            </a:spcBef>
            <a:spcAft>
              <a:spcPct val="35000"/>
            </a:spcAft>
            <a:buNone/>
          </a:pPr>
          <a:r>
            <a:rPr lang="en-US" sz="1400" kern="1200" dirty="0"/>
            <a:t>Can you craft your own malicious PowerShell payload?</a:t>
          </a:r>
        </a:p>
        <a:p>
          <a:pPr marL="0" lvl="0" indent="0" algn="l" defTabSz="622300">
            <a:lnSpc>
              <a:spcPct val="100000"/>
            </a:lnSpc>
            <a:spcBef>
              <a:spcPct val="0"/>
            </a:spcBef>
            <a:spcAft>
              <a:spcPct val="35000"/>
            </a:spcAft>
            <a:buNone/>
          </a:pPr>
          <a:r>
            <a:rPr lang="en-US" sz="1400" kern="1200" dirty="0"/>
            <a:t>What is pass the ticket?</a:t>
          </a:r>
        </a:p>
        <a:p>
          <a:pPr marL="0" lvl="0" indent="0" algn="l" defTabSz="622300">
            <a:lnSpc>
              <a:spcPct val="100000"/>
            </a:lnSpc>
            <a:spcBef>
              <a:spcPct val="0"/>
            </a:spcBef>
            <a:spcAft>
              <a:spcPct val="35000"/>
            </a:spcAft>
            <a:buNone/>
          </a:pPr>
          <a:r>
            <a:rPr lang="en-US" sz="1400" kern="1200" dirty="0"/>
            <a:t>What tools do you need?</a:t>
          </a:r>
        </a:p>
      </dsp:txBody>
      <dsp:txXfrm>
        <a:off x="6154563" y="4553"/>
        <a:ext cx="5032920" cy="969866"/>
      </dsp:txXfrm>
    </dsp:sp>
    <dsp:sp modelId="{82A615E7-F252-41D6-B0AC-895DED3F9655}">
      <dsp:nvSpPr>
        <dsp:cNvPr id="0" name=""/>
        <dsp:cNvSpPr/>
      </dsp:nvSpPr>
      <dsp:spPr>
        <a:xfrm>
          <a:off x="0" y="1216886"/>
          <a:ext cx="11187483" cy="969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3B1B-79EB-4FC4-B60B-31715E56E73D}">
      <dsp:nvSpPr>
        <dsp:cNvPr id="0" name=""/>
        <dsp:cNvSpPr/>
      </dsp:nvSpPr>
      <dsp:spPr>
        <a:xfrm>
          <a:off x="293384" y="1435106"/>
          <a:ext cx="533426" cy="5334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4A4086-011F-4781-B072-CF504799308E}">
      <dsp:nvSpPr>
        <dsp:cNvPr id="0" name=""/>
        <dsp:cNvSpPr/>
      </dsp:nvSpPr>
      <dsp:spPr>
        <a:xfrm>
          <a:off x="1120195" y="1216886"/>
          <a:ext cx="5034367"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1244600">
            <a:lnSpc>
              <a:spcPct val="100000"/>
            </a:lnSpc>
            <a:spcBef>
              <a:spcPct val="0"/>
            </a:spcBef>
            <a:spcAft>
              <a:spcPct val="35000"/>
            </a:spcAft>
            <a:buNone/>
          </a:pPr>
          <a:r>
            <a:rPr lang="en-US" sz="2800" kern="1200" dirty="0"/>
            <a:t>Try it in your lab</a:t>
          </a:r>
        </a:p>
      </dsp:txBody>
      <dsp:txXfrm>
        <a:off x="1120195" y="1216886"/>
        <a:ext cx="5034367" cy="969866"/>
      </dsp:txXfrm>
    </dsp:sp>
    <dsp:sp modelId="{1EFEEFD1-91A0-483C-99A3-2DE47C6B9691}">
      <dsp:nvSpPr>
        <dsp:cNvPr id="0" name=""/>
        <dsp:cNvSpPr/>
      </dsp:nvSpPr>
      <dsp:spPr>
        <a:xfrm>
          <a:off x="6154563" y="1216886"/>
          <a:ext cx="5032920"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622300">
            <a:lnSpc>
              <a:spcPct val="100000"/>
            </a:lnSpc>
            <a:spcBef>
              <a:spcPct val="0"/>
            </a:spcBef>
            <a:spcAft>
              <a:spcPct val="35000"/>
            </a:spcAft>
            <a:buNone/>
          </a:pPr>
          <a:r>
            <a:rPr lang="en-US" sz="1400" kern="1200" dirty="0"/>
            <a:t>Make sure it’s local only, don’t do this stuff over the internet</a:t>
          </a:r>
        </a:p>
      </dsp:txBody>
      <dsp:txXfrm>
        <a:off x="6154563" y="1216886"/>
        <a:ext cx="5032920" cy="969866"/>
      </dsp:txXfrm>
    </dsp:sp>
    <dsp:sp modelId="{E26DB831-E7E4-487F-A4C2-299CA49AA83C}">
      <dsp:nvSpPr>
        <dsp:cNvPr id="0" name=""/>
        <dsp:cNvSpPr/>
      </dsp:nvSpPr>
      <dsp:spPr>
        <a:xfrm>
          <a:off x="0" y="2429219"/>
          <a:ext cx="11187483" cy="969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AC0D4-DD0E-49C3-94BE-98E000C1ED70}">
      <dsp:nvSpPr>
        <dsp:cNvPr id="0" name=""/>
        <dsp:cNvSpPr/>
      </dsp:nvSpPr>
      <dsp:spPr>
        <a:xfrm>
          <a:off x="293384" y="2647439"/>
          <a:ext cx="533426" cy="5334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D52C5-D161-488B-BF71-CE535FD7C804}">
      <dsp:nvSpPr>
        <dsp:cNvPr id="0" name=""/>
        <dsp:cNvSpPr/>
      </dsp:nvSpPr>
      <dsp:spPr>
        <a:xfrm>
          <a:off x="1120195" y="2429219"/>
          <a:ext cx="5034367"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1244600">
            <a:lnSpc>
              <a:spcPct val="100000"/>
            </a:lnSpc>
            <a:spcBef>
              <a:spcPct val="0"/>
            </a:spcBef>
            <a:spcAft>
              <a:spcPct val="35000"/>
            </a:spcAft>
            <a:buNone/>
          </a:pPr>
          <a:r>
            <a:rPr lang="en-US" sz="2800" kern="1200" dirty="0"/>
            <a:t>Can you see any event data?</a:t>
          </a:r>
        </a:p>
      </dsp:txBody>
      <dsp:txXfrm>
        <a:off x="1120195" y="2429219"/>
        <a:ext cx="5034367" cy="969866"/>
      </dsp:txXfrm>
    </dsp:sp>
    <dsp:sp modelId="{9CF57BED-9B8E-4BA2-B295-469F68AD4FE9}">
      <dsp:nvSpPr>
        <dsp:cNvPr id="0" name=""/>
        <dsp:cNvSpPr/>
      </dsp:nvSpPr>
      <dsp:spPr>
        <a:xfrm>
          <a:off x="6154563" y="2429219"/>
          <a:ext cx="5032920"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622300">
            <a:lnSpc>
              <a:spcPct val="100000"/>
            </a:lnSpc>
            <a:spcBef>
              <a:spcPct val="0"/>
            </a:spcBef>
            <a:spcAft>
              <a:spcPct val="35000"/>
            </a:spcAft>
            <a:buNone/>
          </a:pPr>
          <a:r>
            <a:rPr lang="en-US" sz="1400" kern="1200" dirty="0"/>
            <a:t>Does the malicious PowerShell stand out?</a:t>
          </a:r>
        </a:p>
        <a:p>
          <a:pPr marL="0" lvl="0" indent="0" algn="l" defTabSz="622300">
            <a:lnSpc>
              <a:spcPct val="100000"/>
            </a:lnSpc>
            <a:spcBef>
              <a:spcPct val="0"/>
            </a:spcBef>
            <a:spcAft>
              <a:spcPct val="35000"/>
            </a:spcAft>
            <a:buNone/>
          </a:pPr>
          <a:r>
            <a:rPr lang="en-US" sz="1400" kern="1200" dirty="0"/>
            <a:t>If not, research why not, figure out what needs to be turned on</a:t>
          </a:r>
        </a:p>
      </dsp:txBody>
      <dsp:txXfrm>
        <a:off x="6154563" y="2429219"/>
        <a:ext cx="5032920" cy="969866"/>
      </dsp:txXfrm>
    </dsp:sp>
    <dsp:sp modelId="{F1F57D82-D0B3-4316-95FC-57F48A08644B}">
      <dsp:nvSpPr>
        <dsp:cNvPr id="0" name=""/>
        <dsp:cNvSpPr/>
      </dsp:nvSpPr>
      <dsp:spPr>
        <a:xfrm>
          <a:off x="0" y="3641552"/>
          <a:ext cx="11187483" cy="969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B3000-863A-48AF-80D5-9D05DE13F13A}">
      <dsp:nvSpPr>
        <dsp:cNvPr id="0" name=""/>
        <dsp:cNvSpPr/>
      </dsp:nvSpPr>
      <dsp:spPr>
        <a:xfrm>
          <a:off x="293384" y="3859772"/>
          <a:ext cx="533426" cy="5334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2C208F-F373-4176-A8ED-B3DE3B029677}">
      <dsp:nvSpPr>
        <dsp:cNvPr id="0" name=""/>
        <dsp:cNvSpPr/>
      </dsp:nvSpPr>
      <dsp:spPr>
        <a:xfrm>
          <a:off x="1120195" y="3641552"/>
          <a:ext cx="5034367"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1066800">
            <a:lnSpc>
              <a:spcPct val="100000"/>
            </a:lnSpc>
            <a:spcBef>
              <a:spcPct val="0"/>
            </a:spcBef>
            <a:spcAft>
              <a:spcPct val="35000"/>
            </a:spcAft>
            <a:buNone/>
          </a:pPr>
          <a:r>
            <a:rPr lang="en-US" sz="2400" kern="1200" dirty="0"/>
            <a:t>Try to bypass your own detection</a:t>
          </a:r>
        </a:p>
      </dsp:txBody>
      <dsp:txXfrm>
        <a:off x="1120195" y="3641552"/>
        <a:ext cx="5034367" cy="969866"/>
      </dsp:txXfrm>
    </dsp:sp>
    <dsp:sp modelId="{B449994A-0AFE-4B51-B299-A51B2DBA5CCC}">
      <dsp:nvSpPr>
        <dsp:cNvPr id="0" name=""/>
        <dsp:cNvSpPr/>
      </dsp:nvSpPr>
      <dsp:spPr>
        <a:xfrm>
          <a:off x="6154563" y="3641552"/>
          <a:ext cx="5032920"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622300">
            <a:lnSpc>
              <a:spcPct val="100000"/>
            </a:lnSpc>
            <a:spcBef>
              <a:spcPct val="0"/>
            </a:spcBef>
            <a:spcAft>
              <a:spcPct val="35000"/>
            </a:spcAft>
            <a:buNone/>
          </a:pPr>
          <a:r>
            <a:rPr lang="en-US" sz="1400" kern="1200" dirty="0"/>
            <a:t>Can you obfuscate the PowerShell further?</a:t>
          </a:r>
        </a:p>
        <a:p>
          <a:pPr marL="0" lvl="0" indent="0" algn="l" defTabSz="622300">
            <a:lnSpc>
              <a:spcPct val="100000"/>
            </a:lnSpc>
            <a:spcBef>
              <a:spcPct val="0"/>
            </a:spcBef>
            <a:spcAft>
              <a:spcPct val="35000"/>
            </a:spcAft>
            <a:buNone/>
          </a:pPr>
          <a:r>
            <a:rPr lang="en-US" sz="1400" kern="1200" dirty="0"/>
            <a:t>Can you clear the event log, does that itself leave an event?</a:t>
          </a:r>
        </a:p>
        <a:p>
          <a:pPr marL="0" lvl="0" indent="0" algn="l" defTabSz="622300">
            <a:lnSpc>
              <a:spcPct val="100000"/>
            </a:lnSpc>
            <a:spcBef>
              <a:spcPct val="0"/>
            </a:spcBef>
            <a:spcAft>
              <a:spcPct val="35000"/>
            </a:spcAft>
            <a:buNone/>
          </a:pPr>
          <a:r>
            <a:rPr lang="en-US" sz="1400" kern="1200" dirty="0"/>
            <a:t>Can you steal your own credentials?</a:t>
          </a:r>
        </a:p>
      </dsp:txBody>
      <dsp:txXfrm>
        <a:off x="6154563" y="3641552"/>
        <a:ext cx="5032920" cy="969866"/>
      </dsp:txXfrm>
    </dsp:sp>
    <dsp:sp modelId="{C15BDC1D-32CE-496C-ADE4-0082A175DB5B}">
      <dsp:nvSpPr>
        <dsp:cNvPr id="0" name=""/>
        <dsp:cNvSpPr/>
      </dsp:nvSpPr>
      <dsp:spPr>
        <a:xfrm>
          <a:off x="0" y="4853886"/>
          <a:ext cx="11187483" cy="969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F20C5-4163-4D32-B7AF-29F7C6372753}">
      <dsp:nvSpPr>
        <dsp:cNvPr id="0" name=""/>
        <dsp:cNvSpPr/>
      </dsp:nvSpPr>
      <dsp:spPr>
        <a:xfrm>
          <a:off x="293384" y="5072106"/>
          <a:ext cx="533426" cy="5334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C43FBF-4191-409D-9B92-094A54BDF8BC}">
      <dsp:nvSpPr>
        <dsp:cNvPr id="0" name=""/>
        <dsp:cNvSpPr/>
      </dsp:nvSpPr>
      <dsp:spPr>
        <a:xfrm>
          <a:off x="1120195" y="4853886"/>
          <a:ext cx="10067288" cy="96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644" tIns="102644" rIns="102644" bIns="102644" numCol="1" spcCol="1270" anchor="ctr" anchorCtr="0">
          <a:noAutofit/>
        </a:bodyPr>
        <a:lstStyle/>
        <a:p>
          <a:pPr marL="0" lvl="0" indent="0" algn="l" defTabSz="889000">
            <a:lnSpc>
              <a:spcPct val="100000"/>
            </a:lnSpc>
            <a:spcBef>
              <a:spcPct val="0"/>
            </a:spcBef>
            <a:spcAft>
              <a:spcPct val="35000"/>
            </a:spcAft>
            <a:buNone/>
          </a:pPr>
          <a:r>
            <a:rPr lang="en-US" sz="2000" kern="1200" dirty="0"/>
            <a:t>Remember the basics, there’s an OSI layer, some attacks can be seen on the wire and not the host</a:t>
          </a:r>
        </a:p>
      </dsp:txBody>
      <dsp:txXfrm>
        <a:off x="1120195" y="4853886"/>
        <a:ext cx="10067288" cy="969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B5922-9E84-4C5E-8065-67BF4AB4B704}">
      <dsp:nvSpPr>
        <dsp:cNvPr id="0" name=""/>
        <dsp:cNvSpPr/>
      </dsp:nvSpPr>
      <dsp:spPr>
        <a:xfrm>
          <a:off x="2937203" y="525418"/>
          <a:ext cx="3663737" cy="1272367"/>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C0AB9-DBDA-408F-B633-06275BBD7D53}">
      <dsp:nvSpPr>
        <dsp:cNvPr id="0" name=""/>
        <dsp:cNvSpPr/>
      </dsp:nvSpPr>
      <dsp:spPr>
        <a:xfrm>
          <a:off x="4419739" y="3641015"/>
          <a:ext cx="710026" cy="454417"/>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1185DD-BB8C-4D2F-B7A0-4C928054EBDB}">
      <dsp:nvSpPr>
        <dsp:cNvPr id="0" name=""/>
        <dsp:cNvSpPr/>
      </dsp:nvSpPr>
      <dsp:spPr>
        <a:xfrm>
          <a:off x="3070688" y="4004549"/>
          <a:ext cx="3408128" cy="85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Windows Security</a:t>
          </a:r>
          <a:endParaRPr lang="en-CA" sz="3100" kern="1200" dirty="0"/>
        </a:p>
      </dsp:txBody>
      <dsp:txXfrm>
        <a:off x="3070688" y="4004549"/>
        <a:ext cx="3408128" cy="852032"/>
      </dsp:txXfrm>
    </dsp:sp>
    <dsp:sp modelId="{0C8C93BD-560C-4B3D-8762-E113CECEE888}">
      <dsp:nvSpPr>
        <dsp:cNvPr id="0" name=""/>
        <dsp:cNvSpPr/>
      </dsp:nvSpPr>
      <dsp:spPr>
        <a:xfrm>
          <a:off x="4269213" y="1896054"/>
          <a:ext cx="1278048" cy="12780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Host Forensics</a:t>
          </a:r>
          <a:endParaRPr lang="en-CA" sz="1600" kern="1200" dirty="0"/>
        </a:p>
      </dsp:txBody>
      <dsp:txXfrm>
        <a:off x="4456379" y="2083220"/>
        <a:ext cx="903716" cy="903716"/>
      </dsp:txXfrm>
    </dsp:sp>
    <dsp:sp modelId="{7EE2A5C9-E6A6-4E92-9616-3D2BC7BD33F1}">
      <dsp:nvSpPr>
        <dsp:cNvPr id="0" name=""/>
        <dsp:cNvSpPr/>
      </dsp:nvSpPr>
      <dsp:spPr>
        <a:xfrm>
          <a:off x="3354699" y="937234"/>
          <a:ext cx="1278048" cy="12780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Assurance</a:t>
          </a:r>
          <a:endParaRPr lang="en-CA" sz="1600" kern="1200" dirty="0"/>
        </a:p>
      </dsp:txBody>
      <dsp:txXfrm>
        <a:off x="3541865" y="1124400"/>
        <a:ext cx="903716" cy="903716"/>
      </dsp:txXfrm>
    </dsp:sp>
    <dsp:sp modelId="{B4881CF4-8452-4FD9-80C2-73B86AD90244}">
      <dsp:nvSpPr>
        <dsp:cNvPr id="0" name=""/>
        <dsp:cNvSpPr/>
      </dsp:nvSpPr>
      <dsp:spPr>
        <a:xfrm>
          <a:off x="4888334" y="770975"/>
          <a:ext cx="1278048" cy="12780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NSM</a:t>
          </a:r>
          <a:endParaRPr lang="en-CA" sz="1600" kern="1200" dirty="0"/>
        </a:p>
      </dsp:txBody>
      <dsp:txXfrm>
        <a:off x="5075500" y="958141"/>
        <a:ext cx="903716" cy="903716"/>
      </dsp:txXfrm>
    </dsp:sp>
    <dsp:sp modelId="{D40E6A0D-46F6-4751-B3EE-D56A419E1315}">
      <dsp:nvSpPr>
        <dsp:cNvPr id="0" name=""/>
        <dsp:cNvSpPr/>
      </dsp:nvSpPr>
      <dsp:spPr>
        <a:xfrm>
          <a:off x="1635642" y="-312410"/>
          <a:ext cx="6278220" cy="45441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290F3-9959-4AEC-8A3D-90D6F12DE7BF}">
      <dsp:nvSpPr>
        <dsp:cNvPr id="0" name=""/>
        <dsp:cNvSpPr/>
      </dsp:nvSpPr>
      <dsp:spPr>
        <a:xfrm>
          <a:off x="6884210" y="63303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1C6DC4-8489-4479-92A4-100D61FF076F}">
      <dsp:nvSpPr>
        <dsp:cNvPr id="0" name=""/>
        <dsp:cNvSpPr/>
      </dsp:nvSpPr>
      <dsp:spPr>
        <a:xfrm>
          <a:off x="331199" y="217868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BAD:</a:t>
          </a:r>
        </a:p>
      </dsp:txBody>
      <dsp:txXfrm>
        <a:off x="331199" y="2178684"/>
        <a:ext cx="4320000" cy="648000"/>
      </dsp:txXfrm>
    </dsp:sp>
    <dsp:sp modelId="{0B71BBF5-6203-4C22-991C-D109259A3225}">
      <dsp:nvSpPr>
        <dsp:cNvPr id="0" name=""/>
        <dsp:cNvSpPr/>
      </dsp:nvSpPr>
      <dsp:spPr>
        <a:xfrm>
          <a:off x="331199" y="2908295"/>
          <a:ext cx="4320000" cy="1663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“Users are stupid and click everything”</a:t>
          </a:r>
        </a:p>
        <a:p>
          <a:pPr marL="0" lvl="0" indent="0" algn="ctr" defTabSz="755650">
            <a:lnSpc>
              <a:spcPct val="90000"/>
            </a:lnSpc>
            <a:spcBef>
              <a:spcPct val="0"/>
            </a:spcBef>
            <a:spcAft>
              <a:spcPct val="35000"/>
            </a:spcAft>
            <a:buNone/>
          </a:pPr>
          <a:r>
            <a:rPr lang="en-US" sz="1700" kern="1200" dirty="0"/>
            <a:t>“Everyone’s password sucks”</a:t>
          </a:r>
        </a:p>
        <a:p>
          <a:pPr marL="0" lvl="0" indent="0" algn="ctr" defTabSz="755650">
            <a:lnSpc>
              <a:spcPct val="90000"/>
            </a:lnSpc>
            <a:spcBef>
              <a:spcPct val="0"/>
            </a:spcBef>
            <a:spcAft>
              <a:spcPct val="35000"/>
            </a:spcAft>
            <a:buNone/>
          </a:pPr>
          <a:r>
            <a:rPr lang="en-US" sz="1700" kern="1200" dirty="0"/>
            <a:t>“These developers are so stupid, why can’t they just code a secure app”</a:t>
          </a:r>
        </a:p>
        <a:p>
          <a:pPr marL="0" lvl="0" indent="0" algn="ctr" defTabSz="755650">
            <a:lnSpc>
              <a:spcPct val="90000"/>
            </a:lnSpc>
            <a:spcBef>
              <a:spcPct val="0"/>
            </a:spcBef>
            <a:spcAft>
              <a:spcPct val="35000"/>
            </a:spcAft>
            <a:buNone/>
          </a:pPr>
          <a:r>
            <a:rPr lang="en-US" sz="1700" kern="1200" dirty="0"/>
            <a:t>“Who set Active Directory up this way, what an ******”</a:t>
          </a:r>
        </a:p>
      </dsp:txBody>
      <dsp:txXfrm>
        <a:off x="331199" y="2908295"/>
        <a:ext cx="4320000" cy="1663487"/>
      </dsp:txXfrm>
    </dsp:sp>
    <dsp:sp modelId="{EA705270-5490-4920-9A02-638361A015A1}">
      <dsp:nvSpPr>
        <dsp:cNvPr id="0" name=""/>
        <dsp:cNvSpPr/>
      </dsp:nvSpPr>
      <dsp:spPr>
        <a:xfrm>
          <a:off x="1696436" y="52545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26A788-7878-4098-A2DE-CE66178A8060}">
      <dsp:nvSpPr>
        <dsp:cNvPr id="0" name=""/>
        <dsp:cNvSpPr/>
      </dsp:nvSpPr>
      <dsp:spPr>
        <a:xfrm>
          <a:off x="5407199" y="217868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CA" sz="3600" kern="1200"/>
            <a:t>Why are these bad?</a:t>
          </a:r>
          <a:endParaRPr lang="en-US" sz="3600" kern="1200"/>
        </a:p>
      </dsp:txBody>
      <dsp:txXfrm>
        <a:off x="5407199" y="2178684"/>
        <a:ext cx="4320000" cy="648000"/>
      </dsp:txXfrm>
    </dsp:sp>
    <dsp:sp modelId="{B19B3799-DFB6-47D5-AFB9-244C91428175}">
      <dsp:nvSpPr>
        <dsp:cNvPr id="0" name=""/>
        <dsp:cNvSpPr/>
      </dsp:nvSpPr>
      <dsp:spPr>
        <a:xfrm>
          <a:off x="5407199" y="2908295"/>
          <a:ext cx="4320000" cy="1663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dirty="0"/>
            <a:t>They don’t solve anything</a:t>
          </a:r>
          <a:endParaRPr lang="en-US" sz="2400" kern="1200" dirty="0"/>
        </a:p>
        <a:p>
          <a:pPr marL="0" lvl="0" indent="0" algn="ctr" defTabSz="1066800">
            <a:lnSpc>
              <a:spcPct val="90000"/>
            </a:lnSpc>
            <a:spcBef>
              <a:spcPct val="0"/>
            </a:spcBef>
            <a:spcAft>
              <a:spcPct val="35000"/>
            </a:spcAft>
            <a:buNone/>
          </a:pPr>
          <a:r>
            <a:rPr lang="en-CA" sz="2400" kern="1200" dirty="0"/>
            <a:t>You’re offering no solution</a:t>
          </a:r>
          <a:endParaRPr lang="en-US" sz="2400" kern="1200" dirty="0"/>
        </a:p>
        <a:p>
          <a:pPr marL="0" lvl="0" indent="0" algn="ctr" defTabSz="1066800">
            <a:lnSpc>
              <a:spcPct val="90000"/>
            </a:lnSpc>
            <a:spcBef>
              <a:spcPct val="0"/>
            </a:spcBef>
            <a:spcAft>
              <a:spcPct val="35000"/>
            </a:spcAft>
            <a:buNone/>
          </a:pPr>
          <a:r>
            <a:rPr lang="en-CA" sz="2400" kern="1200" dirty="0"/>
            <a:t>You aren’t getting paid to complain</a:t>
          </a:r>
        </a:p>
        <a:p>
          <a:pPr marL="0" lvl="0" indent="0" algn="ctr" defTabSz="1066800">
            <a:lnSpc>
              <a:spcPct val="90000"/>
            </a:lnSpc>
            <a:spcBef>
              <a:spcPct val="0"/>
            </a:spcBef>
            <a:spcAft>
              <a:spcPct val="35000"/>
            </a:spcAft>
            <a:buNone/>
          </a:pPr>
          <a:r>
            <a:rPr lang="en-CA" sz="2400" kern="1200" dirty="0"/>
            <a:t>Not Professional</a:t>
          </a:r>
          <a:endParaRPr lang="en-US" sz="2400" kern="1200" dirty="0"/>
        </a:p>
      </dsp:txBody>
      <dsp:txXfrm>
        <a:off x="5407199" y="2908295"/>
        <a:ext cx="4320000" cy="16634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DFBC6-8EC4-4FEF-AC8F-DB7D2EFF1356}" type="datetimeFigureOut">
              <a:rPr lang="en-CA" smtClean="0"/>
              <a:t>2019-11-23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65814-C00D-401D-A256-033C479973D8}" type="slidenum">
              <a:rPr lang="en-CA" smtClean="0"/>
              <a:t>‹#›</a:t>
            </a:fld>
            <a:endParaRPr lang="en-CA"/>
          </a:p>
        </p:txBody>
      </p:sp>
    </p:spTree>
    <p:extLst>
      <p:ext uri="{BB962C8B-B14F-4D97-AF65-F5344CB8AC3E}">
        <p14:creationId xmlns:p14="http://schemas.microsoft.com/office/powerpoint/2010/main" val="236882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Microsoft is not in the Windows Vista era anymore, forgot about that misconception</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4</a:t>
            </a:fld>
            <a:endParaRPr lang="en-CA"/>
          </a:p>
        </p:txBody>
      </p:sp>
    </p:spTree>
    <p:extLst>
      <p:ext uri="{BB962C8B-B14F-4D97-AF65-F5344CB8AC3E}">
        <p14:creationId xmlns:p14="http://schemas.microsoft.com/office/powerpoint/2010/main" val="226269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techniques that APT29 used and pick some that you could try to replicate in y our lab – stuff like Domain Fronting would be more difficult for example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15</a:t>
            </a:fld>
            <a:endParaRPr lang="en-CA"/>
          </a:p>
        </p:txBody>
      </p:sp>
    </p:spTree>
    <p:extLst>
      <p:ext uri="{BB962C8B-B14F-4D97-AF65-F5344CB8AC3E}">
        <p14:creationId xmlns:p14="http://schemas.microsoft.com/office/powerpoint/2010/main" val="19181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Drill down into a technique, in this case PowerShell, contains enough information regarding detection to at least get you started followed by a bunch of reference links that you can follow and dig into</a:t>
            </a:r>
          </a:p>
        </p:txBody>
      </p:sp>
      <p:sp>
        <p:nvSpPr>
          <p:cNvPr id="4" name="Slide Number Placeholder 3"/>
          <p:cNvSpPr>
            <a:spLocks noGrp="1"/>
          </p:cNvSpPr>
          <p:nvPr>
            <p:ph type="sldNum" sz="quarter" idx="5"/>
          </p:nvPr>
        </p:nvSpPr>
        <p:spPr/>
        <p:txBody>
          <a:bodyPr/>
          <a:lstStyle/>
          <a:p>
            <a:fld id="{3C565814-C00D-401D-A256-033C479973D8}" type="slidenum">
              <a:rPr lang="en-CA" smtClean="0"/>
              <a:t>16</a:t>
            </a:fld>
            <a:endParaRPr lang="en-CA"/>
          </a:p>
        </p:txBody>
      </p:sp>
    </p:spTree>
    <p:extLst>
      <p:ext uri="{BB962C8B-B14F-4D97-AF65-F5344CB8AC3E}">
        <p14:creationId xmlns:p14="http://schemas.microsoft.com/office/powerpoint/2010/main" val="276470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17</a:t>
            </a:fld>
            <a:endParaRPr lang="en-CA"/>
          </a:p>
        </p:txBody>
      </p:sp>
    </p:spTree>
    <p:extLst>
      <p:ext uri="{BB962C8B-B14F-4D97-AF65-F5344CB8AC3E}">
        <p14:creationId xmlns:p14="http://schemas.microsoft.com/office/powerpoint/2010/main" val="212352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personally love about window security, there’s a ton of multiple disciplines involved and all of them are valid and will help you</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18</a:t>
            </a:fld>
            <a:endParaRPr lang="en-CA"/>
          </a:p>
        </p:txBody>
      </p:sp>
    </p:spTree>
    <p:extLst>
      <p:ext uri="{BB962C8B-B14F-4D97-AF65-F5344CB8AC3E}">
        <p14:creationId xmlns:p14="http://schemas.microsoft.com/office/powerpoint/2010/main" val="74708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how to take these skills and transfer them into a workplace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19</a:t>
            </a:fld>
            <a:endParaRPr lang="en-CA"/>
          </a:p>
        </p:txBody>
      </p:sp>
    </p:spTree>
    <p:extLst>
      <p:ext uri="{BB962C8B-B14F-4D97-AF65-F5344CB8AC3E}">
        <p14:creationId xmlns:p14="http://schemas.microsoft.com/office/powerpoint/2010/main" val="2321226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personally heard the stuff on the left and I hate it – explain why </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20</a:t>
            </a:fld>
            <a:endParaRPr lang="en-CA"/>
          </a:p>
        </p:txBody>
      </p:sp>
    </p:spTree>
    <p:extLst>
      <p:ext uri="{BB962C8B-B14F-4D97-AF65-F5344CB8AC3E}">
        <p14:creationId xmlns:p14="http://schemas.microsoft.com/office/powerpoint/2010/main" val="142186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remember when you’re trying to implement stuff at the workplace, be it new security controls, processes, products, initiatives or anything</a:t>
            </a:r>
          </a:p>
          <a:p>
            <a:endParaRPr lang="en-US" dirty="0"/>
          </a:p>
          <a:p>
            <a:r>
              <a:rPr lang="en-US" dirty="0"/>
              <a:t>Business is there to make money, they really do care about security but they are often juggling a lot – that said, some companies may place less value on security than you’re comfortable accepting</a:t>
            </a:r>
          </a:p>
          <a:p>
            <a:endParaRPr lang="en-US" dirty="0"/>
          </a:p>
          <a:p>
            <a:r>
              <a:rPr lang="en-US" dirty="0"/>
              <a:t>Everyone is human and limited on resources, have some patience</a:t>
            </a:r>
          </a:p>
          <a:p>
            <a:endParaRPr lang="en-US" dirty="0"/>
          </a:p>
          <a:p>
            <a:r>
              <a:rPr lang="en-US" dirty="0"/>
              <a:t>Need to offer solutions to problems, not just identify them, that is what will set you apart</a:t>
            </a:r>
          </a:p>
          <a:p>
            <a:endParaRPr lang="en-US" dirty="0"/>
          </a:p>
          <a:p>
            <a:r>
              <a:rPr lang="en-US" dirty="0"/>
              <a:t>Deliver value, always think about what value will this bring to the workplace; ties into the last point</a:t>
            </a:r>
          </a:p>
          <a:p>
            <a:endParaRPr lang="en-US" dirty="0"/>
          </a:p>
          <a:p>
            <a:r>
              <a:rPr lang="en-US" dirty="0"/>
              <a:t>Speak in terms business wants to hear; risk reduction, return on investment, saving time on something, making something happen</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22</a:t>
            </a:fld>
            <a:endParaRPr lang="en-CA"/>
          </a:p>
        </p:txBody>
      </p:sp>
    </p:spTree>
    <p:extLst>
      <p:ext uri="{BB962C8B-B14F-4D97-AF65-F5344CB8AC3E}">
        <p14:creationId xmlns:p14="http://schemas.microsoft.com/office/powerpoint/2010/main" val="318272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this image from April </a:t>
            </a:r>
            <a:r>
              <a:rPr lang="en-US" dirty="0" err="1"/>
              <a:t>Wensel</a:t>
            </a:r>
            <a:r>
              <a:rPr lang="en-US" dirty="0"/>
              <a:t> – thinking like this has saved me a ton of stress at the workplace and has allowed me to just get more stuff done</a:t>
            </a:r>
          </a:p>
          <a:p>
            <a:endParaRPr lang="en-US" dirty="0"/>
          </a:p>
          <a:p>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23</a:t>
            </a:fld>
            <a:endParaRPr lang="en-CA"/>
          </a:p>
        </p:txBody>
      </p:sp>
    </p:spTree>
    <p:extLst>
      <p:ext uri="{BB962C8B-B14F-4D97-AF65-F5344CB8AC3E}">
        <p14:creationId xmlns:p14="http://schemas.microsoft.com/office/powerpoint/2010/main" val="192945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resources that I find myself using all the time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25</a:t>
            </a:fld>
            <a:endParaRPr lang="en-CA"/>
          </a:p>
        </p:txBody>
      </p:sp>
    </p:spTree>
    <p:extLst>
      <p:ext uri="{BB962C8B-B14F-4D97-AF65-F5344CB8AC3E}">
        <p14:creationId xmlns:p14="http://schemas.microsoft.com/office/powerpoint/2010/main" val="2683847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resources that I find myself using all the time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26</a:t>
            </a:fld>
            <a:endParaRPr lang="en-CA"/>
          </a:p>
        </p:txBody>
      </p:sp>
    </p:spTree>
    <p:extLst>
      <p:ext uri="{BB962C8B-B14F-4D97-AF65-F5344CB8AC3E}">
        <p14:creationId xmlns:p14="http://schemas.microsoft.com/office/powerpoint/2010/main" val="16693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now run Ubuntu on your Windows 10 machine and run PowerShell within that Ubuntu instance. Microsoft supports Linux now and is a huge player in the open source and developer community</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5</a:t>
            </a:fld>
            <a:endParaRPr lang="en-CA"/>
          </a:p>
        </p:txBody>
      </p:sp>
    </p:spTree>
    <p:extLst>
      <p:ext uri="{BB962C8B-B14F-4D97-AF65-F5344CB8AC3E}">
        <p14:creationId xmlns:p14="http://schemas.microsoft.com/office/powerpoint/2010/main" val="1624193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resources that I find myself using all the time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27</a:t>
            </a:fld>
            <a:endParaRPr lang="en-CA"/>
          </a:p>
        </p:txBody>
      </p:sp>
    </p:spTree>
    <p:extLst>
      <p:ext uri="{BB962C8B-B14F-4D97-AF65-F5344CB8AC3E}">
        <p14:creationId xmlns:p14="http://schemas.microsoft.com/office/powerpoint/2010/main" val="277032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your area of interest of focus is in the infosec world, there is plenty of room for you in the Windows security world</a:t>
            </a:r>
          </a:p>
          <a:p>
            <a:r>
              <a:rPr lang="en-US" dirty="0"/>
              <a:t>Windows is a player now in things like big data, </a:t>
            </a:r>
            <a:r>
              <a:rPr lang="en-US" dirty="0" err="1"/>
              <a:t>Kuberenetes</a:t>
            </a:r>
            <a:r>
              <a:rPr lang="en-US" dirty="0"/>
              <a:t>, DevOps, CI </a:t>
            </a:r>
            <a:r>
              <a:rPr lang="en-US" dirty="0" err="1"/>
              <a:t>etc</a:t>
            </a:r>
            <a:endParaRPr lang="en-US" dirty="0"/>
          </a:p>
          <a:p>
            <a:r>
              <a:rPr lang="en-US" dirty="0"/>
              <a:t>Windows security needs people with a broad skillset and different points of views</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6</a:t>
            </a:fld>
            <a:endParaRPr lang="en-CA"/>
          </a:p>
        </p:txBody>
      </p:sp>
    </p:spTree>
    <p:extLst>
      <p:ext uri="{BB962C8B-B14F-4D97-AF65-F5344CB8AC3E}">
        <p14:creationId xmlns:p14="http://schemas.microsoft.com/office/powerpoint/2010/main" val="372291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got started by asking these main questions and still ask them to this day</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7</a:t>
            </a:fld>
            <a:endParaRPr lang="en-CA"/>
          </a:p>
        </p:txBody>
      </p:sp>
    </p:spTree>
    <p:extLst>
      <p:ext uri="{BB962C8B-B14F-4D97-AF65-F5344CB8AC3E}">
        <p14:creationId xmlns:p14="http://schemas.microsoft.com/office/powerpoint/2010/main" val="358513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more common attack surfaces and how the attacks happen on them</a:t>
            </a:r>
          </a:p>
          <a:p>
            <a:endParaRPr lang="en-US" dirty="0"/>
          </a:p>
          <a:p>
            <a:r>
              <a:rPr lang="en-US" dirty="0"/>
              <a:t>Microsoft has put a ton of engineering effort and investment into security and Windows 10 is a drastically more secure OS than Windows 7 and continues to get even more secure</a:t>
            </a:r>
          </a:p>
          <a:p>
            <a:endParaRPr lang="en-US" dirty="0"/>
          </a:p>
          <a:p>
            <a:r>
              <a:rPr lang="en-US" dirty="0"/>
              <a:t>One click pre-auth remote code execution type exploits are very few and far between</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8</a:t>
            </a:fld>
            <a:endParaRPr lang="en-CA"/>
          </a:p>
        </p:txBody>
      </p:sp>
    </p:spTree>
    <p:extLst>
      <p:ext uri="{BB962C8B-B14F-4D97-AF65-F5344CB8AC3E}">
        <p14:creationId xmlns:p14="http://schemas.microsoft.com/office/powerpoint/2010/main" val="281685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data is needed to detect some of this stuff, IE see that it happened on the system</a:t>
            </a:r>
          </a:p>
          <a:p>
            <a:pPr marL="171450" indent="-171450">
              <a:buFontTx/>
              <a:buChar char="-"/>
            </a:pPr>
            <a:r>
              <a:rPr lang="en-US" dirty="0"/>
              <a:t>Go over some very basic event Ids and what they are, that you can find them in event viewer</a:t>
            </a:r>
          </a:p>
          <a:p>
            <a:pPr marL="171450" indent="-171450">
              <a:buFontTx/>
              <a:buChar char="-"/>
            </a:pPr>
            <a:r>
              <a:rPr lang="en-US" dirty="0"/>
              <a:t>Cover more advanced log sources</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9</a:t>
            </a:fld>
            <a:endParaRPr lang="en-CA"/>
          </a:p>
        </p:txBody>
      </p:sp>
    </p:spTree>
    <p:extLst>
      <p:ext uri="{BB962C8B-B14F-4D97-AF65-F5344CB8AC3E}">
        <p14:creationId xmlns:p14="http://schemas.microsoft.com/office/powerpoint/2010/main" val="197764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in infosec, at least for me, never happened in an orderly fashion. You’ll read some stuff, not understand it and then read something else that’ll make the original thing make more sense</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11</a:t>
            </a:fld>
            <a:endParaRPr lang="en-CA"/>
          </a:p>
        </p:txBody>
      </p:sp>
    </p:spTree>
    <p:extLst>
      <p:ext uri="{BB962C8B-B14F-4D97-AF65-F5344CB8AC3E}">
        <p14:creationId xmlns:p14="http://schemas.microsoft.com/office/powerpoint/2010/main" val="382438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set up a lab in either an automated fashion or your own</a:t>
            </a:r>
          </a:p>
          <a:p>
            <a:r>
              <a:rPr lang="en-US" dirty="0"/>
              <a:t>Will help you learn basic system admin tasks too</a:t>
            </a:r>
          </a:p>
          <a:p>
            <a:pPr marL="171450" indent="-171450">
              <a:buFontTx/>
              <a:buChar char="-"/>
            </a:pPr>
            <a:r>
              <a:rPr lang="en-US" dirty="0"/>
              <a:t>How to setup domain</a:t>
            </a:r>
          </a:p>
          <a:p>
            <a:pPr marL="171450" indent="-171450">
              <a:buFontTx/>
              <a:buChar char="-"/>
            </a:pPr>
            <a:r>
              <a:rPr lang="en-US" dirty="0"/>
              <a:t>How GPOs are setup</a:t>
            </a:r>
          </a:p>
          <a:p>
            <a:pPr marL="171450" indent="-171450">
              <a:buFontTx/>
              <a:buChar char="-"/>
            </a:pPr>
            <a:r>
              <a:rPr lang="en-US" dirty="0"/>
              <a:t>Groups </a:t>
            </a:r>
            <a:r>
              <a:rPr lang="en-US" dirty="0" err="1"/>
              <a:t>etc</a:t>
            </a:r>
            <a:endParaRPr lang="en-US" dirty="0"/>
          </a:p>
          <a:p>
            <a:pPr marL="0" indent="0">
              <a:buFontTx/>
              <a:buNone/>
            </a:pPr>
            <a:r>
              <a:rPr lang="en-US" dirty="0"/>
              <a:t>Some basic skills that you need:</a:t>
            </a:r>
          </a:p>
          <a:p>
            <a:pPr marL="171450" indent="-171450">
              <a:buFontTx/>
              <a:buChar char="-"/>
            </a:pPr>
            <a:r>
              <a:rPr lang="en-US" dirty="0"/>
              <a:t>Perform a basic windows attack</a:t>
            </a:r>
          </a:p>
          <a:p>
            <a:pPr marL="171450" indent="-171450">
              <a:buFontTx/>
              <a:buChar char="-"/>
            </a:pPr>
            <a:r>
              <a:rPr lang="en-US" dirty="0"/>
              <a:t>Understand Sysinternals tools, they will give you a much better idea of what attacker payloads are doing</a:t>
            </a:r>
          </a:p>
          <a:p>
            <a:pPr marL="0" indent="0">
              <a:buFontTx/>
              <a:buNone/>
            </a:pPr>
            <a:endParaRPr lang="en-US" dirty="0"/>
          </a:p>
        </p:txBody>
      </p:sp>
      <p:sp>
        <p:nvSpPr>
          <p:cNvPr id="4" name="Slide Number Placeholder 3"/>
          <p:cNvSpPr>
            <a:spLocks noGrp="1"/>
          </p:cNvSpPr>
          <p:nvPr>
            <p:ph type="sldNum" sz="quarter" idx="5"/>
          </p:nvPr>
        </p:nvSpPr>
        <p:spPr/>
        <p:txBody>
          <a:bodyPr/>
          <a:lstStyle/>
          <a:p>
            <a:fld id="{3C565814-C00D-401D-A256-033C479973D8}" type="slidenum">
              <a:rPr lang="en-CA" smtClean="0"/>
              <a:t>12</a:t>
            </a:fld>
            <a:endParaRPr lang="en-CA"/>
          </a:p>
        </p:txBody>
      </p:sp>
    </p:spTree>
    <p:extLst>
      <p:ext uri="{BB962C8B-B14F-4D97-AF65-F5344CB8AC3E}">
        <p14:creationId xmlns:p14="http://schemas.microsoft.com/office/powerpoint/2010/main" val="187707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researching APT29 –</a:t>
            </a:r>
          </a:p>
          <a:p>
            <a:endParaRPr lang="en-US" dirty="0"/>
          </a:p>
          <a:p>
            <a:r>
              <a:rPr lang="en-US" dirty="0"/>
              <a:t>Browse FireEye report to get context of what they are doing</a:t>
            </a:r>
          </a:p>
          <a:p>
            <a:r>
              <a:rPr lang="en-US" dirty="0"/>
              <a:t>Research the technique further through ATTACK to get some more information</a:t>
            </a:r>
            <a:endParaRPr lang="en-CA" dirty="0"/>
          </a:p>
        </p:txBody>
      </p:sp>
      <p:sp>
        <p:nvSpPr>
          <p:cNvPr id="4" name="Slide Number Placeholder 3"/>
          <p:cNvSpPr>
            <a:spLocks noGrp="1"/>
          </p:cNvSpPr>
          <p:nvPr>
            <p:ph type="sldNum" sz="quarter" idx="5"/>
          </p:nvPr>
        </p:nvSpPr>
        <p:spPr/>
        <p:txBody>
          <a:bodyPr/>
          <a:lstStyle/>
          <a:p>
            <a:fld id="{3C565814-C00D-401D-A256-033C479973D8}" type="slidenum">
              <a:rPr lang="en-CA" smtClean="0"/>
              <a:t>14</a:t>
            </a:fld>
            <a:endParaRPr lang="en-CA"/>
          </a:p>
        </p:txBody>
      </p:sp>
    </p:spTree>
    <p:extLst>
      <p:ext uri="{BB962C8B-B14F-4D97-AF65-F5344CB8AC3E}">
        <p14:creationId xmlns:p14="http://schemas.microsoft.com/office/powerpoint/2010/main" val="7942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11/23/2019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9182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589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703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680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11/23/2019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5228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340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38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676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2957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11/23/2019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8264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11/23/2019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513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11/23/2019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306434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4" r:id="rId5"/>
    <p:sldLayoutId id="2147483730" r:id="rId6"/>
    <p:sldLayoutId id="2147483725" r:id="rId7"/>
    <p:sldLayoutId id="2147483726" r:id="rId8"/>
    <p:sldLayoutId id="2147483727" r:id="rId9"/>
    <p:sldLayoutId id="2147483728" r:id="rId10"/>
    <p:sldLayoutId id="2147483729"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reeye.com/blog/threat-research/2018/11/not-so-cozy-an-uncomfortable-examination-of-a-suspected-apt29-phishing-campaig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ttack.mitre.org/techniques/T1086/" TargetMode="Externa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2.jpg_large"/><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witter.com/aprilwense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2" name="Rectangle 4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5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55F4DD72-BF0F-4880-B090-2D939A2DB597}"/>
              </a:ext>
            </a:extLst>
          </p:cNvPr>
          <p:cNvSpPr>
            <a:spLocks noGrp="1"/>
          </p:cNvSpPr>
          <p:nvPr>
            <p:ph type="ctrTitle"/>
          </p:nvPr>
        </p:nvSpPr>
        <p:spPr>
          <a:xfrm>
            <a:off x="1256494" y="1559768"/>
            <a:ext cx="2752290" cy="3767606"/>
          </a:xfrm>
        </p:spPr>
        <p:txBody>
          <a:bodyPr>
            <a:normAutofit/>
          </a:bodyPr>
          <a:lstStyle/>
          <a:p>
            <a:r>
              <a:rPr lang="en-CA" sz="4800" dirty="0">
                <a:solidFill>
                  <a:schemeClr val="bg1"/>
                </a:solidFill>
              </a:rPr>
              <a:t>The World of Windows Security</a:t>
            </a:r>
          </a:p>
        </p:txBody>
      </p:sp>
      <p:sp>
        <p:nvSpPr>
          <p:cNvPr id="3" name="Subtitle 2">
            <a:extLst>
              <a:ext uri="{FF2B5EF4-FFF2-40B4-BE49-F238E27FC236}">
                <a16:creationId xmlns:a16="http://schemas.microsoft.com/office/drawing/2014/main" id="{E32E5C5B-3AEE-4899-A7D6-C0FF258AFED3}"/>
              </a:ext>
            </a:extLst>
          </p:cNvPr>
          <p:cNvSpPr>
            <a:spLocks noGrp="1"/>
          </p:cNvSpPr>
          <p:nvPr>
            <p:ph type="subTitle" idx="1"/>
          </p:nvPr>
        </p:nvSpPr>
        <p:spPr>
          <a:xfrm>
            <a:off x="1256493" y="4708186"/>
            <a:ext cx="2978282" cy="992223"/>
          </a:xfrm>
        </p:spPr>
        <p:txBody>
          <a:bodyPr>
            <a:normAutofit/>
          </a:bodyPr>
          <a:lstStyle/>
          <a:p>
            <a:pPr>
              <a:spcAft>
                <a:spcPts val="600"/>
              </a:spcAft>
            </a:pPr>
            <a:r>
              <a:rPr lang="en-CA" sz="1400" dirty="0">
                <a:solidFill>
                  <a:schemeClr val="bg1"/>
                </a:solidFill>
              </a:rPr>
              <a:t>An Introduction</a:t>
            </a:r>
          </a:p>
        </p:txBody>
      </p:sp>
      <p:sp>
        <p:nvSpPr>
          <p:cNvPr id="53" name="Rectangle 5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8" name="Picture 7" descr="A picture containing drawing&#10;&#10;Description automatically generated">
            <a:extLst>
              <a:ext uri="{FF2B5EF4-FFF2-40B4-BE49-F238E27FC236}">
                <a16:creationId xmlns:a16="http://schemas.microsoft.com/office/drawing/2014/main" id="{83604A97-F3AF-48D0-AD5F-B3BD5D83C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570" y="1101598"/>
            <a:ext cx="6202238" cy="4651678"/>
          </a:xfrm>
          <a:prstGeom prst="rect">
            <a:avLst/>
          </a:prstGeom>
        </p:spPr>
      </p:pic>
      <p:sp>
        <p:nvSpPr>
          <p:cNvPr id="6" name="Rectangle 5">
            <a:extLst>
              <a:ext uri="{FF2B5EF4-FFF2-40B4-BE49-F238E27FC236}">
                <a16:creationId xmlns:a16="http://schemas.microsoft.com/office/drawing/2014/main" id="{2B269A0B-A052-45AA-9AB5-78B882AAE92D}"/>
              </a:ext>
            </a:extLst>
          </p:cNvPr>
          <p:cNvSpPr/>
          <p:nvPr/>
        </p:nvSpPr>
        <p:spPr>
          <a:xfrm>
            <a:off x="9889094" y="115062"/>
            <a:ext cx="1808893" cy="369332"/>
          </a:xfrm>
          <a:prstGeom prst="rect">
            <a:avLst/>
          </a:prstGeom>
        </p:spPr>
        <p:txBody>
          <a:bodyPr wrap="none">
            <a:spAutoFit/>
          </a:bodyPr>
          <a:lstStyle/>
          <a:p>
            <a:pPr>
              <a:spcAft>
                <a:spcPts val="600"/>
              </a:spcAft>
            </a:pPr>
            <a:r>
              <a:rPr lang="en-CA" dirty="0"/>
              <a:t>@</a:t>
            </a:r>
            <a:r>
              <a:rPr lang="en-CA" dirty="0" err="1"/>
              <a:t>Antonlovesdnb</a:t>
            </a:r>
            <a:endParaRPr lang="en-CA" dirty="0"/>
          </a:p>
        </p:txBody>
      </p:sp>
      <p:pic>
        <p:nvPicPr>
          <p:cNvPr id="39" name="Picture 38">
            <a:extLst>
              <a:ext uri="{FF2B5EF4-FFF2-40B4-BE49-F238E27FC236}">
                <a16:creationId xmlns:a16="http://schemas.microsoft.com/office/drawing/2014/main" id="{44BD755C-7BD3-48B3-A9B2-FD8C53CE2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1260" y="106560"/>
            <a:ext cx="377834" cy="377834"/>
          </a:xfrm>
          <a:prstGeom prst="rect">
            <a:avLst/>
          </a:prstGeom>
        </p:spPr>
      </p:pic>
    </p:spTree>
    <p:extLst>
      <p:ext uri="{BB962C8B-B14F-4D97-AF65-F5344CB8AC3E}">
        <p14:creationId xmlns:p14="http://schemas.microsoft.com/office/powerpoint/2010/main" val="2711186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D4DE2F5-8893-4ED2-9E60-1C67AD9380AE}"/>
              </a:ext>
            </a:extLst>
          </p:cNvPr>
          <p:cNvSpPr>
            <a:spLocks noGrp="1"/>
          </p:cNvSpPr>
          <p:nvPr>
            <p:ph type="title"/>
          </p:nvPr>
        </p:nvSpPr>
        <p:spPr>
          <a:xfrm>
            <a:off x="573409" y="559477"/>
            <a:ext cx="3765200" cy="5709931"/>
          </a:xfrm>
        </p:spPr>
        <p:txBody>
          <a:bodyPr>
            <a:normAutofit/>
          </a:bodyPr>
          <a:lstStyle/>
          <a:p>
            <a:pPr algn="ctr"/>
            <a:r>
              <a:rPr lang="en-CA" dirty="0"/>
              <a:t>How do I look at Windows Events?	</a:t>
            </a:r>
            <a:endParaRPr lang="en-CA"/>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3078BBE0-BDDD-465F-858D-A6342FA5FEAE}"/>
              </a:ext>
            </a:extLst>
          </p:cNvPr>
          <p:cNvGraphicFramePr>
            <a:graphicFrameLocks noGrp="1"/>
          </p:cNvGraphicFramePr>
          <p:nvPr>
            <p:ph idx="1"/>
            <p:extLst>
              <p:ext uri="{D42A27DB-BD31-4B8C-83A1-F6EECF244321}">
                <p14:modId xmlns:p14="http://schemas.microsoft.com/office/powerpoint/2010/main" val="310509462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62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1437-B7ED-4FDD-8312-761AE01C923C}"/>
              </a:ext>
            </a:extLst>
          </p:cNvPr>
          <p:cNvSpPr>
            <a:spLocks noGrp="1"/>
          </p:cNvSpPr>
          <p:nvPr>
            <p:ph type="title"/>
          </p:nvPr>
        </p:nvSpPr>
        <p:spPr>
          <a:xfrm>
            <a:off x="368364" y="385276"/>
            <a:ext cx="5103366" cy="643999"/>
          </a:xfrm>
        </p:spPr>
        <p:txBody>
          <a:bodyPr/>
          <a:lstStyle/>
          <a:p>
            <a:r>
              <a:rPr lang="en-CA" dirty="0"/>
              <a:t>Down the rabbit hole</a:t>
            </a:r>
          </a:p>
        </p:txBody>
      </p:sp>
      <p:sp>
        <p:nvSpPr>
          <p:cNvPr id="3" name="Content Placeholder 2">
            <a:extLst>
              <a:ext uri="{FF2B5EF4-FFF2-40B4-BE49-F238E27FC236}">
                <a16:creationId xmlns:a16="http://schemas.microsoft.com/office/drawing/2014/main" id="{383F5436-6901-48B6-A547-25523F72E44F}"/>
              </a:ext>
            </a:extLst>
          </p:cNvPr>
          <p:cNvSpPr>
            <a:spLocks noGrp="1"/>
          </p:cNvSpPr>
          <p:nvPr>
            <p:ph idx="1"/>
          </p:nvPr>
        </p:nvSpPr>
        <p:spPr>
          <a:xfrm>
            <a:off x="487835" y="1046276"/>
            <a:ext cx="3780996" cy="1478033"/>
          </a:xfrm>
        </p:spPr>
        <p:txBody>
          <a:bodyPr>
            <a:normAutofit fontScale="92500" lnSpcReduction="20000"/>
          </a:bodyPr>
          <a:lstStyle/>
          <a:p>
            <a:r>
              <a:rPr lang="en-US" sz="2400" dirty="0"/>
              <a:t>Traditional Learning</a:t>
            </a:r>
          </a:p>
          <a:p>
            <a:pPr lvl="1"/>
            <a:endParaRPr lang="en-US" dirty="0"/>
          </a:p>
          <a:p>
            <a:pPr lvl="1"/>
            <a:r>
              <a:rPr lang="en-US" dirty="0"/>
              <a:t>1) </a:t>
            </a:r>
            <a:r>
              <a:rPr lang="en-US" dirty="0">
                <a:sym typeface="Wingdings" panose="05000000000000000000" pitchFamily="2" charset="2"/>
              </a:rPr>
              <a:t> 2) 3) 4)</a:t>
            </a:r>
          </a:p>
          <a:p>
            <a:pPr lvl="1"/>
            <a:endParaRPr lang="en-US" dirty="0">
              <a:sym typeface="Wingdings" panose="05000000000000000000" pitchFamily="2" charset="2"/>
            </a:endParaRPr>
          </a:p>
          <a:p>
            <a:r>
              <a:rPr lang="en-US" sz="2200" dirty="0">
                <a:sym typeface="Wingdings" panose="05000000000000000000" pitchFamily="2" charset="2"/>
              </a:rPr>
              <a:t>Learning in Infosec:</a:t>
            </a:r>
          </a:p>
        </p:txBody>
      </p:sp>
      <p:sp>
        <p:nvSpPr>
          <p:cNvPr id="4" name="TextBox 3">
            <a:extLst>
              <a:ext uri="{FF2B5EF4-FFF2-40B4-BE49-F238E27FC236}">
                <a16:creationId xmlns:a16="http://schemas.microsoft.com/office/drawing/2014/main" id="{8AD40B4C-61FC-49B0-9469-4471BD186EFD}"/>
              </a:ext>
            </a:extLst>
          </p:cNvPr>
          <p:cNvSpPr txBox="1"/>
          <p:nvPr/>
        </p:nvSpPr>
        <p:spPr>
          <a:xfrm>
            <a:off x="662954" y="3279805"/>
            <a:ext cx="464093" cy="523220"/>
          </a:xfrm>
          <a:prstGeom prst="rect">
            <a:avLst/>
          </a:prstGeom>
          <a:noFill/>
        </p:spPr>
        <p:txBody>
          <a:bodyPr wrap="square" rtlCol="0">
            <a:spAutoFit/>
          </a:bodyPr>
          <a:lstStyle/>
          <a:p>
            <a:r>
              <a:rPr lang="en-US" sz="2800" dirty="0"/>
              <a:t>1</a:t>
            </a:r>
            <a:endParaRPr lang="en-CA" sz="2400" dirty="0"/>
          </a:p>
        </p:txBody>
      </p:sp>
      <p:sp>
        <p:nvSpPr>
          <p:cNvPr id="5" name="TextBox 4">
            <a:extLst>
              <a:ext uri="{FF2B5EF4-FFF2-40B4-BE49-F238E27FC236}">
                <a16:creationId xmlns:a16="http://schemas.microsoft.com/office/drawing/2014/main" id="{4F7187F7-EA25-430F-81F6-3AD1B60406AC}"/>
              </a:ext>
            </a:extLst>
          </p:cNvPr>
          <p:cNvSpPr txBox="1"/>
          <p:nvPr/>
        </p:nvSpPr>
        <p:spPr>
          <a:xfrm>
            <a:off x="5766693" y="3882754"/>
            <a:ext cx="413548" cy="523220"/>
          </a:xfrm>
          <a:prstGeom prst="rect">
            <a:avLst/>
          </a:prstGeom>
          <a:noFill/>
        </p:spPr>
        <p:txBody>
          <a:bodyPr wrap="square" rtlCol="0">
            <a:spAutoFit/>
          </a:bodyPr>
          <a:lstStyle/>
          <a:p>
            <a:r>
              <a:rPr lang="en-US" sz="2800" dirty="0"/>
              <a:t>2</a:t>
            </a:r>
            <a:endParaRPr lang="en-CA" sz="2800" dirty="0"/>
          </a:p>
        </p:txBody>
      </p:sp>
      <p:sp>
        <p:nvSpPr>
          <p:cNvPr id="6" name="TextBox 5">
            <a:extLst>
              <a:ext uri="{FF2B5EF4-FFF2-40B4-BE49-F238E27FC236}">
                <a16:creationId xmlns:a16="http://schemas.microsoft.com/office/drawing/2014/main" id="{3B9186B7-727E-4B68-8186-08EEC8D41448}"/>
              </a:ext>
            </a:extLst>
          </p:cNvPr>
          <p:cNvSpPr txBox="1"/>
          <p:nvPr/>
        </p:nvSpPr>
        <p:spPr>
          <a:xfrm>
            <a:off x="2449887" y="3649176"/>
            <a:ext cx="413548" cy="523220"/>
          </a:xfrm>
          <a:prstGeom prst="rect">
            <a:avLst/>
          </a:prstGeom>
          <a:noFill/>
        </p:spPr>
        <p:txBody>
          <a:bodyPr wrap="square" rtlCol="0">
            <a:spAutoFit/>
          </a:bodyPr>
          <a:lstStyle/>
          <a:p>
            <a:r>
              <a:rPr lang="en-US" sz="2800" dirty="0"/>
              <a:t>3</a:t>
            </a:r>
            <a:endParaRPr lang="en-CA" sz="2400" dirty="0"/>
          </a:p>
        </p:txBody>
      </p:sp>
      <p:sp>
        <p:nvSpPr>
          <p:cNvPr id="7" name="TextBox 6">
            <a:extLst>
              <a:ext uri="{FF2B5EF4-FFF2-40B4-BE49-F238E27FC236}">
                <a16:creationId xmlns:a16="http://schemas.microsoft.com/office/drawing/2014/main" id="{4F73CA74-1372-4A84-AC97-798D9F4E1D0D}"/>
              </a:ext>
            </a:extLst>
          </p:cNvPr>
          <p:cNvSpPr txBox="1"/>
          <p:nvPr/>
        </p:nvSpPr>
        <p:spPr>
          <a:xfrm>
            <a:off x="3424788" y="2555087"/>
            <a:ext cx="413548" cy="523220"/>
          </a:xfrm>
          <a:prstGeom prst="rect">
            <a:avLst/>
          </a:prstGeom>
          <a:noFill/>
        </p:spPr>
        <p:txBody>
          <a:bodyPr wrap="square" rtlCol="0">
            <a:spAutoFit/>
          </a:bodyPr>
          <a:lstStyle/>
          <a:p>
            <a:r>
              <a:rPr lang="en-US" sz="2800" dirty="0"/>
              <a:t>4</a:t>
            </a:r>
            <a:endParaRPr lang="en-CA" sz="2800" dirty="0"/>
          </a:p>
        </p:txBody>
      </p:sp>
      <p:sp>
        <p:nvSpPr>
          <p:cNvPr id="8" name="TextBox 7">
            <a:extLst>
              <a:ext uri="{FF2B5EF4-FFF2-40B4-BE49-F238E27FC236}">
                <a16:creationId xmlns:a16="http://schemas.microsoft.com/office/drawing/2014/main" id="{5A347B0C-40C5-4E97-9886-5E633B0BACBA}"/>
              </a:ext>
            </a:extLst>
          </p:cNvPr>
          <p:cNvSpPr txBox="1"/>
          <p:nvPr/>
        </p:nvSpPr>
        <p:spPr>
          <a:xfrm>
            <a:off x="3889646" y="5084339"/>
            <a:ext cx="413548" cy="523220"/>
          </a:xfrm>
          <a:prstGeom prst="rect">
            <a:avLst/>
          </a:prstGeom>
          <a:noFill/>
        </p:spPr>
        <p:txBody>
          <a:bodyPr wrap="square" rtlCol="0">
            <a:spAutoFit/>
          </a:bodyPr>
          <a:lstStyle/>
          <a:p>
            <a:r>
              <a:rPr lang="en-US" sz="2800" dirty="0"/>
              <a:t>5</a:t>
            </a:r>
            <a:endParaRPr lang="en-CA" sz="2400" dirty="0"/>
          </a:p>
        </p:txBody>
      </p:sp>
      <p:cxnSp>
        <p:nvCxnSpPr>
          <p:cNvPr id="10" name="Straight Arrow Connector 9">
            <a:extLst>
              <a:ext uri="{FF2B5EF4-FFF2-40B4-BE49-F238E27FC236}">
                <a16:creationId xmlns:a16="http://schemas.microsoft.com/office/drawing/2014/main" id="{66CD2899-078C-44F2-B378-96434718B9D2}"/>
              </a:ext>
            </a:extLst>
          </p:cNvPr>
          <p:cNvCxnSpPr>
            <a:cxnSpLocks/>
            <a:stCxn id="4" idx="3"/>
          </p:cNvCxnSpPr>
          <p:nvPr/>
        </p:nvCxnSpPr>
        <p:spPr>
          <a:xfrm flipV="1">
            <a:off x="1127047" y="2922157"/>
            <a:ext cx="2168705" cy="6192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a:extLst>
              <a:ext uri="{FF2B5EF4-FFF2-40B4-BE49-F238E27FC236}">
                <a16:creationId xmlns:a16="http://schemas.microsoft.com/office/drawing/2014/main" id="{F7ADFEF7-094D-4BD7-8B37-1D28292A5CFA}"/>
              </a:ext>
            </a:extLst>
          </p:cNvPr>
          <p:cNvCxnSpPr>
            <a:cxnSpLocks/>
          </p:cNvCxnSpPr>
          <p:nvPr/>
        </p:nvCxnSpPr>
        <p:spPr>
          <a:xfrm>
            <a:off x="3889646" y="2959164"/>
            <a:ext cx="1771363" cy="115167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7800C1EA-5F50-4F5E-9773-3C205E6A2552}"/>
              </a:ext>
            </a:extLst>
          </p:cNvPr>
          <p:cNvCxnSpPr>
            <a:cxnSpLocks/>
          </p:cNvCxnSpPr>
          <p:nvPr/>
        </p:nvCxnSpPr>
        <p:spPr>
          <a:xfrm flipH="1" flipV="1">
            <a:off x="2961461" y="4004522"/>
            <a:ext cx="2589269" cy="2903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F14E3F48-6090-42CC-B993-4A73C06836C2}"/>
              </a:ext>
            </a:extLst>
          </p:cNvPr>
          <p:cNvCxnSpPr>
            <a:stCxn id="6" idx="2"/>
          </p:cNvCxnSpPr>
          <p:nvPr/>
        </p:nvCxnSpPr>
        <p:spPr>
          <a:xfrm>
            <a:off x="2656661" y="4172396"/>
            <a:ext cx="1092838" cy="1042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918E020-32D3-486D-97EB-C42DE2786348}"/>
              </a:ext>
            </a:extLst>
          </p:cNvPr>
          <p:cNvSpPr txBox="1"/>
          <p:nvPr/>
        </p:nvSpPr>
        <p:spPr>
          <a:xfrm>
            <a:off x="6320389" y="630638"/>
            <a:ext cx="5244082" cy="5016758"/>
          </a:xfrm>
          <a:prstGeom prst="rect">
            <a:avLst/>
          </a:prstGeom>
          <a:noFill/>
        </p:spPr>
        <p:txBody>
          <a:bodyPr wrap="square" rtlCol="0">
            <a:spAutoFit/>
          </a:bodyPr>
          <a:lstStyle/>
          <a:p>
            <a:pPr marL="285750" indent="-285750">
              <a:buFontTx/>
              <a:buChar char="-"/>
            </a:pPr>
            <a:r>
              <a:rPr lang="en-US" sz="3200" dirty="0"/>
              <a:t>Don’t expect everything to make sense at once</a:t>
            </a:r>
          </a:p>
          <a:p>
            <a:pPr marL="285750" indent="-285750">
              <a:buFontTx/>
              <a:buChar char="-"/>
            </a:pPr>
            <a:endParaRPr lang="en-US" sz="3200" dirty="0"/>
          </a:p>
          <a:p>
            <a:pPr marL="285750" indent="-285750">
              <a:buFontTx/>
              <a:buChar char="-"/>
            </a:pPr>
            <a:r>
              <a:rPr lang="en-US" sz="3200" dirty="0"/>
              <a:t>You will read or see something, not understand it, and then read or do something else that will fill in your knowledge gaps</a:t>
            </a:r>
          </a:p>
          <a:p>
            <a:pPr marL="285750" indent="-285750">
              <a:buFontTx/>
              <a:buChar char="-"/>
            </a:pPr>
            <a:endParaRPr lang="en-US" sz="3200" dirty="0"/>
          </a:p>
          <a:p>
            <a:pPr marL="285750" indent="-285750">
              <a:buFontTx/>
              <a:buChar char="-"/>
            </a:pPr>
            <a:r>
              <a:rPr lang="en-US" sz="3200" dirty="0"/>
              <a:t>Rinse and repeat</a:t>
            </a:r>
            <a:endParaRPr lang="en-CA" sz="3200" dirty="0"/>
          </a:p>
        </p:txBody>
      </p:sp>
    </p:spTree>
    <p:extLst>
      <p:ext uri="{BB962C8B-B14F-4D97-AF65-F5344CB8AC3E}">
        <p14:creationId xmlns:p14="http://schemas.microsoft.com/office/powerpoint/2010/main" val="31596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9000-7FDA-4818-A45D-C9861714B201}"/>
              </a:ext>
            </a:extLst>
          </p:cNvPr>
          <p:cNvSpPr>
            <a:spLocks noGrp="1"/>
          </p:cNvSpPr>
          <p:nvPr>
            <p:ph type="title"/>
          </p:nvPr>
        </p:nvSpPr>
        <p:spPr>
          <a:xfrm>
            <a:off x="1066800" y="642594"/>
            <a:ext cx="10058400" cy="1371600"/>
          </a:xfrm>
        </p:spPr>
        <p:txBody>
          <a:bodyPr>
            <a:normAutofit/>
          </a:bodyPr>
          <a:lstStyle/>
          <a:p>
            <a:r>
              <a:rPr lang="en-US"/>
              <a:t>Best way to learn is to do</a:t>
            </a:r>
            <a:endParaRPr lang="en-CA"/>
          </a:p>
        </p:txBody>
      </p:sp>
      <p:graphicFrame>
        <p:nvGraphicFramePr>
          <p:cNvPr id="5" name="Content Placeholder 2">
            <a:extLst>
              <a:ext uri="{FF2B5EF4-FFF2-40B4-BE49-F238E27FC236}">
                <a16:creationId xmlns:a16="http://schemas.microsoft.com/office/drawing/2014/main" id="{9DAC7B68-0ECA-40B6-9DAA-283457F15586}"/>
              </a:ext>
            </a:extLst>
          </p:cNvPr>
          <p:cNvGraphicFramePr>
            <a:graphicFrameLocks noGrp="1"/>
          </p:cNvGraphicFramePr>
          <p:nvPr>
            <p:ph idx="1"/>
            <p:extLst>
              <p:ext uri="{D42A27DB-BD31-4B8C-83A1-F6EECF244321}">
                <p14:modId xmlns:p14="http://schemas.microsoft.com/office/powerpoint/2010/main" val="1324256941"/>
              </p:ext>
            </p:extLst>
          </p:nvPr>
        </p:nvGraphicFramePr>
        <p:xfrm>
          <a:off x="1066800" y="2103120"/>
          <a:ext cx="10147663" cy="393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078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C0E3BC06-05E9-4201-A796-1563B09E2FD5}"/>
              </a:ext>
            </a:extLst>
          </p:cNvPr>
          <p:cNvSpPr>
            <a:spLocks noGrp="1"/>
          </p:cNvSpPr>
          <p:nvPr>
            <p:ph type="title"/>
          </p:nvPr>
        </p:nvSpPr>
        <p:spPr>
          <a:xfrm>
            <a:off x="573409" y="559477"/>
            <a:ext cx="3765200" cy="5709931"/>
          </a:xfrm>
        </p:spPr>
        <p:txBody>
          <a:bodyPr>
            <a:normAutofit/>
          </a:bodyPr>
          <a:lstStyle/>
          <a:p>
            <a:pPr algn="ctr"/>
            <a:r>
              <a:rPr lang="en-CA" dirty="0"/>
              <a:t>Skills that will help you</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5243AB48-18E4-471F-88E5-216E4D35E31B}"/>
              </a:ext>
            </a:extLst>
          </p:cNvPr>
          <p:cNvGraphicFramePr>
            <a:graphicFrameLocks noGrp="1"/>
          </p:cNvGraphicFramePr>
          <p:nvPr>
            <p:ph idx="1"/>
            <p:extLst>
              <p:ext uri="{D42A27DB-BD31-4B8C-83A1-F6EECF244321}">
                <p14:modId xmlns:p14="http://schemas.microsoft.com/office/powerpoint/2010/main" val="955127338"/>
              </p:ext>
            </p:extLst>
          </p:nvPr>
        </p:nvGraphicFramePr>
        <p:xfrm>
          <a:off x="4888991" y="237744"/>
          <a:ext cx="6931153"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52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A954-E813-4B1D-9CEC-3E6F4C381089}"/>
              </a:ext>
            </a:extLst>
          </p:cNvPr>
          <p:cNvSpPr>
            <a:spLocks noGrp="1"/>
          </p:cNvSpPr>
          <p:nvPr>
            <p:ph type="title"/>
          </p:nvPr>
        </p:nvSpPr>
        <p:spPr>
          <a:xfrm>
            <a:off x="379012" y="379008"/>
            <a:ext cx="6622111" cy="526248"/>
          </a:xfrm>
        </p:spPr>
        <p:txBody>
          <a:bodyPr>
            <a:normAutofit fontScale="90000"/>
          </a:bodyPr>
          <a:lstStyle/>
          <a:p>
            <a:r>
              <a:rPr lang="en-US"/>
              <a:t>Example: APT29</a:t>
            </a:r>
            <a:endParaRPr lang="en-CA" dirty="0"/>
          </a:p>
        </p:txBody>
      </p:sp>
      <p:sp>
        <p:nvSpPr>
          <p:cNvPr id="3" name="Content Placeholder 2">
            <a:extLst>
              <a:ext uri="{FF2B5EF4-FFF2-40B4-BE49-F238E27FC236}">
                <a16:creationId xmlns:a16="http://schemas.microsoft.com/office/drawing/2014/main" id="{0EACCF93-4906-4609-B453-6D167E3D3FB3}"/>
              </a:ext>
            </a:extLst>
          </p:cNvPr>
          <p:cNvSpPr>
            <a:spLocks noGrp="1"/>
          </p:cNvSpPr>
          <p:nvPr>
            <p:ph idx="1"/>
          </p:nvPr>
        </p:nvSpPr>
        <p:spPr>
          <a:xfrm>
            <a:off x="462500" y="834887"/>
            <a:ext cx="11350487" cy="5552466"/>
          </a:xfrm>
        </p:spPr>
        <p:txBody>
          <a:bodyPr/>
          <a:lstStyle/>
          <a:p>
            <a:r>
              <a:rPr lang="en-CA" dirty="0">
                <a:hlinkClick r:id="rId3"/>
              </a:rPr>
              <a:t>https://www.fireeye.com/blog/threat-research/2018/11/not-so-cozy-an-uncomfortable-examination-of-a-suspected-apt29-phishing-campaign.html</a:t>
            </a:r>
            <a:endParaRPr lang="en-CA" dirty="0"/>
          </a:p>
          <a:p>
            <a:r>
              <a:rPr lang="en-CA" dirty="0"/>
              <a:t>Take a look at the techniques used:</a:t>
            </a:r>
          </a:p>
          <a:p>
            <a:pPr lvl="1"/>
            <a:endParaRPr lang="en-CA" dirty="0"/>
          </a:p>
          <a:p>
            <a:pPr lvl="1"/>
            <a:endParaRPr lang="en-CA" dirty="0"/>
          </a:p>
          <a:p>
            <a:pPr lvl="1"/>
            <a:endParaRPr lang="en-CA" dirty="0"/>
          </a:p>
          <a:p>
            <a:pPr lvl="1"/>
            <a:endParaRPr lang="en-CA" dirty="0"/>
          </a:p>
          <a:p>
            <a:pPr lvl="1"/>
            <a:endParaRPr lang="en-CA" dirty="0"/>
          </a:p>
          <a:p>
            <a:r>
              <a:rPr lang="en-CA" dirty="0"/>
              <a:t>Get some more info:</a:t>
            </a:r>
          </a:p>
          <a:p>
            <a:pPr marL="0" indent="0">
              <a:buNone/>
            </a:pPr>
            <a:endParaRPr lang="en-CA" dirty="0"/>
          </a:p>
        </p:txBody>
      </p:sp>
      <p:pic>
        <p:nvPicPr>
          <p:cNvPr id="4" name="Picture 3">
            <a:extLst>
              <a:ext uri="{FF2B5EF4-FFF2-40B4-BE49-F238E27FC236}">
                <a16:creationId xmlns:a16="http://schemas.microsoft.com/office/drawing/2014/main" id="{192B41BF-98E6-4406-9618-AE6290011889}"/>
              </a:ext>
            </a:extLst>
          </p:cNvPr>
          <p:cNvPicPr>
            <a:picLocks noChangeAspect="1"/>
          </p:cNvPicPr>
          <p:nvPr/>
        </p:nvPicPr>
        <p:blipFill>
          <a:blip r:embed="rId4"/>
          <a:stretch>
            <a:fillRect/>
          </a:stretch>
        </p:blipFill>
        <p:spPr>
          <a:xfrm>
            <a:off x="551767" y="1890722"/>
            <a:ext cx="7737802" cy="1538278"/>
          </a:xfrm>
          <a:prstGeom prst="rect">
            <a:avLst/>
          </a:prstGeom>
        </p:spPr>
      </p:pic>
      <p:pic>
        <p:nvPicPr>
          <p:cNvPr id="5" name="Picture 4">
            <a:extLst>
              <a:ext uri="{FF2B5EF4-FFF2-40B4-BE49-F238E27FC236}">
                <a16:creationId xmlns:a16="http://schemas.microsoft.com/office/drawing/2014/main" id="{C0411646-D6F3-4F83-A074-277C68168AE5}"/>
              </a:ext>
            </a:extLst>
          </p:cNvPr>
          <p:cNvPicPr>
            <a:picLocks noChangeAspect="1"/>
          </p:cNvPicPr>
          <p:nvPr/>
        </p:nvPicPr>
        <p:blipFill>
          <a:blip r:embed="rId5"/>
          <a:stretch>
            <a:fillRect/>
          </a:stretch>
        </p:blipFill>
        <p:spPr>
          <a:xfrm>
            <a:off x="551767" y="3938228"/>
            <a:ext cx="7949682" cy="2437622"/>
          </a:xfrm>
          <a:prstGeom prst="rect">
            <a:avLst/>
          </a:prstGeom>
        </p:spPr>
      </p:pic>
    </p:spTree>
    <p:extLst>
      <p:ext uri="{BB962C8B-B14F-4D97-AF65-F5344CB8AC3E}">
        <p14:creationId xmlns:p14="http://schemas.microsoft.com/office/powerpoint/2010/main" val="282173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4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E459B0D4-F178-461B-9DB3-BFE5E4F1582C}"/>
              </a:ext>
            </a:extLst>
          </p:cNvPr>
          <p:cNvPicPr>
            <a:picLocks noChangeAspect="1"/>
          </p:cNvPicPr>
          <p:nvPr/>
        </p:nvPicPr>
        <p:blipFill>
          <a:blip r:embed="rId3"/>
          <a:stretch>
            <a:fillRect/>
          </a:stretch>
        </p:blipFill>
        <p:spPr>
          <a:xfrm>
            <a:off x="2117306" y="803063"/>
            <a:ext cx="7957387" cy="5251874"/>
          </a:xfrm>
          <a:prstGeom prst="rect">
            <a:avLst/>
          </a:prstGeom>
        </p:spPr>
      </p:pic>
      <p:sp>
        <p:nvSpPr>
          <p:cNvPr id="5" name="Rectangle: Rounded Corners 4">
            <a:extLst>
              <a:ext uri="{FF2B5EF4-FFF2-40B4-BE49-F238E27FC236}">
                <a16:creationId xmlns:a16="http://schemas.microsoft.com/office/drawing/2014/main" id="{2A15EC65-53C9-4614-B6BE-4699E1685D0A}"/>
              </a:ext>
            </a:extLst>
          </p:cNvPr>
          <p:cNvSpPr/>
          <p:nvPr/>
        </p:nvSpPr>
        <p:spPr>
          <a:xfrm>
            <a:off x="2223247" y="5316071"/>
            <a:ext cx="7851446" cy="738866"/>
          </a:xfrm>
          <a:prstGeom prst="roundRect">
            <a:avLst/>
          </a:prstGeom>
          <a:noFill/>
          <a:ln w="57150">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23002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16401225-F96A-40EF-BCFF-4A96B0B9FB7C}"/>
              </a:ext>
            </a:extLst>
          </p:cNvPr>
          <p:cNvPicPr>
            <a:picLocks noChangeAspect="1"/>
          </p:cNvPicPr>
          <p:nvPr/>
        </p:nvPicPr>
        <p:blipFill>
          <a:blip r:embed="rId4"/>
          <a:stretch>
            <a:fillRect/>
          </a:stretch>
        </p:blipFill>
        <p:spPr>
          <a:xfrm>
            <a:off x="175690" y="542374"/>
            <a:ext cx="11748579" cy="3201487"/>
          </a:xfrm>
          <a:prstGeom prst="rect">
            <a:avLst/>
          </a:prstGeom>
        </p:spPr>
      </p:pic>
      <p:sp>
        <p:nvSpPr>
          <p:cNvPr id="54" name="Rectangle 53">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8DAB5716-F942-47D3-B463-6FC3C57AFE8F}"/>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3400" cap="all" spc="-100">
                <a:solidFill>
                  <a:schemeClr val="bg1"/>
                </a:solidFill>
                <a:hlinkClick r:id="rId5"/>
              </a:rPr>
              <a:t>https://attack.mitre.org/techniques/T1086/</a:t>
            </a:r>
            <a:endParaRPr lang="en-US" sz="3400" cap="all" spc="-100">
              <a:solidFill>
                <a:schemeClr val="bg1"/>
              </a:solidFill>
            </a:endParaRPr>
          </a:p>
        </p:txBody>
      </p:sp>
    </p:spTree>
    <p:extLst>
      <p:ext uri="{BB962C8B-B14F-4D97-AF65-F5344CB8AC3E}">
        <p14:creationId xmlns:p14="http://schemas.microsoft.com/office/powerpoint/2010/main" val="316844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F1DC2265-1E5C-42D5-9A5F-DE1499E55940}"/>
              </a:ext>
            </a:extLst>
          </p:cNvPr>
          <p:cNvGraphicFramePr>
            <a:graphicFrameLocks noGrp="1"/>
          </p:cNvGraphicFramePr>
          <p:nvPr>
            <p:ph idx="1"/>
            <p:extLst>
              <p:ext uri="{D42A27DB-BD31-4B8C-83A1-F6EECF244321}">
                <p14:modId xmlns:p14="http://schemas.microsoft.com/office/powerpoint/2010/main" val="3573335270"/>
              </p:ext>
            </p:extLst>
          </p:nvPr>
        </p:nvGraphicFramePr>
        <p:xfrm>
          <a:off x="469128" y="481054"/>
          <a:ext cx="11187484" cy="5828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37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B51F8D2-65AF-4DFD-A153-CA26D9264B8C}"/>
              </a:ext>
            </a:extLst>
          </p:cNvPr>
          <p:cNvGraphicFramePr>
            <a:graphicFrameLocks noGrp="1"/>
          </p:cNvGraphicFramePr>
          <p:nvPr>
            <p:ph idx="1"/>
            <p:extLst>
              <p:ext uri="{D42A27DB-BD31-4B8C-83A1-F6EECF244321}">
                <p14:modId xmlns:p14="http://schemas.microsoft.com/office/powerpoint/2010/main" val="1826164420"/>
              </p:ext>
            </p:extLst>
          </p:nvPr>
        </p:nvGraphicFramePr>
        <p:xfrm>
          <a:off x="1300726" y="1625534"/>
          <a:ext cx="9549505" cy="4544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2F559C9E-5394-40E8-961E-D30BE7BEA8C3}"/>
              </a:ext>
            </a:extLst>
          </p:cNvPr>
          <p:cNvGrpSpPr/>
          <p:nvPr/>
        </p:nvGrpSpPr>
        <p:grpSpPr>
          <a:xfrm>
            <a:off x="5438540" y="1252446"/>
            <a:ext cx="1273879" cy="1310324"/>
            <a:chOff x="5201372" y="350634"/>
            <a:chExt cx="1559146" cy="1559146"/>
          </a:xfrm>
        </p:grpSpPr>
        <p:sp>
          <p:nvSpPr>
            <p:cNvPr id="11" name="Oval 10">
              <a:extLst>
                <a:ext uri="{FF2B5EF4-FFF2-40B4-BE49-F238E27FC236}">
                  <a16:creationId xmlns:a16="http://schemas.microsoft.com/office/drawing/2014/main" id="{8752CD68-9B34-4A9F-8AE5-52BBE2DF37B4}"/>
                </a:ext>
              </a:extLst>
            </p:cNvPr>
            <p:cNvSpPr/>
            <p:nvPr/>
          </p:nvSpPr>
          <p:spPr>
            <a:xfrm>
              <a:off x="5201372" y="350634"/>
              <a:ext cx="1559146" cy="15591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a:extLst>
                <a:ext uri="{FF2B5EF4-FFF2-40B4-BE49-F238E27FC236}">
                  <a16:creationId xmlns:a16="http://schemas.microsoft.com/office/drawing/2014/main" id="{A51E33A7-E8AD-4894-A730-AEFAF7F876EB}"/>
                </a:ext>
              </a:extLst>
            </p:cNvPr>
            <p:cNvSpPr txBox="1"/>
            <p:nvPr/>
          </p:nvSpPr>
          <p:spPr>
            <a:xfrm>
              <a:off x="5429704" y="578966"/>
              <a:ext cx="1102482" cy="1102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AppSec</a:t>
              </a:r>
              <a:endParaRPr lang="en-CA" sz="1900" kern="1200" dirty="0"/>
            </a:p>
          </p:txBody>
        </p:sp>
      </p:grpSp>
      <p:grpSp>
        <p:nvGrpSpPr>
          <p:cNvPr id="13" name="Group 12">
            <a:extLst>
              <a:ext uri="{FF2B5EF4-FFF2-40B4-BE49-F238E27FC236}">
                <a16:creationId xmlns:a16="http://schemas.microsoft.com/office/drawing/2014/main" id="{2E5E8F6E-8ED7-4FA3-BBB4-4B5369AD3204}"/>
              </a:ext>
            </a:extLst>
          </p:cNvPr>
          <p:cNvGrpSpPr/>
          <p:nvPr/>
        </p:nvGrpSpPr>
        <p:grpSpPr>
          <a:xfrm>
            <a:off x="6898975" y="1241748"/>
            <a:ext cx="1273879" cy="1310324"/>
            <a:chOff x="5201372" y="350634"/>
            <a:chExt cx="1559146" cy="1559146"/>
          </a:xfrm>
        </p:grpSpPr>
        <p:sp>
          <p:nvSpPr>
            <p:cNvPr id="14" name="Oval 13">
              <a:extLst>
                <a:ext uri="{FF2B5EF4-FFF2-40B4-BE49-F238E27FC236}">
                  <a16:creationId xmlns:a16="http://schemas.microsoft.com/office/drawing/2014/main" id="{67E27F89-9027-48D0-8D9C-71CECCB9CF53}"/>
                </a:ext>
              </a:extLst>
            </p:cNvPr>
            <p:cNvSpPr/>
            <p:nvPr/>
          </p:nvSpPr>
          <p:spPr>
            <a:xfrm>
              <a:off x="5201372" y="350634"/>
              <a:ext cx="1559146" cy="15591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39F5B5D4-CE8B-4E15-9740-221D662F481B}"/>
                </a:ext>
              </a:extLst>
            </p:cNvPr>
            <p:cNvSpPr txBox="1"/>
            <p:nvPr/>
          </p:nvSpPr>
          <p:spPr>
            <a:xfrm>
              <a:off x="5429705" y="578966"/>
              <a:ext cx="1102482" cy="1102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Identity </a:t>
              </a:r>
              <a:r>
                <a:rPr lang="en-US" sz="1900" kern="1200" dirty="0" err="1"/>
                <a:t>Mgmt</a:t>
              </a:r>
              <a:endParaRPr lang="en-CA" sz="1900" kern="1200" dirty="0"/>
            </a:p>
          </p:txBody>
        </p:sp>
      </p:grpSp>
      <p:grpSp>
        <p:nvGrpSpPr>
          <p:cNvPr id="18" name="Group 17">
            <a:extLst>
              <a:ext uri="{FF2B5EF4-FFF2-40B4-BE49-F238E27FC236}">
                <a16:creationId xmlns:a16="http://schemas.microsoft.com/office/drawing/2014/main" id="{7B8F20B3-BF68-47F8-9CB4-FC2AA8E718AD}"/>
              </a:ext>
            </a:extLst>
          </p:cNvPr>
          <p:cNvGrpSpPr/>
          <p:nvPr/>
        </p:nvGrpSpPr>
        <p:grpSpPr>
          <a:xfrm>
            <a:off x="3978105" y="1433641"/>
            <a:ext cx="1273879" cy="1310324"/>
            <a:chOff x="5201372" y="350634"/>
            <a:chExt cx="1559146" cy="1559146"/>
          </a:xfrm>
        </p:grpSpPr>
        <p:sp>
          <p:nvSpPr>
            <p:cNvPr id="19" name="Oval 18">
              <a:extLst>
                <a:ext uri="{FF2B5EF4-FFF2-40B4-BE49-F238E27FC236}">
                  <a16:creationId xmlns:a16="http://schemas.microsoft.com/office/drawing/2014/main" id="{E7102042-42F0-44C8-B741-09811CAE0858}"/>
                </a:ext>
              </a:extLst>
            </p:cNvPr>
            <p:cNvSpPr/>
            <p:nvPr/>
          </p:nvSpPr>
          <p:spPr>
            <a:xfrm>
              <a:off x="5201372" y="350634"/>
              <a:ext cx="1559146" cy="15591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0D0306D-2540-4288-A1D6-A0BD1FA59E45}"/>
                </a:ext>
              </a:extLst>
            </p:cNvPr>
            <p:cNvSpPr txBox="1"/>
            <p:nvPr/>
          </p:nvSpPr>
          <p:spPr>
            <a:xfrm>
              <a:off x="5429704" y="578966"/>
              <a:ext cx="1102482" cy="1102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ReverseEng</a:t>
              </a:r>
              <a:endParaRPr lang="en-CA" sz="1900" kern="1200" dirty="0"/>
            </a:p>
          </p:txBody>
        </p:sp>
      </p:grpSp>
    </p:spTree>
    <p:extLst>
      <p:ext uri="{BB962C8B-B14F-4D97-AF65-F5344CB8AC3E}">
        <p14:creationId xmlns:p14="http://schemas.microsoft.com/office/powerpoint/2010/main" val="195335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02A8790-70F5-4C6E-8103-8AD6BAA00367}"/>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a:t>Cool stuff, but I need a job</a:t>
            </a:r>
          </a:p>
        </p:txBody>
      </p:sp>
      <p:sp>
        <p:nvSpPr>
          <p:cNvPr id="26" name="Rectangle 2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aseball Hat">
            <a:extLst>
              <a:ext uri="{FF2B5EF4-FFF2-40B4-BE49-F238E27FC236}">
                <a16:creationId xmlns:a16="http://schemas.microsoft.com/office/drawing/2014/main" id="{F8D1C61A-EA19-45B6-8764-9417C8ECE4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44788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F9E2-FA8F-414F-8B73-3D3B62888F12}"/>
              </a:ext>
            </a:extLst>
          </p:cNvPr>
          <p:cNvSpPr>
            <a:spLocks noGrp="1"/>
          </p:cNvSpPr>
          <p:nvPr>
            <p:ph type="title"/>
          </p:nvPr>
        </p:nvSpPr>
        <p:spPr/>
        <p:txBody>
          <a:bodyPr>
            <a:normAutofit/>
          </a:bodyPr>
          <a:lstStyle/>
          <a:p>
            <a:r>
              <a:rPr lang="en-CA" sz="5400" dirty="0"/>
              <a:t>About Me</a:t>
            </a:r>
          </a:p>
        </p:txBody>
      </p:sp>
      <p:sp>
        <p:nvSpPr>
          <p:cNvPr id="3" name="Content Placeholder 2">
            <a:extLst>
              <a:ext uri="{FF2B5EF4-FFF2-40B4-BE49-F238E27FC236}">
                <a16:creationId xmlns:a16="http://schemas.microsoft.com/office/drawing/2014/main" id="{C32E3484-54C5-4EC2-B1FE-2248D1B9D635}"/>
              </a:ext>
            </a:extLst>
          </p:cNvPr>
          <p:cNvSpPr>
            <a:spLocks noGrp="1"/>
          </p:cNvSpPr>
          <p:nvPr>
            <p:ph idx="1"/>
          </p:nvPr>
        </p:nvSpPr>
        <p:spPr/>
        <p:txBody>
          <a:bodyPr>
            <a:normAutofit/>
          </a:bodyPr>
          <a:lstStyle/>
          <a:p>
            <a:r>
              <a:rPr lang="en-CA" sz="2800" dirty="0"/>
              <a:t>Huge Noob</a:t>
            </a:r>
          </a:p>
          <a:p>
            <a:r>
              <a:rPr lang="en-CA" sz="2800" dirty="0"/>
              <a:t>Certs</a:t>
            </a:r>
          </a:p>
          <a:p>
            <a:r>
              <a:rPr lang="en-CA" sz="2800" dirty="0"/>
              <a:t>InfoSec for 7ish years</a:t>
            </a:r>
          </a:p>
          <a:p>
            <a:r>
              <a:rPr lang="en-CA" sz="2800" dirty="0"/>
              <a:t>Academic Background </a:t>
            </a:r>
            <a:r>
              <a:rPr lang="en-CA" sz="2800" dirty="0">
                <a:sym typeface="Wingdings" panose="05000000000000000000" pitchFamily="2" charset="2"/>
              </a:rPr>
              <a:t> Service Desk  InfoSec Assurance  InfoSec Tech Side</a:t>
            </a:r>
          </a:p>
          <a:p>
            <a:r>
              <a:rPr lang="en-CA" sz="2800" dirty="0">
                <a:sym typeface="Wingdings" panose="05000000000000000000" pitchFamily="2" charset="2"/>
              </a:rPr>
              <a:t>Work at Equitable Life Insurance in Waterloo</a:t>
            </a:r>
          </a:p>
          <a:p>
            <a:pPr lvl="1"/>
            <a:r>
              <a:rPr lang="en-CA" sz="2400" dirty="0">
                <a:sym typeface="Wingdings" panose="05000000000000000000" pitchFamily="2" charset="2"/>
              </a:rPr>
              <a:t>SIEM, Vulnerability Management ++</a:t>
            </a:r>
            <a:endParaRPr lang="en-CA" sz="2400" dirty="0"/>
          </a:p>
        </p:txBody>
      </p:sp>
    </p:spTree>
    <p:extLst>
      <p:ext uri="{BB962C8B-B14F-4D97-AF65-F5344CB8AC3E}">
        <p14:creationId xmlns:p14="http://schemas.microsoft.com/office/powerpoint/2010/main" val="1399300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A2990-A1DF-4F0D-B0BC-5201A7EBCE27}"/>
              </a:ext>
            </a:extLst>
          </p:cNvPr>
          <p:cNvSpPr>
            <a:spLocks noGrp="1"/>
          </p:cNvSpPr>
          <p:nvPr>
            <p:ph type="title"/>
          </p:nvPr>
        </p:nvSpPr>
        <p:spPr>
          <a:xfrm>
            <a:off x="1066800" y="679886"/>
            <a:ext cx="10058400" cy="585571"/>
          </a:xfrm>
        </p:spPr>
        <p:txBody>
          <a:bodyPr>
            <a:noAutofit/>
          </a:bodyPr>
          <a:lstStyle/>
          <a:p>
            <a:pPr algn="ctr"/>
            <a:r>
              <a:rPr lang="en-US" sz="6600" dirty="0"/>
              <a:t>Skills </a:t>
            </a:r>
            <a:r>
              <a:rPr lang="en-US" sz="6600" dirty="0">
                <a:sym typeface="Wingdings" panose="05000000000000000000" pitchFamily="2" charset="2"/>
              </a:rPr>
              <a:t> Career </a:t>
            </a:r>
            <a:endParaRPr lang="en-CA" sz="6600" dirty="0"/>
          </a:p>
        </p:txBody>
      </p:sp>
      <p:graphicFrame>
        <p:nvGraphicFramePr>
          <p:cNvPr id="18" name="Content Placeholder 4">
            <a:extLst>
              <a:ext uri="{FF2B5EF4-FFF2-40B4-BE49-F238E27FC236}">
                <a16:creationId xmlns:a16="http://schemas.microsoft.com/office/drawing/2014/main" id="{1788A402-DC82-4A5F-A644-EACE93235C37}"/>
              </a:ext>
            </a:extLst>
          </p:cNvPr>
          <p:cNvGraphicFramePr>
            <a:graphicFrameLocks noGrp="1"/>
          </p:cNvGraphicFramePr>
          <p:nvPr>
            <p:ph idx="1"/>
            <p:extLst>
              <p:ext uri="{D42A27DB-BD31-4B8C-83A1-F6EECF244321}">
                <p14:modId xmlns:p14="http://schemas.microsoft.com/office/powerpoint/2010/main" val="3922460684"/>
              </p:ext>
            </p:extLst>
          </p:nvPr>
        </p:nvGraphicFramePr>
        <p:xfrm>
          <a:off x="954405" y="1414705"/>
          <a:ext cx="10058400" cy="5063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a:extLst>
              <a:ext uri="{FF2B5EF4-FFF2-40B4-BE49-F238E27FC236}">
                <a16:creationId xmlns:a16="http://schemas.microsoft.com/office/drawing/2014/main" id="{9BC7AF99-7616-4D11-AF76-0E818D3F6B28}"/>
              </a:ext>
            </a:extLst>
          </p:cNvPr>
          <p:cNvCxnSpPr/>
          <p:nvPr/>
        </p:nvCxnSpPr>
        <p:spPr>
          <a:xfrm>
            <a:off x="5983605" y="1845945"/>
            <a:ext cx="0" cy="42005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044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Thumbs up sign">
            <a:extLst>
              <a:ext uri="{FF2B5EF4-FFF2-40B4-BE49-F238E27FC236}">
                <a16:creationId xmlns:a16="http://schemas.microsoft.com/office/drawing/2014/main" id="{E585FCAB-F3E7-4A30-A139-11F6FEEA69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37" y="1768534"/>
            <a:ext cx="3322121" cy="3322121"/>
          </a:xfrm>
          <a:prstGeom prst="rect">
            <a:avLst/>
          </a:prstGeom>
        </p:spPr>
      </p:pic>
      <p:sp>
        <p:nvSpPr>
          <p:cNvPr id="30" name="Rectangle 23">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5">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50D66B9-2028-432D-A446-4F5AC861E8A3}"/>
              </a:ext>
            </a:extLst>
          </p:cNvPr>
          <p:cNvSpPr txBox="1">
            <a:spLocks noGrp="1"/>
          </p:cNvSpPr>
          <p:nvPr>
            <p:ph idx="1"/>
          </p:nvPr>
        </p:nvSpPr>
        <p:spPr>
          <a:xfrm>
            <a:off x="5041392" y="624016"/>
            <a:ext cx="6281928" cy="5411024"/>
          </a:xfrm>
          <a:prstGeom prst="rect">
            <a:avLst/>
          </a:prstGeom>
        </p:spPr>
        <p:txBody>
          <a:bodyPr rtlCol="0">
            <a:normAutofit fontScale="92500" lnSpcReduction="20000"/>
          </a:bodyPr>
          <a:lstStyle/>
          <a:p>
            <a:r>
              <a:rPr lang="en-CA" sz="4200" i="1" dirty="0"/>
              <a:t>“I have done a password review of Active Directory and have determined that X percentage of users are susceptible to account compromise due to weak passwords, I have a phased roll-out plan that I’d like to work with service desk on in order to remediate this and lower our risk”</a:t>
            </a:r>
            <a:endParaRPr lang="en-US" sz="4200" i="1" dirty="0"/>
          </a:p>
          <a:p>
            <a:endParaRPr lang="en-CA" dirty="0"/>
          </a:p>
        </p:txBody>
      </p:sp>
    </p:spTree>
    <p:extLst>
      <p:ext uri="{BB962C8B-B14F-4D97-AF65-F5344CB8AC3E}">
        <p14:creationId xmlns:p14="http://schemas.microsoft.com/office/powerpoint/2010/main" val="28148328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9473-F936-4F4C-BEEC-F95FC792FA6A}"/>
              </a:ext>
            </a:extLst>
          </p:cNvPr>
          <p:cNvSpPr>
            <a:spLocks noGrp="1"/>
          </p:cNvSpPr>
          <p:nvPr>
            <p:ph type="title"/>
          </p:nvPr>
        </p:nvSpPr>
        <p:spPr>
          <a:xfrm>
            <a:off x="1066800" y="454336"/>
            <a:ext cx="10058400" cy="442135"/>
          </a:xfrm>
        </p:spPr>
        <p:txBody>
          <a:bodyPr>
            <a:normAutofit fontScale="90000"/>
          </a:bodyPr>
          <a:lstStyle/>
          <a:p>
            <a:pPr algn="ctr"/>
            <a:r>
              <a:rPr lang="en-US" dirty="0"/>
              <a:t>Remember</a:t>
            </a:r>
            <a:endParaRPr lang="en-CA" dirty="0"/>
          </a:p>
        </p:txBody>
      </p:sp>
      <p:graphicFrame>
        <p:nvGraphicFramePr>
          <p:cNvPr id="5" name="Content Placeholder 2">
            <a:extLst>
              <a:ext uri="{FF2B5EF4-FFF2-40B4-BE49-F238E27FC236}">
                <a16:creationId xmlns:a16="http://schemas.microsoft.com/office/drawing/2014/main" id="{D8A1F0FF-84E7-4AAF-A02A-0A232BE7382E}"/>
              </a:ext>
            </a:extLst>
          </p:cNvPr>
          <p:cNvGraphicFramePr>
            <a:graphicFrameLocks noGrp="1"/>
          </p:cNvGraphicFramePr>
          <p:nvPr>
            <p:ph idx="1"/>
            <p:extLst>
              <p:ext uri="{D42A27DB-BD31-4B8C-83A1-F6EECF244321}">
                <p14:modId xmlns:p14="http://schemas.microsoft.com/office/powerpoint/2010/main" val="2503853042"/>
              </p:ext>
            </p:extLst>
          </p:nvPr>
        </p:nvGraphicFramePr>
        <p:xfrm>
          <a:off x="542772" y="1173561"/>
          <a:ext cx="11148834" cy="4862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7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sign&#10;&#10;Description automatically generated">
            <a:extLst>
              <a:ext uri="{FF2B5EF4-FFF2-40B4-BE49-F238E27FC236}">
                <a16:creationId xmlns:a16="http://schemas.microsoft.com/office/drawing/2014/main" id="{B0B810C6-6BF1-4367-B8DB-9BA1B88A54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6971" y="40851"/>
            <a:ext cx="9676189" cy="3217333"/>
          </a:xfrm>
          <a:prstGeom prst="rect">
            <a:avLst/>
          </a:prstGeom>
        </p:spPr>
      </p:pic>
      <p:sp>
        <p:nvSpPr>
          <p:cNvPr id="15" name="Rectangle 14">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E4E5E"/>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cxnSp>
        <p:nvCxnSpPr>
          <p:cNvPr id="19" name="Straight Connector 18">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16F08E-4078-4F2A-98D5-7B4A7F44792A}"/>
              </a:ext>
            </a:extLst>
          </p:cNvPr>
          <p:cNvSpPr txBox="1"/>
          <p:nvPr/>
        </p:nvSpPr>
        <p:spPr>
          <a:xfrm>
            <a:off x="6394057" y="4598625"/>
            <a:ext cx="4978899" cy="1444718"/>
          </a:xfrm>
          <a:prstGeom prst="rect">
            <a:avLst/>
          </a:prstGeom>
        </p:spPr>
        <p:txBody>
          <a:bodyPr vert="horz" lIns="91440" tIns="45720" rIns="91440" bIns="45720" rtlCol="0" anchor="ctr">
            <a:normAutofit/>
          </a:bodyPr>
          <a:lstStyle/>
          <a:p>
            <a:pPr>
              <a:lnSpc>
                <a:spcPct val="90000"/>
              </a:lnSpc>
              <a:spcAft>
                <a:spcPts val="600"/>
              </a:spcAft>
              <a:buClr>
                <a:schemeClr val="tx1">
                  <a:lumMod val="85000"/>
                  <a:lumOff val="15000"/>
                </a:schemeClr>
              </a:buClr>
            </a:pPr>
            <a:r>
              <a:rPr lang="en-US" sz="2000" dirty="0"/>
              <a:t>Anything you want to implement at a workplace will require you to work with someone, “catalytic” skills are critically important. </a:t>
            </a:r>
          </a:p>
          <a:p>
            <a:pPr indent="-182880">
              <a:lnSpc>
                <a:spcPct val="90000"/>
              </a:lnSpc>
              <a:spcAft>
                <a:spcPts val="600"/>
              </a:spcAft>
              <a:buClr>
                <a:schemeClr val="tx1">
                  <a:lumMod val="85000"/>
                  <a:lumOff val="15000"/>
                </a:schemeClr>
              </a:buClr>
              <a:buFont typeface="Garamond" pitchFamily="18" charset="0"/>
              <a:buChar char="◦"/>
            </a:pPr>
            <a:endParaRPr lang="en-US" sz="1700" dirty="0"/>
          </a:p>
        </p:txBody>
      </p:sp>
      <p:sp>
        <p:nvSpPr>
          <p:cNvPr id="6" name="Rectangle: Rounded Corners 5">
            <a:extLst>
              <a:ext uri="{FF2B5EF4-FFF2-40B4-BE49-F238E27FC236}">
                <a16:creationId xmlns:a16="http://schemas.microsoft.com/office/drawing/2014/main" id="{F07551F5-F2D0-4DFB-8693-FCB3C9078FEB}"/>
              </a:ext>
            </a:extLst>
          </p:cNvPr>
          <p:cNvSpPr/>
          <p:nvPr/>
        </p:nvSpPr>
        <p:spPr>
          <a:xfrm>
            <a:off x="8696115" y="181865"/>
            <a:ext cx="2194404" cy="756193"/>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BCA3F9BE-D625-487A-B086-2A4B9E6DE9A4}"/>
              </a:ext>
            </a:extLst>
          </p:cNvPr>
          <p:cNvSpPr/>
          <p:nvPr/>
        </p:nvSpPr>
        <p:spPr>
          <a:xfrm>
            <a:off x="1374484" y="2796523"/>
            <a:ext cx="3026662" cy="369332"/>
          </a:xfrm>
          <a:prstGeom prst="rect">
            <a:avLst/>
          </a:prstGeom>
        </p:spPr>
        <p:txBody>
          <a:bodyPr wrap="none">
            <a:spAutoFit/>
          </a:bodyPr>
          <a:lstStyle/>
          <a:p>
            <a:pPr>
              <a:spcAft>
                <a:spcPts val="600"/>
              </a:spcAft>
            </a:pPr>
            <a:r>
              <a:rPr lang="en-CA" dirty="0">
                <a:hlinkClick r:id="rId4"/>
              </a:rPr>
              <a:t>https://twitter.com/aprilwensel</a:t>
            </a:r>
            <a:endParaRPr lang="en-CA" dirty="0"/>
          </a:p>
        </p:txBody>
      </p:sp>
      <p:sp>
        <p:nvSpPr>
          <p:cNvPr id="9" name="Rectangle 8">
            <a:extLst>
              <a:ext uri="{FF2B5EF4-FFF2-40B4-BE49-F238E27FC236}">
                <a16:creationId xmlns:a16="http://schemas.microsoft.com/office/drawing/2014/main" id="{319265A7-7842-4B1A-B287-4C868A4912B9}"/>
              </a:ext>
            </a:extLst>
          </p:cNvPr>
          <p:cNvSpPr/>
          <p:nvPr/>
        </p:nvSpPr>
        <p:spPr>
          <a:xfrm>
            <a:off x="3959485" y="3258184"/>
            <a:ext cx="4273029" cy="341632"/>
          </a:xfrm>
          <a:prstGeom prst="rect">
            <a:avLst/>
          </a:prstGeom>
        </p:spPr>
        <p:txBody>
          <a:bodyPr wrap="none">
            <a:spAutoFit/>
          </a:bodyPr>
          <a:lstStyle/>
          <a:p>
            <a:pPr indent="-182880">
              <a:lnSpc>
                <a:spcPct val="90000"/>
              </a:lnSpc>
              <a:spcAft>
                <a:spcPts val="600"/>
              </a:spcAft>
              <a:buClr>
                <a:schemeClr val="tx1">
                  <a:lumMod val="85000"/>
                  <a:lumOff val="15000"/>
                </a:schemeClr>
              </a:buClr>
              <a:buFont typeface="Garamond" pitchFamily="18" charset="0"/>
              <a:buChar char="◦"/>
            </a:pPr>
            <a:r>
              <a:rPr lang="en-US" dirty="0"/>
              <a:t>- Be someone people enjoy working with.</a:t>
            </a:r>
          </a:p>
        </p:txBody>
      </p:sp>
      <p:sp>
        <p:nvSpPr>
          <p:cNvPr id="10" name="Rectangle 9">
            <a:extLst>
              <a:ext uri="{FF2B5EF4-FFF2-40B4-BE49-F238E27FC236}">
                <a16:creationId xmlns:a16="http://schemas.microsoft.com/office/drawing/2014/main" id="{0377F603-66C2-499C-A3FD-DCA1C9547E2D}"/>
              </a:ext>
            </a:extLst>
          </p:cNvPr>
          <p:cNvSpPr/>
          <p:nvPr/>
        </p:nvSpPr>
        <p:spPr>
          <a:xfrm>
            <a:off x="1117673" y="4866788"/>
            <a:ext cx="4363054" cy="369332"/>
          </a:xfrm>
          <a:prstGeom prst="rect">
            <a:avLst/>
          </a:prstGeom>
        </p:spPr>
        <p:txBody>
          <a:bodyPr wrap="none">
            <a:spAutoFit/>
          </a:bodyPr>
          <a:lstStyle/>
          <a:p>
            <a:pPr>
              <a:lnSpc>
                <a:spcPct val="90000"/>
              </a:lnSpc>
              <a:spcAft>
                <a:spcPts val="600"/>
              </a:spcAft>
              <a:buClr>
                <a:schemeClr val="tx1">
                  <a:lumMod val="85000"/>
                  <a:lumOff val="15000"/>
                </a:schemeClr>
              </a:buClr>
            </a:pPr>
            <a:r>
              <a:rPr lang="en-US" sz="2000" dirty="0"/>
              <a:t>Be someone people enjoy working with.</a:t>
            </a:r>
          </a:p>
        </p:txBody>
      </p:sp>
    </p:spTree>
    <p:extLst>
      <p:ext uri="{BB962C8B-B14F-4D97-AF65-F5344CB8AC3E}">
        <p14:creationId xmlns:p14="http://schemas.microsoft.com/office/powerpoint/2010/main" val="48824643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3893A85-B2EB-4E95-8D8A-39B388FD98F5}"/>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7200" cap="all" spc="-100" dirty="0"/>
              <a:t>Resources</a:t>
            </a:r>
          </a:p>
        </p:txBody>
      </p:sp>
      <p:sp>
        <p:nvSpPr>
          <p:cNvPr id="27" name="Rectangle 26">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9D40D3E4-DD4D-438C-A1D8-23DF333DE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3428308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82E36-57CB-4FD0-AD1A-8B7122F2C2D4}"/>
              </a:ext>
            </a:extLst>
          </p:cNvPr>
          <p:cNvSpPr>
            <a:spLocks noGrp="1"/>
          </p:cNvSpPr>
          <p:nvPr>
            <p:ph idx="1"/>
          </p:nvPr>
        </p:nvSpPr>
        <p:spPr>
          <a:xfrm>
            <a:off x="524593" y="425415"/>
            <a:ext cx="10058400" cy="6063402"/>
          </a:xfrm>
        </p:spPr>
        <p:txBody>
          <a:bodyPr>
            <a:noAutofit/>
          </a:bodyPr>
          <a:lstStyle/>
          <a:p>
            <a:r>
              <a:rPr lang="en-CA" sz="2200" b="1" dirty="0">
                <a:solidFill>
                  <a:srgbClr val="00B0F0"/>
                </a:solidFill>
              </a:rPr>
              <a:t>www.ultimatewindowssecurity.com</a:t>
            </a:r>
          </a:p>
          <a:p>
            <a:pPr lvl="1"/>
            <a:r>
              <a:rPr lang="en-CA" sz="2200" dirty="0"/>
              <a:t>Awesome resource for looking up event ids, includes samples</a:t>
            </a:r>
          </a:p>
          <a:p>
            <a:r>
              <a:rPr lang="en-CA" sz="2200" b="1" dirty="0">
                <a:solidFill>
                  <a:srgbClr val="00B0F0"/>
                </a:solidFill>
              </a:rPr>
              <a:t>Adsecurity.org</a:t>
            </a:r>
          </a:p>
          <a:p>
            <a:pPr lvl="1"/>
            <a:r>
              <a:rPr lang="en-CA" sz="2200" dirty="0"/>
              <a:t>Run by Sean Metcalf, a certified AD Master, spend a lot of time reading this site</a:t>
            </a:r>
          </a:p>
          <a:p>
            <a:r>
              <a:rPr lang="en-CA" sz="2200" b="1" dirty="0">
                <a:solidFill>
                  <a:srgbClr val="00B0F0"/>
                </a:solidFill>
              </a:rPr>
              <a:t>https://app.any.run/submissions/</a:t>
            </a:r>
          </a:p>
          <a:p>
            <a:pPr lvl="1"/>
            <a:r>
              <a:rPr lang="en-CA" sz="2200" dirty="0" err="1"/>
              <a:t>Any.run</a:t>
            </a:r>
            <a:r>
              <a:rPr lang="en-CA" sz="2200" dirty="0"/>
              <a:t> is a malware sandbox, look for reports on Windows system to get a good idea of what Malware is doing</a:t>
            </a:r>
          </a:p>
          <a:p>
            <a:r>
              <a:rPr lang="en-CA" sz="2200" b="1" dirty="0">
                <a:solidFill>
                  <a:srgbClr val="00B0F0"/>
                </a:solidFill>
              </a:rPr>
              <a:t>https://www.fireeye.com/current-threats/threat-intelligence-reports.html</a:t>
            </a:r>
          </a:p>
          <a:p>
            <a:pPr lvl="1"/>
            <a:r>
              <a:rPr lang="en-CA" sz="2200" dirty="0"/>
              <a:t>FireEye has some of the brightest minds of infosec </a:t>
            </a:r>
          </a:p>
          <a:p>
            <a:r>
              <a:rPr lang="en-CA" sz="2200" b="1" dirty="0">
                <a:solidFill>
                  <a:srgbClr val="00B0F0"/>
                </a:solidFill>
              </a:rPr>
              <a:t>https://www.malwarearchaeology.com/</a:t>
            </a:r>
          </a:p>
          <a:p>
            <a:pPr lvl="1"/>
            <a:r>
              <a:rPr lang="en-CA" sz="2200" dirty="0"/>
              <a:t>Tons of useful </a:t>
            </a:r>
            <a:r>
              <a:rPr lang="en-CA" sz="2200" dirty="0" err="1"/>
              <a:t>cheatsheets</a:t>
            </a:r>
            <a:r>
              <a:rPr lang="en-CA" sz="2200" dirty="0"/>
              <a:t> and guides</a:t>
            </a:r>
          </a:p>
          <a:p>
            <a:r>
              <a:rPr lang="en-CA" sz="2200" b="1" dirty="0">
                <a:solidFill>
                  <a:srgbClr val="00B0F0"/>
                </a:solidFill>
              </a:rPr>
              <a:t>https://attack.mitre.org/</a:t>
            </a:r>
          </a:p>
          <a:p>
            <a:pPr lvl="1"/>
            <a:r>
              <a:rPr lang="en-CA" sz="2200" dirty="0"/>
              <a:t>Database &amp; Classification of attacker groups, techniques + tools </a:t>
            </a:r>
          </a:p>
        </p:txBody>
      </p:sp>
    </p:spTree>
    <p:extLst>
      <p:ext uri="{BB962C8B-B14F-4D97-AF65-F5344CB8AC3E}">
        <p14:creationId xmlns:p14="http://schemas.microsoft.com/office/powerpoint/2010/main" val="29840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82E36-57CB-4FD0-AD1A-8B7122F2C2D4}"/>
              </a:ext>
            </a:extLst>
          </p:cNvPr>
          <p:cNvSpPr>
            <a:spLocks noGrp="1"/>
          </p:cNvSpPr>
          <p:nvPr>
            <p:ph idx="1"/>
          </p:nvPr>
        </p:nvSpPr>
        <p:spPr>
          <a:xfrm>
            <a:off x="524593" y="425415"/>
            <a:ext cx="10058400" cy="6063402"/>
          </a:xfrm>
        </p:spPr>
        <p:txBody>
          <a:bodyPr>
            <a:noAutofit/>
          </a:bodyPr>
          <a:lstStyle/>
          <a:p>
            <a:r>
              <a:rPr lang="en-CA" sz="1600" b="1" dirty="0">
                <a:solidFill>
                  <a:srgbClr val="00B0F0"/>
                </a:solidFill>
              </a:rPr>
              <a:t>https://www.trustedsec.com/blog/</a:t>
            </a:r>
          </a:p>
          <a:p>
            <a:r>
              <a:rPr lang="en-CA" sz="1600" b="1" dirty="0">
                <a:solidFill>
                  <a:srgbClr val="00B0F0"/>
                </a:solidFill>
              </a:rPr>
              <a:t>http://blog.mdsec.co.uk/</a:t>
            </a:r>
          </a:p>
          <a:p>
            <a:r>
              <a:rPr lang="en-CA" sz="1600" b="1" dirty="0">
                <a:solidFill>
                  <a:srgbClr val="00B0F0"/>
                </a:solidFill>
              </a:rPr>
              <a:t>https://posts.specterops.io/</a:t>
            </a:r>
          </a:p>
          <a:p>
            <a:r>
              <a:rPr lang="en-CA" sz="1600" b="1" dirty="0">
                <a:solidFill>
                  <a:srgbClr val="00B0F0"/>
                </a:solidFill>
              </a:rPr>
              <a:t>https://www.blackhillsinfosec.com/blog/</a:t>
            </a:r>
          </a:p>
          <a:p>
            <a:r>
              <a:rPr lang="en-CA" sz="1600" b="1" dirty="0">
                <a:solidFill>
                  <a:srgbClr val="00B0F0"/>
                </a:solidFill>
              </a:rPr>
              <a:t>https://dirkjanm.io/</a:t>
            </a:r>
          </a:p>
          <a:p>
            <a:r>
              <a:rPr lang="en-CA" sz="1600" b="1" dirty="0">
                <a:solidFill>
                  <a:srgbClr val="00B0F0"/>
                </a:solidFill>
              </a:rPr>
              <a:t>https://adsecurity.org/</a:t>
            </a:r>
          </a:p>
          <a:p>
            <a:r>
              <a:rPr lang="en-CA" sz="1600" b="1" dirty="0">
                <a:solidFill>
                  <a:srgbClr val="00B0F0"/>
                </a:solidFill>
              </a:rPr>
              <a:t>https://www.darkoperator.com/</a:t>
            </a:r>
          </a:p>
          <a:p>
            <a:r>
              <a:rPr lang="en-CA" sz="1600" b="1" dirty="0">
                <a:solidFill>
                  <a:srgbClr val="00B0F0"/>
                </a:solidFill>
              </a:rPr>
              <a:t>https://blogs.technet.microsoft.com/jepayne/author/jessica-payne-msft/</a:t>
            </a:r>
          </a:p>
          <a:p>
            <a:r>
              <a:rPr lang="en-CA" sz="1600" b="1" dirty="0">
                <a:solidFill>
                  <a:srgbClr val="00B0F0"/>
                </a:solidFill>
              </a:rPr>
              <a:t>https://thewover.github.io/</a:t>
            </a:r>
          </a:p>
          <a:p>
            <a:r>
              <a:rPr lang="en-CA" sz="1600" b="1" dirty="0">
                <a:solidFill>
                  <a:srgbClr val="00B0F0"/>
                </a:solidFill>
              </a:rPr>
              <a:t>https://medium.com/threat-hunters-forge</a:t>
            </a:r>
          </a:p>
          <a:p>
            <a:r>
              <a:rPr lang="en-CA" sz="1600" b="1" dirty="0">
                <a:solidFill>
                  <a:srgbClr val="00B0F0"/>
                </a:solidFill>
              </a:rPr>
              <a:t>https://devblogs.microsoft.com/powershell/powershell-the-blue-team/</a:t>
            </a:r>
          </a:p>
          <a:p>
            <a:r>
              <a:rPr lang="en-CA" sz="1600" b="1" dirty="0">
                <a:solidFill>
                  <a:srgbClr val="00B0F0"/>
                </a:solidFill>
              </a:rPr>
              <a:t>http://www.exploit-monday.com/</a:t>
            </a:r>
          </a:p>
          <a:p>
            <a:r>
              <a:rPr lang="en-CA" sz="1600" b="1" dirty="0">
                <a:solidFill>
                  <a:srgbClr val="00B0F0"/>
                </a:solidFill>
              </a:rPr>
              <a:t>http://carnal0wnage.attackresearch.com/</a:t>
            </a:r>
          </a:p>
          <a:p>
            <a:r>
              <a:rPr lang="en-CA" sz="1600" b="1" dirty="0">
                <a:solidFill>
                  <a:srgbClr val="00B0F0"/>
                </a:solidFill>
              </a:rPr>
              <a:t>https://malwareunicorn.org/workshops/re101.html#0</a:t>
            </a:r>
          </a:p>
          <a:p>
            <a:r>
              <a:rPr lang="en-CA" sz="1600" b="1" dirty="0">
                <a:solidFill>
                  <a:srgbClr val="00B0F0"/>
                </a:solidFill>
              </a:rPr>
              <a:t>https://github.com/hunters-forge/ThreatHunter-Playbook/tree/master/resources</a:t>
            </a:r>
          </a:p>
          <a:p>
            <a:r>
              <a:rPr lang="en-CA" sz="1600" b="1" dirty="0">
                <a:solidFill>
                  <a:srgbClr val="00B0F0"/>
                </a:solidFill>
              </a:rPr>
              <a:t>https://www.sans.org/reading-room/</a:t>
            </a:r>
          </a:p>
          <a:p>
            <a:pPr marL="0" indent="0">
              <a:buNone/>
            </a:pPr>
            <a:endParaRPr lang="en-CA" sz="1600" b="1" dirty="0">
              <a:solidFill>
                <a:srgbClr val="00B0F0"/>
              </a:solidFill>
            </a:endParaRPr>
          </a:p>
        </p:txBody>
      </p:sp>
    </p:spTree>
    <p:extLst>
      <p:ext uri="{BB962C8B-B14F-4D97-AF65-F5344CB8AC3E}">
        <p14:creationId xmlns:p14="http://schemas.microsoft.com/office/powerpoint/2010/main" val="202261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82E36-57CB-4FD0-AD1A-8B7122F2C2D4}"/>
              </a:ext>
            </a:extLst>
          </p:cNvPr>
          <p:cNvSpPr>
            <a:spLocks noGrp="1"/>
          </p:cNvSpPr>
          <p:nvPr>
            <p:ph idx="1"/>
          </p:nvPr>
        </p:nvSpPr>
        <p:spPr>
          <a:xfrm>
            <a:off x="524593" y="425415"/>
            <a:ext cx="10058400" cy="6063402"/>
          </a:xfrm>
        </p:spPr>
        <p:txBody>
          <a:bodyPr>
            <a:noAutofit/>
          </a:bodyPr>
          <a:lstStyle/>
          <a:p>
            <a:r>
              <a:rPr lang="en-CA" sz="1600" b="1" dirty="0">
                <a:solidFill>
                  <a:srgbClr val="00B0F0"/>
                </a:solidFill>
              </a:rPr>
              <a:t>https://github.com/chryzsh/awesome-windows-security</a:t>
            </a:r>
          </a:p>
          <a:p>
            <a:r>
              <a:rPr lang="en-CA" sz="1600" b="1" dirty="0">
                <a:solidFill>
                  <a:srgbClr val="00B0F0"/>
                </a:solidFill>
              </a:rPr>
              <a:t>https://github.com/decalage2</a:t>
            </a:r>
          </a:p>
          <a:p>
            <a:r>
              <a:rPr lang="en-CA" sz="1600" b="1" dirty="0">
                <a:solidFill>
                  <a:srgbClr val="00B0F0"/>
                </a:solidFill>
              </a:rPr>
              <a:t>https://blog.didierstevens.com/</a:t>
            </a:r>
          </a:p>
          <a:p>
            <a:r>
              <a:rPr lang="en-CA" sz="1600" b="1" dirty="0">
                <a:solidFill>
                  <a:srgbClr val="00B0F0"/>
                </a:solidFill>
              </a:rPr>
              <a:t>https://medium.com/palantir/windows-event-forwarding-for-network-defense-cb208d5ff86f</a:t>
            </a:r>
          </a:p>
          <a:p>
            <a:r>
              <a:rPr lang="en-CA" sz="1600" b="1" dirty="0">
                <a:solidFill>
                  <a:srgbClr val="00B0F0"/>
                </a:solidFill>
              </a:rPr>
              <a:t>https://thisweekin4n6.com/</a:t>
            </a:r>
          </a:p>
          <a:p>
            <a:r>
              <a:rPr lang="en-CA" sz="1600" b="1" dirty="0">
                <a:solidFill>
                  <a:srgbClr val="00B0F0"/>
                </a:solidFill>
              </a:rPr>
              <a:t>https://www.invokethreat.actor/2018/09/leveraging-wef-and-helk.html</a:t>
            </a:r>
          </a:p>
          <a:p>
            <a:r>
              <a:rPr lang="en-CA" sz="1600" b="1" dirty="0">
                <a:solidFill>
                  <a:srgbClr val="00B0F0"/>
                </a:solidFill>
              </a:rPr>
              <a:t>https://haveyousecured.blogspot.com/</a:t>
            </a:r>
          </a:p>
          <a:p>
            <a:r>
              <a:rPr lang="en-CA" sz="1600" b="1" dirty="0">
                <a:solidFill>
                  <a:srgbClr val="00B0F0"/>
                </a:solidFill>
              </a:rPr>
              <a:t>https://www.endgame.com/blog</a:t>
            </a:r>
          </a:p>
          <a:p>
            <a:r>
              <a:rPr lang="en-CA" sz="1600" b="1" dirty="0">
                <a:solidFill>
                  <a:srgbClr val="00B0F0"/>
                </a:solidFill>
              </a:rPr>
              <a:t>https://www.rapid7.com/research/under-the-hoodie/</a:t>
            </a:r>
          </a:p>
          <a:p>
            <a:r>
              <a:rPr lang="en-CA" sz="1600" b="1" dirty="0">
                <a:solidFill>
                  <a:srgbClr val="00B0F0"/>
                </a:solidFill>
              </a:rPr>
              <a:t>https://www.sans.org/cyber-security-summit/archives/</a:t>
            </a:r>
          </a:p>
          <a:p>
            <a:r>
              <a:rPr lang="en-CA" sz="1600" b="1" dirty="0">
                <a:solidFill>
                  <a:srgbClr val="00B0F0"/>
                </a:solidFill>
              </a:rPr>
              <a:t>https://www.ericconrad.com/</a:t>
            </a:r>
          </a:p>
          <a:p>
            <a:r>
              <a:rPr lang="en-CA" sz="1600" b="1" dirty="0">
                <a:solidFill>
                  <a:srgbClr val="00B0F0"/>
                </a:solidFill>
              </a:rPr>
              <a:t>https://m0chan.github.io/2019/07/31/How-To-Attack-Kerberos-101.html</a:t>
            </a:r>
          </a:p>
          <a:p>
            <a:r>
              <a:rPr lang="en-CA" sz="1600" b="1" dirty="0">
                <a:solidFill>
                  <a:srgbClr val="00B0F0"/>
                </a:solidFill>
              </a:rPr>
              <a:t>https://github.com/theevilbit/injection</a:t>
            </a:r>
          </a:p>
          <a:p>
            <a:r>
              <a:rPr lang="en-CA" sz="1600" b="1" dirty="0">
                <a:solidFill>
                  <a:srgbClr val="00B0F0"/>
                </a:solidFill>
              </a:rPr>
              <a:t>https://blog.menasec.net/</a:t>
            </a:r>
          </a:p>
          <a:p>
            <a:r>
              <a:rPr lang="en-CA" sz="1600" b="1" dirty="0">
                <a:solidFill>
                  <a:srgbClr val="00B0F0"/>
                </a:solidFill>
              </a:rPr>
              <a:t>https://github.com/neu5ron</a:t>
            </a:r>
          </a:p>
          <a:p>
            <a:r>
              <a:rPr lang="en-CA" sz="1600" b="1" dirty="0">
                <a:solidFill>
                  <a:srgbClr val="00B0F0"/>
                </a:solidFill>
              </a:rPr>
              <a:t>https://medium.com/@cyb3rops</a:t>
            </a:r>
          </a:p>
        </p:txBody>
      </p:sp>
    </p:spTree>
    <p:extLst>
      <p:ext uri="{BB962C8B-B14F-4D97-AF65-F5344CB8AC3E}">
        <p14:creationId xmlns:p14="http://schemas.microsoft.com/office/powerpoint/2010/main" val="215277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688-D917-4955-8CD9-156FD52FCD3B}"/>
              </a:ext>
            </a:extLst>
          </p:cNvPr>
          <p:cNvSpPr>
            <a:spLocks noGrp="1"/>
          </p:cNvSpPr>
          <p:nvPr>
            <p:ph type="title"/>
          </p:nvPr>
        </p:nvSpPr>
        <p:spPr>
          <a:xfrm>
            <a:off x="1066800" y="2743200"/>
            <a:ext cx="10058400" cy="1371600"/>
          </a:xfrm>
        </p:spPr>
        <p:txBody>
          <a:bodyPr/>
          <a:lstStyle/>
          <a:p>
            <a:pPr algn="ctr"/>
            <a:r>
              <a:rPr lang="en-US" dirty="0"/>
              <a:t>Thank you </a:t>
            </a:r>
            <a:r>
              <a:rPr lang="en-US" dirty="0">
                <a:sym typeface="Wingdings" panose="05000000000000000000" pitchFamily="2" charset="2"/>
              </a:rPr>
              <a:t></a:t>
            </a:r>
            <a:endParaRPr lang="en-CA" dirty="0"/>
          </a:p>
        </p:txBody>
      </p:sp>
    </p:spTree>
    <p:extLst>
      <p:ext uri="{BB962C8B-B14F-4D97-AF65-F5344CB8AC3E}">
        <p14:creationId xmlns:p14="http://schemas.microsoft.com/office/powerpoint/2010/main" val="174636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7E0-1EF9-4E39-82A9-DEF16F820D59}"/>
              </a:ext>
            </a:extLst>
          </p:cNvPr>
          <p:cNvSpPr>
            <a:spLocks noGrp="1"/>
          </p:cNvSpPr>
          <p:nvPr>
            <p:ph type="title"/>
          </p:nvPr>
        </p:nvSpPr>
        <p:spPr>
          <a:xfrm>
            <a:off x="1066800" y="642594"/>
            <a:ext cx="10058400" cy="623874"/>
          </a:xfrm>
        </p:spPr>
        <p:txBody>
          <a:bodyPr>
            <a:normAutofit/>
          </a:bodyPr>
          <a:lstStyle/>
          <a:p>
            <a:pPr algn="ctr"/>
            <a:r>
              <a:rPr lang="en-CA" dirty="0"/>
              <a:t>Agenda</a:t>
            </a:r>
          </a:p>
        </p:txBody>
      </p:sp>
      <p:graphicFrame>
        <p:nvGraphicFramePr>
          <p:cNvPr id="5" name="Content Placeholder 2">
            <a:extLst>
              <a:ext uri="{FF2B5EF4-FFF2-40B4-BE49-F238E27FC236}">
                <a16:creationId xmlns:a16="http://schemas.microsoft.com/office/drawing/2014/main" id="{090BFAB8-93C2-4268-8FB4-C2A22664AE08}"/>
              </a:ext>
            </a:extLst>
          </p:cNvPr>
          <p:cNvGraphicFramePr>
            <a:graphicFrameLocks noGrp="1"/>
          </p:cNvGraphicFramePr>
          <p:nvPr>
            <p:ph idx="1"/>
            <p:extLst>
              <p:ext uri="{D42A27DB-BD31-4B8C-83A1-F6EECF244321}">
                <p14:modId xmlns:p14="http://schemas.microsoft.com/office/powerpoint/2010/main" val="1171042737"/>
              </p:ext>
            </p:extLst>
          </p:nvPr>
        </p:nvGraphicFramePr>
        <p:xfrm>
          <a:off x="1066800" y="1310477"/>
          <a:ext cx="10058400" cy="4725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4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5" name="Picture 4" descr="A picture containing computer&#10;&#10;Description automatically generated">
            <a:extLst>
              <a:ext uri="{FF2B5EF4-FFF2-40B4-BE49-F238E27FC236}">
                <a16:creationId xmlns:a16="http://schemas.microsoft.com/office/drawing/2014/main" id="{60CC1E3E-6088-46F3-BDD6-73D1A1D1E6F7}"/>
              </a:ext>
            </a:extLst>
          </p:cNvPr>
          <p:cNvPicPr>
            <a:picLocks noChangeAspect="1"/>
          </p:cNvPicPr>
          <p:nvPr/>
        </p:nvPicPr>
        <p:blipFill rotWithShape="1">
          <a:blip r:embed="rId3">
            <a:extLst>
              <a:ext uri="{28A0092B-C50C-407E-A947-70E740481C1C}">
                <a14:useLocalDpi xmlns:a14="http://schemas.microsoft.com/office/drawing/2010/main" val="0"/>
              </a:ext>
            </a:extLst>
          </a:blip>
          <a:srcRect b="12110"/>
          <a:stretch/>
        </p:blipFill>
        <p:spPr>
          <a:xfrm>
            <a:off x="20" y="10"/>
            <a:ext cx="12191980" cy="6857990"/>
          </a:xfrm>
          <a:prstGeom prst="rect">
            <a:avLst/>
          </a:prstGeom>
        </p:spPr>
      </p:pic>
    </p:spTree>
    <p:extLst>
      <p:ext uri="{BB962C8B-B14F-4D97-AF65-F5344CB8AC3E}">
        <p14:creationId xmlns:p14="http://schemas.microsoft.com/office/powerpoint/2010/main" val="246849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558E5-03A6-4295-8D36-ADE84A5E2186}"/>
              </a:ext>
            </a:extLst>
          </p:cNvPr>
          <p:cNvPicPr>
            <a:picLocks noChangeAspect="1"/>
          </p:cNvPicPr>
          <p:nvPr/>
        </p:nvPicPr>
        <p:blipFill>
          <a:blip r:embed="rId3"/>
          <a:stretch>
            <a:fillRect/>
          </a:stretch>
        </p:blipFill>
        <p:spPr>
          <a:xfrm>
            <a:off x="423773" y="407867"/>
            <a:ext cx="10401300" cy="1533525"/>
          </a:xfrm>
          <a:prstGeom prst="rect">
            <a:avLst/>
          </a:prstGeom>
        </p:spPr>
      </p:pic>
      <p:pic>
        <p:nvPicPr>
          <p:cNvPr id="5" name="Picture 4">
            <a:extLst>
              <a:ext uri="{FF2B5EF4-FFF2-40B4-BE49-F238E27FC236}">
                <a16:creationId xmlns:a16="http://schemas.microsoft.com/office/drawing/2014/main" id="{39E1D9F9-5E1D-48DF-8640-5B216AC2E3AC}"/>
              </a:ext>
            </a:extLst>
          </p:cNvPr>
          <p:cNvPicPr>
            <a:picLocks noChangeAspect="1"/>
          </p:cNvPicPr>
          <p:nvPr/>
        </p:nvPicPr>
        <p:blipFill>
          <a:blip r:embed="rId4"/>
          <a:stretch>
            <a:fillRect/>
          </a:stretch>
        </p:blipFill>
        <p:spPr>
          <a:xfrm>
            <a:off x="423774" y="2005482"/>
            <a:ext cx="7553582" cy="3718559"/>
          </a:xfrm>
          <a:prstGeom prst="rect">
            <a:avLst/>
          </a:prstGeom>
        </p:spPr>
      </p:pic>
      <p:pic>
        <p:nvPicPr>
          <p:cNvPr id="3" name="Picture 2" descr="A close up of a logo&#10;&#10;Description automatically generated">
            <a:extLst>
              <a:ext uri="{FF2B5EF4-FFF2-40B4-BE49-F238E27FC236}">
                <a16:creationId xmlns:a16="http://schemas.microsoft.com/office/drawing/2014/main" id="{DB1147A8-801B-4943-B225-1DEA9B24B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3249" y="2976709"/>
            <a:ext cx="3631218" cy="2019865"/>
          </a:xfrm>
          <a:prstGeom prst="rect">
            <a:avLst/>
          </a:prstGeom>
        </p:spPr>
      </p:pic>
    </p:spTree>
    <p:extLst>
      <p:ext uri="{BB962C8B-B14F-4D97-AF65-F5344CB8AC3E}">
        <p14:creationId xmlns:p14="http://schemas.microsoft.com/office/powerpoint/2010/main" val="424376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964F12-CCB5-43CE-B3FE-678A8607B711}"/>
              </a:ext>
            </a:extLst>
          </p:cNvPr>
          <p:cNvSpPr txBox="1"/>
          <p:nvPr/>
        </p:nvSpPr>
        <p:spPr>
          <a:xfrm>
            <a:off x="1123950" y="514350"/>
            <a:ext cx="10058400" cy="10083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chemeClr val="tx1">
                    <a:lumMod val="85000"/>
                    <a:lumOff val="15000"/>
                  </a:schemeClr>
                </a:solidFill>
                <a:latin typeface="+mj-lt"/>
              </a:rPr>
              <a:t>Windows Security = Big Tent</a:t>
            </a:r>
          </a:p>
        </p:txBody>
      </p:sp>
      <p:graphicFrame>
        <p:nvGraphicFramePr>
          <p:cNvPr id="10" name="TextBox 7">
            <a:extLst>
              <a:ext uri="{FF2B5EF4-FFF2-40B4-BE49-F238E27FC236}">
                <a16:creationId xmlns:a16="http://schemas.microsoft.com/office/drawing/2014/main" id="{9612ACD6-D28C-465F-B248-5549B8C7D14A}"/>
              </a:ext>
            </a:extLst>
          </p:cNvPr>
          <p:cNvGraphicFramePr/>
          <p:nvPr>
            <p:extLst>
              <p:ext uri="{D42A27DB-BD31-4B8C-83A1-F6EECF244321}">
                <p14:modId xmlns:p14="http://schemas.microsoft.com/office/powerpoint/2010/main" val="3756974250"/>
              </p:ext>
            </p:extLst>
          </p:nvPr>
        </p:nvGraphicFramePr>
        <p:xfrm>
          <a:off x="1066800" y="1731645"/>
          <a:ext cx="10058400" cy="4304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266455C-7E5B-40F5-8915-A846CA7BCEA1}"/>
              </a:ext>
            </a:extLst>
          </p:cNvPr>
          <p:cNvSpPr txBox="1"/>
          <p:nvPr/>
        </p:nvSpPr>
        <p:spPr>
          <a:xfrm>
            <a:off x="6572250" y="5023485"/>
            <a:ext cx="4326255" cy="646331"/>
          </a:xfrm>
          <a:prstGeom prst="rect">
            <a:avLst/>
          </a:prstGeom>
          <a:noFill/>
        </p:spPr>
        <p:txBody>
          <a:bodyPr wrap="square" rtlCol="0">
            <a:spAutoFit/>
          </a:bodyPr>
          <a:lstStyle/>
          <a:p>
            <a:r>
              <a:rPr lang="en-CA" sz="3600" dirty="0"/>
              <a:t>And we need you </a:t>
            </a:r>
            <a:r>
              <a:rPr lang="en-CA" sz="3600" dirty="0">
                <a:sym typeface="Wingdings" panose="05000000000000000000" pitchFamily="2" charset="2"/>
              </a:rPr>
              <a:t></a:t>
            </a:r>
            <a:endParaRPr lang="en-CA" sz="3600" dirty="0"/>
          </a:p>
        </p:txBody>
      </p:sp>
    </p:spTree>
    <p:extLst>
      <p:ext uri="{BB962C8B-B14F-4D97-AF65-F5344CB8AC3E}">
        <p14:creationId xmlns:p14="http://schemas.microsoft.com/office/powerpoint/2010/main" val="14134219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885C5415-EA94-43D9-AC42-D6FF8F262C91}"/>
              </a:ext>
            </a:extLst>
          </p:cNvPr>
          <p:cNvSpPr>
            <a:spLocks noGrp="1"/>
          </p:cNvSpPr>
          <p:nvPr>
            <p:ph type="title"/>
          </p:nvPr>
        </p:nvSpPr>
        <p:spPr>
          <a:xfrm>
            <a:off x="573409" y="559477"/>
            <a:ext cx="3765200" cy="5709931"/>
          </a:xfrm>
        </p:spPr>
        <p:txBody>
          <a:bodyPr>
            <a:normAutofit/>
          </a:bodyPr>
          <a:lstStyle/>
          <a:p>
            <a:pPr algn="ctr"/>
            <a:r>
              <a:rPr lang="en-CA" dirty="0"/>
              <a:t>Where do I get started?</a:t>
            </a:r>
            <a:endParaRPr lang="en-CA"/>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F54FFD87-D7A0-4255-ADE0-C513543D3D4F}"/>
              </a:ext>
            </a:extLst>
          </p:cNvPr>
          <p:cNvGraphicFramePr>
            <a:graphicFrameLocks noGrp="1"/>
          </p:cNvGraphicFramePr>
          <p:nvPr>
            <p:ph idx="1"/>
            <p:extLst>
              <p:ext uri="{D42A27DB-BD31-4B8C-83A1-F6EECF244321}">
                <p14:modId xmlns:p14="http://schemas.microsoft.com/office/powerpoint/2010/main" val="250129149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52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866E-CFBE-4F9C-B487-53506F938BB0}"/>
              </a:ext>
            </a:extLst>
          </p:cNvPr>
          <p:cNvSpPr>
            <a:spLocks noGrp="1"/>
          </p:cNvSpPr>
          <p:nvPr>
            <p:ph type="title"/>
          </p:nvPr>
        </p:nvSpPr>
        <p:spPr>
          <a:xfrm>
            <a:off x="450573" y="430696"/>
            <a:ext cx="10058400" cy="649493"/>
          </a:xfrm>
        </p:spPr>
        <p:txBody>
          <a:bodyPr>
            <a:normAutofit/>
          </a:bodyPr>
          <a:lstStyle/>
          <a:p>
            <a:r>
              <a:rPr lang="en-US" dirty="0"/>
              <a:t>Attack Surface</a:t>
            </a:r>
            <a:r>
              <a:rPr lang="en-CA" dirty="0"/>
              <a:t>/ Common Attacks</a:t>
            </a:r>
          </a:p>
        </p:txBody>
      </p:sp>
      <p:sp>
        <p:nvSpPr>
          <p:cNvPr id="3" name="Content Placeholder 2">
            <a:extLst>
              <a:ext uri="{FF2B5EF4-FFF2-40B4-BE49-F238E27FC236}">
                <a16:creationId xmlns:a16="http://schemas.microsoft.com/office/drawing/2014/main" id="{2FDDC8B8-286C-4DD7-A4F8-45EA5A4BD181}"/>
              </a:ext>
            </a:extLst>
          </p:cNvPr>
          <p:cNvSpPr>
            <a:spLocks noGrp="1"/>
          </p:cNvSpPr>
          <p:nvPr>
            <p:ph idx="1"/>
          </p:nvPr>
        </p:nvSpPr>
        <p:spPr>
          <a:xfrm>
            <a:off x="579089" y="1168715"/>
            <a:ext cx="4266740" cy="5186365"/>
          </a:xfrm>
        </p:spPr>
        <p:txBody>
          <a:bodyPr>
            <a:normAutofit fontScale="92500" lnSpcReduction="20000"/>
          </a:bodyPr>
          <a:lstStyle/>
          <a:p>
            <a:r>
              <a:rPr lang="en-CA" sz="2800" dirty="0"/>
              <a:t>Exposed Services</a:t>
            </a:r>
          </a:p>
          <a:p>
            <a:pPr lvl="1"/>
            <a:r>
              <a:rPr lang="en-CA" sz="2400" dirty="0"/>
              <a:t>Remote Desktop</a:t>
            </a:r>
          </a:p>
          <a:p>
            <a:pPr lvl="1"/>
            <a:r>
              <a:rPr lang="en-CA" sz="2400" dirty="0"/>
              <a:t>Windows Remoting (</a:t>
            </a:r>
            <a:r>
              <a:rPr lang="en-CA" sz="2400" dirty="0" err="1"/>
              <a:t>WinRM</a:t>
            </a:r>
            <a:r>
              <a:rPr lang="en-CA" sz="2400" dirty="0"/>
              <a:t>)</a:t>
            </a:r>
          </a:p>
          <a:p>
            <a:pPr lvl="1"/>
            <a:r>
              <a:rPr lang="en-CA" sz="2400" dirty="0"/>
              <a:t>SMB/RPC</a:t>
            </a:r>
          </a:p>
          <a:p>
            <a:r>
              <a:rPr lang="en-CA" sz="2800" dirty="0"/>
              <a:t>Web Applications</a:t>
            </a:r>
          </a:p>
          <a:p>
            <a:r>
              <a:rPr lang="en-CA" sz="2800" dirty="0"/>
              <a:t>Stuff built into Windows </a:t>
            </a:r>
          </a:p>
          <a:p>
            <a:pPr lvl="1"/>
            <a:r>
              <a:rPr lang="en-CA" sz="2400" dirty="0"/>
              <a:t>PowerShell</a:t>
            </a:r>
          </a:p>
          <a:p>
            <a:pPr lvl="1"/>
            <a:r>
              <a:rPr lang="en-CA" sz="2400" dirty="0"/>
              <a:t>COM</a:t>
            </a:r>
          </a:p>
          <a:p>
            <a:pPr lvl="1"/>
            <a:r>
              <a:rPr lang="en-CA" sz="2400" dirty="0"/>
              <a:t>DPAPI</a:t>
            </a:r>
          </a:p>
          <a:p>
            <a:pPr lvl="1"/>
            <a:r>
              <a:rPr lang="en-CA" sz="2400" dirty="0"/>
              <a:t>.NET</a:t>
            </a:r>
          </a:p>
          <a:p>
            <a:pPr lvl="1"/>
            <a:r>
              <a:rPr lang="en-CA" sz="2400" dirty="0"/>
              <a:t>Office</a:t>
            </a:r>
          </a:p>
          <a:p>
            <a:pPr lvl="1"/>
            <a:r>
              <a:rPr lang="en-CA" sz="2400" dirty="0"/>
              <a:t>Kerberos</a:t>
            </a:r>
          </a:p>
          <a:p>
            <a:pPr lvl="1"/>
            <a:r>
              <a:rPr lang="en-CA" sz="2400" dirty="0"/>
              <a:t>Other Applications</a:t>
            </a:r>
          </a:p>
          <a:p>
            <a:r>
              <a:rPr lang="en-CA" sz="2600" dirty="0"/>
              <a:t>Legacy Protocols</a:t>
            </a:r>
          </a:p>
          <a:p>
            <a:pPr lvl="1"/>
            <a:endParaRPr lang="en-CA" sz="2000" dirty="0"/>
          </a:p>
          <a:p>
            <a:endParaRPr lang="en-CA" dirty="0"/>
          </a:p>
        </p:txBody>
      </p:sp>
      <p:sp>
        <p:nvSpPr>
          <p:cNvPr id="4" name="TextBox 3">
            <a:extLst>
              <a:ext uri="{FF2B5EF4-FFF2-40B4-BE49-F238E27FC236}">
                <a16:creationId xmlns:a16="http://schemas.microsoft.com/office/drawing/2014/main" id="{17A43F7A-660C-4871-80E3-46E16B2895D3}"/>
              </a:ext>
            </a:extLst>
          </p:cNvPr>
          <p:cNvSpPr txBox="1"/>
          <p:nvPr/>
        </p:nvSpPr>
        <p:spPr>
          <a:xfrm>
            <a:off x="5946051" y="1174070"/>
            <a:ext cx="5608637" cy="4678204"/>
          </a:xfrm>
          <a:prstGeom prst="rect">
            <a:avLst/>
          </a:prstGeom>
          <a:noFill/>
        </p:spPr>
        <p:txBody>
          <a:bodyPr wrap="square" rtlCol="0">
            <a:spAutoFit/>
          </a:bodyPr>
          <a:lstStyle/>
          <a:p>
            <a:pPr marL="285750" indent="-285750">
              <a:buFontTx/>
              <a:buChar char="-"/>
            </a:pPr>
            <a:r>
              <a:rPr lang="en-US" sz="2800" dirty="0"/>
              <a:t>Password Guessing / Brute Force</a:t>
            </a:r>
          </a:p>
          <a:p>
            <a:pPr marL="285750" indent="-285750">
              <a:buFontTx/>
              <a:buChar char="-"/>
            </a:pPr>
            <a:r>
              <a:rPr lang="en-US" sz="2800" dirty="0"/>
              <a:t>Credential Stuffing</a:t>
            </a:r>
          </a:p>
          <a:p>
            <a:pPr marL="285750" indent="-285750">
              <a:buFontTx/>
              <a:buChar char="-"/>
            </a:pPr>
            <a:r>
              <a:rPr lang="en-US" sz="2800" dirty="0"/>
              <a:t>Lateral Movement</a:t>
            </a:r>
          </a:p>
          <a:p>
            <a:pPr marL="285750" indent="-285750">
              <a:buFontTx/>
              <a:buChar char="-"/>
            </a:pPr>
            <a:r>
              <a:rPr lang="en-US" sz="2800" dirty="0"/>
              <a:t>Protocol Exploits</a:t>
            </a:r>
          </a:p>
          <a:p>
            <a:pPr marL="285750" indent="-285750">
              <a:buFontTx/>
              <a:buChar char="-"/>
            </a:pPr>
            <a:r>
              <a:rPr lang="en-US" sz="2800" dirty="0"/>
              <a:t>Web Application Exploits</a:t>
            </a:r>
          </a:p>
          <a:p>
            <a:pPr marL="285750" indent="-285750">
              <a:buFontTx/>
              <a:buChar char="-"/>
            </a:pPr>
            <a:r>
              <a:rPr lang="en-US" sz="2800" dirty="0"/>
              <a:t>Protocol Abuse</a:t>
            </a:r>
          </a:p>
          <a:p>
            <a:pPr marL="285750" indent="-285750">
              <a:buFontTx/>
              <a:buChar char="-"/>
            </a:pPr>
            <a:r>
              <a:rPr lang="en-US" sz="2800" dirty="0"/>
              <a:t>“Living  off the Land”</a:t>
            </a:r>
          </a:p>
          <a:p>
            <a:pPr marL="285750" indent="-285750">
              <a:buFontTx/>
              <a:buChar char="-"/>
            </a:pPr>
            <a:r>
              <a:rPr lang="en-US" sz="2800" dirty="0"/>
              <a:t>Malicious links</a:t>
            </a:r>
          </a:p>
          <a:p>
            <a:pPr marL="285750" indent="-285750">
              <a:buFontTx/>
              <a:buChar char="-"/>
            </a:pPr>
            <a:r>
              <a:rPr lang="en-US" sz="2800" dirty="0"/>
              <a:t>Malicious Word Documents</a:t>
            </a:r>
          </a:p>
          <a:p>
            <a:pPr marL="285750" indent="-285750">
              <a:buFontTx/>
              <a:buChar char="-"/>
            </a:pPr>
            <a:r>
              <a:rPr lang="en-US" sz="2800" dirty="0"/>
              <a:t>Credential Theft</a:t>
            </a:r>
          </a:p>
          <a:p>
            <a:pPr marL="285750" indent="-285750">
              <a:buFontTx/>
              <a:buChar char="-"/>
            </a:pPr>
            <a:endParaRPr lang="en-US" dirty="0"/>
          </a:p>
        </p:txBody>
      </p:sp>
      <p:cxnSp>
        <p:nvCxnSpPr>
          <p:cNvPr id="6" name="Straight Connector 5">
            <a:extLst>
              <a:ext uri="{FF2B5EF4-FFF2-40B4-BE49-F238E27FC236}">
                <a16:creationId xmlns:a16="http://schemas.microsoft.com/office/drawing/2014/main" id="{3DB740A0-8C2A-46D3-888A-8B7B9C60FA34}"/>
              </a:ext>
            </a:extLst>
          </p:cNvPr>
          <p:cNvCxnSpPr/>
          <p:nvPr/>
        </p:nvCxnSpPr>
        <p:spPr>
          <a:xfrm>
            <a:off x="5236189" y="1101945"/>
            <a:ext cx="0" cy="451111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0444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A9CE-71BF-4D46-8EC5-51B7C0995A4F}"/>
              </a:ext>
            </a:extLst>
          </p:cNvPr>
          <p:cNvSpPr>
            <a:spLocks noGrp="1"/>
          </p:cNvSpPr>
          <p:nvPr>
            <p:ph type="title"/>
          </p:nvPr>
        </p:nvSpPr>
        <p:spPr>
          <a:xfrm>
            <a:off x="414793" y="412006"/>
            <a:ext cx="10058400" cy="816470"/>
          </a:xfrm>
        </p:spPr>
        <p:txBody>
          <a:bodyPr/>
          <a:lstStyle/>
          <a:p>
            <a:r>
              <a:rPr lang="en-CA" dirty="0"/>
              <a:t>What data do I need ? </a:t>
            </a:r>
          </a:p>
        </p:txBody>
      </p:sp>
      <p:sp>
        <p:nvSpPr>
          <p:cNvPr id="3" name="Content Placeholder 2">
            <a:extLst>
              <a:ext uri="{FF2B5EF4-FFF2-40B4-BE49-F238E27FC236}">
                <a16:creationId xmlns:a16="http://schemas.microsoft.com/office/drawing/2014/main" id="{FBEC6739-3464-4514-B7FB-9D9039B1C5D1}"/>
              </a:ext>
            </a:extLst>
          </p:cNvPr>
          <p:cNvSpPr>
            <a:spLocks noGrp="1"/>
          </p:cNvSpPr>
          <p:nvPr>
            <p:ph idx="1"/>
          </p:nvPr>
        </p:nvSpPr>
        <p:spPr>
          <a:xfrm>
            <a:off x="474428" y="1435209"/>
            <a:ext cx="10058400" cy="4515726"/>
          </a:xfrm>
        </p:spPr>
        <p:txBody>
          <a:bodyPr>
            <a:noAutofit/>
          </a:bodyPr>
          <a:lstStyle/>
          <a:p>
            <a:r>
              <a:rPr lang="en-CA" sz="2000" dirty="0"/>
              <a:t>As much as you can get </a:t>
            </a:r>
            <a:r>
              <a:rPr lang="en-CA" sz="2000" dirty="0">
                <a:sym typeface="Wingdings" panose="05000000000000000000" pitchFamily="2" charset="2"/>
              </a:rPr>
              <a:t></a:t>
            </a:r>
          </a:p>
          <a:p>
            <a:pPr lvl="1"/>
            <a:r>
              <a:rPr lang="en-CA" sz="2000" dirty="0">
                <a:sym typeface="Wingdings" panose="05000000000000000000" pitchFamily="2" charset="2"/>
              </a:rPr>
              <a:t>Important Event IDs:</a:t>
            </a:r>
          </a:p>
          <a:p>
            <a:pPr lvl="2"/>
            <a:r>
              <a:rPr lang="en-CA" sz="2000" dirty="0">
                <a:sym typeface="Wingdings" panose="05000000000000000000" pitchFamily="2" charset="2"/>
              </a:rPr>
              <a:t>4624 – An account was logged on</a:t>
            </a:r>
          </a:p>
          <a:p>
            <a:pPr lvl="2"/>
            <a:r>
              <a:rPr lang="en-CA" sz="2000" dirty="0">
                <a:sym typeface="Wingdings" panose="05000000000000000000" pitchFamily="2" charset="2"/>
              </a:rPr>
              <a:t>4688 – A new process has been created</a:t>
            </a:r>
          </a:p>
          <a:p>
            <a:pPr lvl="2"/>
            <a:r>
              <a:rPr lang="en-CA" sz="2000" dirty="0">
                <a:sym typeface="Wingdings" panose="05000000000000000000" pitchFamily="2" charset="2"/>
              </a:rPr>
              <a:t>4672 – Special Privileges Assigned to new Login</a:t>
            </a:r>
          </a:p>
          <a:p>
            <a:pPr lvl="2"/>
            <a:r>
              <a:rPr lang="en-CA" sz="2000" dirty="0"/>
              <a:t>4768 – A Kerberos authentication ticket (TGT) was requested</a:t>
            </a:r>
          </a:p>
          <a:p>
            <a:pPr lvl="3"/>
            <a:r>
              <a:rPr lang="en-CA" sz="2000" dirty="0"/>
              <a:t>Hint: You don’t need to memorize which event is what, that’s what Google is for</a:t>
            </a:r>
          </a:p>
          <a:p>
            <a:pPr lvl="3"/>
            <a:r>
              <a:rPr lang="en-CA" sz="2000" dirty="0"/>
              <a:t>Understanding what data is in what event will help you a ton</a:t>
            </a:r>
          </a:p>
          <a:p>
            <a:pPr lvl="1"/>
            <a:r>
              <a:rPr lang="en-CA" sz="2000" dirty="0"/>
              <a:t>More advanced Logging:</a:t>
            </a:r>
          </a:p>
          <a:p>
            <a:pPr lvl="2"/>
            <a:r>
              <a:rPr lang="en-CA" sz="2000" dirty="0"/>
              <a:t>Sysmon</a:t>
            </a:r>
          </a:p>
          <a:p>
            <a:pPr lvl="2"/>
            <a:r>
              <a:rPr lang="en-CA" sz="2000" dirty="0" err="1"/>
              <a:t>SilkETW</a:t>
            </a:r>
            <a:endParaRPr lang="en-CA" sz="2000" dirty="0"/>
          </a:p>
          <a:p>
            <a:pPr lvl="2"/>
            <a:r>
              <a:rPr lang="en-CA" sz="2000" dirty="0"/>
              <a:t>Windows Advanced Audit Policy (pushed via Group Policy) / PowerShell Logging</a:t>
            </a:r>
          </a:p>
          <a:p>
            <a:pPr lvl="2"/>
            <a:r>
              <a:rPr lang="en-CA" sz="2000" dirty="0"/>
              <a:t>EDR/AV</a:t>
            </a:r>
          </a:p>
        </p:txBody>
      </p:sp>
    </p:spTree>
    <p:extLst>
      <p:ext uri="{BB962C8B-B14F-4D97-AF65-F5344CB8AC3E}">
        <p14:creationId xmlns:p14="http://schemas.microsoft.com/office/powerpoint/2010/main" val="1466350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2110</Words>
  <Application>Microsoft Office PowerPoint</Application>
  <PresentationFormat>Widescreen</PresentationFormat>
  <Paragraphs>289</Paragraphs>
  <Slides>28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Century Gothic</vt:lpstr>
      <vt:lpstr>Garamond</vt:lpstr>
      <vt:lpstr>Gill Sans MT</vt:lpstr>
      <vt:lpstr>Wingdings</vt:lpstr>
      <vt:lpstr>SavonVTI</vt:lpstr>
      <vt:lpstr>The World of Windows Security</vt:lpstr>
      <vt:lpstr>About Me</vt:lpstr>
      <vt:lpstr>Agenda</vt:lpstr>
      <vt:lpstr>PowerPoint Presentation</vt:lpstr>
      <vt:lpstr>PowerPoint Presentation</vt:lpstr>
      <vt:lpstr>PowerPoint Presentation</vt:lpstr>
      <vt:lpstr>Where do I get started?</vt:lpstr>
      <vt:lpstr>Attack Surface/ Common Attacks</vt:lpstr>
      <vt:lpstr>What data do I need ? </vt:lpstr>
      <vt:lpstr>How do I look at Windows Events? </vt:lpstr>
      <vt:lpstr>Down the rabbit hole</vt:lpstr>
      <vt:lpstr>Best way to learn is to do</vt:lpstr>
      <vt:lpstr>Skills that will help you</vt:lpstr>
      <vt:lpstr>Example: APT29</vt:lpstr>
      <vt:lpstr>PowerPoint Presentation</vt:lpstr>
      <vt:lpstr>https://attack.mitre.org/techniques/T1086/</vt:lpstr>
      <vt:lpstr>PowerPoint Presentation</vt:lpstr>
      <vt:lpstr>PowerPoint Presentation</vt:lpstr>
      <vt:lpstr>Cool stuff, but I need a job</vt:lpstr>
      <vt:lpstr>Skills  Career </vt:lpstr>
      <vt:lpstr>PowerPoint Presentation</vt:lpstr>
      <vt:lpstr>Remember</vt:lpstr>
      <vt:lpstr>PowerPoint Presentation</vt:lpstr>
      <vt:lpstr>Resources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of Windows Security</dc:title>
  <dc:creator>Anton Zhukov</dc:creator>
  <cp:lastModifiedBy>Anton Zhukov</cp:lastModifiedBy>
  <cp:revision>6</cp:revision>
  <dcterms:created xsi:type="dcterms:W3CDTF">2019-11-12T18:55:23Z</dcterms:created>
  <dcterms:modified xsi:type="dcterms:W3CDTF">2019-11-23T16:57:39Z</dcterms:modified>
</cp:coreProperties>
</file>