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1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29946"/>
            <a:ext cx="8791575" cy="3527854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Aharoni" panose="02010803020104030203" pitchFamily="2" charset="-79"/>
            </a:endParaRP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Aharoni" panose="02010803020104030203" pitchFamily="2" charset="-79"/>
            </a:endParaRPr>
          </a:p>
          <a:p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Στην </a:t>
            </a:r>
            <a:r>
              <a:rPr lang="el-G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παρακάτω παρουσίαση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l-G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θα δείξουμε μερικά </a:t>
            </a:r>
            <a:r>
              <a:rPr lang="en-US" sz="28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screenshots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l-G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με το </a:t>
            </a:r>
            <a:r>
              <a:rPr lang="el-G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πωΣ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l-G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υλοποιήσαμε το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debug &amp; Unit -testing </a:t>
            </a:r>
            <a:r>
              <a:rPr lang="el-G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στον κώδικά </a:t>
            </a:r>
            <a:r>
              <a:rPr lang="el-G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μαΣ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368" y="1729946"/>
            <a:ext cx="10725664" cy="512805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Τοποθετούμε τα </a:t>
            </a:r>
            <a:r>
              <a:rPr lang="en-US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breakpoints </a:t>
            </a: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στο σημείο του κώδικα που θέλουμε να ελέγξουμε.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Στην συγκεκριμένη περίπτωση θέλουμε να ελέγξουμε την άντληση της βάσης μας μέσω του </a:t>
            </a:r>
            <a:r>
              <a:rPr lang="en-US" sz="1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junit</a:t>
            </a:r>
            <a:r>
              <a:rPr lang="en-US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και τον έλεγχο στο </a:t>
            </a:r>
            <a:r>
              <a:rPr lang="en-US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username </a:t>
            </a: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&amp; </a:t>
            </a:r>
            <a:r>
              <a:rPr lang="en-US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password </a:t>
            </a:r>
            <a:r>
              <a:rPr lang="el-GR" sz="1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</a:rPr>
              <a:t>του χρήστη.</a:t>
            </a:r>
            <a:endParaRPr lang="en-US" sz="1600" cap="none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</a:endParaRPr>
          </a:p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34962"/>
            <a:ext cx="10058400" cy="40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29946"/>
            <a:ext cx="8791575" cy="3527854"/>
          </a:xfrm>
        </p:spPr>
        <p:txBody>
          <a:bodyPr>
            <a:normAutofit/>
          </a:bodyPr>
          <a:lstStyle/>
          <a:p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Τρέχουμε τον κώδικα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as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δίνουμε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λάθοΣ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 στοιχεία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(δεν υπάρχουν στην βάση δεδομένων)  για να πάρουμε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όλεΣ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τιΣ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περιπτώσειΣ</a:t>
            </a:r>
            <a:r>
              <a:rPr lang="el-GR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των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breakpoints.</a:t>
            </a:r>
          </a:p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06" y="2873261"/>
            <a:ext cx="476316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192" y="1383957"/>
            <a:ext cx="8791575" cy="3527854"/>
          </a:xfrm>
        </p:spPr>
        <p:txBody>
          <a:bodyPr>
            <a:normAutofit/>
          </a:bodyPr>
          <a:lstStyle/>
          <a:p>
            <a:r>
              <a:rPr lang="el-G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πρώτο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 o </a:t>
            </a:r>
            <a:r>
              <a:rPr lang="el-GR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κώδικαΣ</a:t>
            </a:r>
            <a:r>
              <a:rPr lang="el-G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έχει αντλήσει την </a:t>
            </a:r>
            <a:r>
              <a:rPr lang="en-US" sz="16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περιμένει για το </a:t>
            </a:r>
            <a:r>
              <a:rPr lang="el-GR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σκανάρισμα</a:t>
            </a:r>
            <a:r>
              <a:rPr lang="el-G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όλου του </a:t>
            </a:r>
            <a:r>
              <a:rPr lang="el-G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πίνακα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USERS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σε όλα του τα πεδία</a:t>
            </a:r>
            <a:r>
              <a:rPr lang="el-G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0" y="2034746"/>
            <a:ext cx="10058400" cy="45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949" y="1400433"/>
            <a:ext cx="8791575" cy="3527854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Κάνουμε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ο </a:t>
            </a:r>
            <a:r>
              <a:rPr lang="el-GR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κώδικαΣ</a:t>
            </a:r>
            <a:r>
              <a:rPr lang="el-GR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έχει </a:t>
            </a:r>
            <a:r>
              <a:rPr lang="el-G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σκανάρει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όλο τον πίνακα και σταματάει στο επόμενο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breakpoint,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 οποίο </a:t>
            </a:r>
            <a:r>
              <a:rPr lang="el-G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έιναι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στον έλεγχο του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&amp; password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9" y="2067697"/>
            <a:ext cx="10058400" cy="46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8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469" y="1383957"/>
            <a:ext cx="8791575" cy="3527854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Κάνουμε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αφού τρέξει σε όλο τον πίνακα </a:t>
            </a:r>
            <a:r>
              <a:rPr lang="en-US" sz="14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USERS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δεν βρει το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&amp; password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του δώσαμε φεύγει </a:t>
            </a:r>
            <a:r>
              <a:rPr lang="el-G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την επανάληψη και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πετάει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το σχετικό μήνυμα.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09" y="1968844"/>
            <a:ext cx="9424371" cy="47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29946"/>
            <a:ext cx="8791575" cy="3527854"/>
          </a:xfrm>
        </p:spPr>
        <p:txBody>
          <a:bodyPr>
            <a:normAutofit/>
          </a:bodyPr>
          <a:lstStyle/>
          <a:p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Ας δούμε τώρα τί θα γινόταν αν δίναμε τα σωστά στοιχεία δηλαδή είμαστε ο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διαχειριστήΣ</a:t>
            </a:r>
            <a:r>
              <a:rPr lang="el-G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θέλουμε να πάμε στο δικό </a:t>
            </a:r>
            <a:r>
              <a:rPr lang="el-G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περιβάλλον.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63" y="2629916"/>
            <a:ext cx="476316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334530"/>
            <a:ext cx="8791575" cy="3527854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Αφού έχουμε περάσει όλα τα προηγούμενα βήματα  φτάνει ο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κώδικαΣ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στον έλεγχο και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όντωΣ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ταυτοποιεί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το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&amp; password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</a:t>
            </a:r>
            <a:r>
              <a:rPr lang="el-G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αυτο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που </a:t>
            </a:r>
            <a:r>
              <a:rPr lang="el-G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ύπαρχει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στην</a:t>
            </a:r>
            <a:r>
              <a:rPr lang="el-GR" sz="1400" dirty="0">
                <a:solidFill>
                  <a:srgbClr val="FFC000"/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6" y="1902941"/>
            <a:ext cx="10058400" cy="48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477795"/>
            <a:ext cx="8791575" cy="1022136"/>
          </a:xfrm>
        </p:spPr>
        <p:txBody>
          <a:bodyPr/>
          <a:lstStyle/>
          <a:p>
            <a:r>
              <a:rPr lang="en-US" dirty="0" smtClean="0"/>
              <a:t>Debugging &amp; unit testing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16" y="1400432"/>
            <a:ext cx="8791575" cy="352785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επόμενο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στον έλεγχο του χρήστη (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διαχειριστήΣ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υπάλληλοΣ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να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μεταφέρει στο προσωπικό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περιβάλλον. </a:t>
            </a:r>
          </a:p>
          <a:p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ΤέλοΣ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αφού είμαστε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μεταφέρει ο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κώδικαΣ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ΠΕΡΙΒΑΛΛΟΝ ΤΟΥ </a:t>
            </a:r>
            <a:r>
              <a:rPr lang="el-GR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Διαχειριστη</a:t>
            </a:r>
            <a:r>
              <a:rPr lang="el-G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2422568"/>
            <a:ext cx="9144000" cy="44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5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1414</TotalTime>
  <Words>294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Debugging &amp; unit testing</vt:lpstr>
      <vt:lpstr>Debugging &amp; unit testing</vt:lpstr>
      <vt:lpstr>Debugging &amp; unit testing</vt:lpstr>
      <vt:lpstr>Debugging &amp; unit testing</vt:lpstr>
      <vt:lpstr>Debugging &amp; unit testing</vt:lpstr>
      <vt:lpstr>Debugging &amp; unit testing</vt:lpstr>
      <vt:lpstr>Debugging &amp; unit testing</vt:lpstr>
      <vt:lpstr>Debugging &amp; unit testing</vt:lpstr>
      <vt:lpstr>Debugging &amp; unit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&amp; unit testing</dc:title>
  <dc:creator>George Antonopoulos</dc:creator>
  <cp:lastModifiedBy>Stef</cp:lastModifiedBy>
  <cp:revision>11</cp:revision>
  <dcterms:created xsi:type="dcterms:W3CDTF">2015-01-22T14:25:11Z</dcterms:created>
  <dcterms:modified xsi:type="dcterms:W3CDTF">2015-01-23T14:06:46Z</dcterms:modified>
</cp:coreProperties>
</file>