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7031" y="444842"/>
            <a:ext cx="4441998" cy="128574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uhaus 93" panose="04030905020B02020C02" pitchFamily="82" charset="0"/>
              </a:rPr>
              <a:t>PMD – TESTING 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74789"/>
            <a:ext cx="8791575" cy="3083011"/>
          </a:xfrm>
        </p:spPr>
        <p:txBody>
          <a:bodyPr/>
          <a:lstStyle/>
          <a:p>
            <a:pPr lvl="1"/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Παρακάτω επισυνάπτονται μερικά</a:t>
            </a:r>
          </a:p>
          <a:p>
            <a:pPr lvl="1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  <a:r>
              <a:rPr lang="el-GR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κατα</a:t>
            </a:r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την χρήση</a:t>
            </a:r>
          </a:p>
          <a:p>
            <a:pPr lvl="1"/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pmd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7031" y="230659"/>
            <a:ext cx="4441998" cy="87385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uhaus 93" panose="04030905020B02020C02" pitchFamily="82" charset="0"/>
              </a:rPr>
              <a:t>PMD – TESTING 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922639"/>
            <a:ext cx="8791575" cy="4335162"/>
          </a:xfrm>
        </p:spPr>
        <p:txBody>
          <a:bodyPr/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Παρατηρούμε τα συντακτικά μας λάθη που προκύπτουν.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5" y="1351006"/>
            <a:ext cx="10058400" cy="53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0556" y="189470"/>
            <a:ext cx="4441998" cy="71733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Bauhaus 93" panose="04030905020B02020C02" pitchFamily="82" charset="0"/>
              </a:rPr>
              <a:t>PMD – TESTING 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143" y="757881"/>
            <a:ext cx="8791575" cy="3083011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Παρατηρούμε ότι τα λάθη μας είναι σε κομμάτια κώδικα τα οποία </a:t>
            </a:r>
            <a:r>
              <a:rPr lang="el-G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χρησιμοποιούνται 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πολλές φορές. Όπως αυτό είναι κάποια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και τα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 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τα όπου δεν μπορούμε να τους αλλάξουμε όνομα (π.χ. Το κουμπί της εξόδου του χρήστη,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exit) .</a:t>
            </a:r>
          </a:p>
          <a:p>
            <a:endParaRPr lang="el-GR" sz="1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18" y="2201191"/>
            <a:ext cx="80497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04" y="90616"/>
            <a:ext cx="4441998" cy="78323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uhaus 93" panose="04030905020B02020C02" pitchFamily="82" charset="0"/>
              </a:rPr>
              <a:t>PMD – TESTING 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766119"/>
            <a:ext cx="8791575" cy="4491681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Μόλις διορθώνουμε τα λάθη μας βλέπουμε ότι ο κώδικάς μας περνάει όλα τα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test!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Κι είναι έτοιμος για χρήση.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03" y="1408671"/>
            <a:ext cx="10058400" cy="52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3506" y="115330"/>
            <a:ext cx="4441998" cy="82442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Bauhaus 93" panose="04030905020B02020C02" pitchFamily="82" charset="0"/>
              </a:rPr>
              <a:t>PMD – TESTING </a:t>
            </a:r>
            <a:endParaRPr lang="el-GR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873211"/>
            <a:ext cx="8791575" cy="4384589"/>
          </a:xfrm>
        </p:spPr>
        <p:txBody>
          <a:bodyPr>
            <a:normAutofit/>
          </a:bodyPr>
          <a:lstStyle/>
          <a:p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Τέλος, βλέπουμε σε </a:t>
            </a:r>
            <a:r>
              <a:rPr lang="el-G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ποιά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σημεία έχουμε κάνει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“copy-paste” </a:t>
            </a:r>
            <a:r>
              <a:rPr lang="el-G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τον κώδικά μας για να δώσουμε προσοχή για τυχόν λάθη.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4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3" y="1441621"/>
            <a:ext cx="10058400" cy="53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9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</TotalTime>
  <Words>121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Times New Roman</vt:lpstr>
      <vt:lpstr>Trebuchet MS</vt:lpstr>
      <vt:lpstr>Tw Cen MT</vt:lpstr>
      <vt:lpstr>Circuit</vt:lpstr>
      <vt:lpstr>PMD – TESTING </vt:lpstr>
      <vt:lpstr>PMD – TESTING </vt:lpstr>
      <vt:lpstr>PMD – TESTING </vt:lpstr>
      <vt:lpstr>PMD – TESTING </vt:lpstr>
      <vt:lpstr>PMD – TESTING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PMD – TESTING</dc:title>
  <dc:creator>George Antonopoulos</dc:creator>
  <cp:lastModifiedBy>George Antonopoulos</cp:lastModifiedBy>
  <cp:revision>2</cp:revision>
  <dcterms:created xsi:type="dcterms:W3CDTF">2015-01-23T19:33:32Z</dcterms:created>
  <dcterms:modified xsi:type="dcterms:W3CDTF">2015-01-23T19:47:35Z</dcterms:modified>
</cp:coreProperties>
</file>