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17CFBB-1A5B-4094-B967-15DAFD3C2756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D07FD5-F9B4-4A10-A800-02F9D57617D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Проект </a:t>
            </a:r>
            <a:r>
              <a:rPr lang="en-US" sz="4000" dirty="0" err="1" smtClean="0">
                <a:solidFill>
                  <a:schemeClr val="tx1"/>
                </a:solidFill>
              </a:rPr>
              <a:t>WebServer</a:t>
            </a:r>
            <a:r>
              <a:rPr lang="en-US" sz="4000" dirty="0" smtClean="0">
                <a:solidFill>
                  <a:schemeClr val="tx1"/>
                </a:solidFill>
              </a:rPr>
              <a:t> + API 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Автор: Антонов Григорий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Иванов Александр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Библиотеки: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flask</a:t>
            </a:r>
            <a:br>
              <a:rPr lang="en-US" dirty="0" smtClean="0"/>
            </a:br>
            <a:r>
              <a:rPr lang="en-US" dirty="0" err="1" smtClean="0"/>
              <a:t>flask_login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sqlalchemy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flask_wtf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wtforms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Пример кода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2" t="441" r="368" b="35046"/>
          <a:stretch/>
        </p:blipFill>
        <p:spPr bwMode="auto">
          <a:xfrm>
            <a:off x="938932" y="1807592"/>
            <a:ext cx="747972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99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Пример кода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4" t="9578" r="33390" b="36628"/>
          <a:stretch/>
        </p:blipFill>
        <p:spPr bwMode="auto">
          <a:xfrm>
            <a:off x="1475656" y="1544960"/>
            <a:ext cx="6120680" cy="494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2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0" b="4226"/>
          <a:stretch/>
        </p:blipFill>
        <p:spPr bwMode="auto">
          <a:xfrm>
            <a:off x="827584" y="1052736"/>
            <a:ext cx="7344816" cy="381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b="4421"/>
          <a:stretch/>
        </p:blipFill>
        <p:spPr bwMode="auto">
          <a:xfrm>
            <a:off x="393576" y="5013176"/>
            <a:ext cx="8316906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Проект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t="65309" r="11558" b="11144"/>
          <a:stretch/>
        </p:blipFill>
        <p:spPr bwMode="auto">
          <a:xfrm>
            <a:off x="539550" y="1412776"/>
            <a:ext cx="8158907" cy="147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3" t="26440" r="14479" b="11870"/>
          <a:stretch/>
        </p:blipFill>
        <p:spPr bwMode="auto">
          <a:xfrm>
            <a:off x="515142" y="2888134"/>
            <a:ext cx="7513242" cy="367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22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20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Проект WebServer + API </vt:lpstr>
      <vt:lpstr>Библиотеки:</vt:lpstr>
      <vt:lpstr>Пример кода</vt:lpstr>
      <vt:lpstr>Пример кода</vt:lpstr>
      <vt:lpstr>Проект</vt:lpstr>
      <vt:lpstr>Проект</vt:lpstr>
    </vt:vector>
  </TitlesOfParts>
  <Company>Russia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</dc:title>
  <dc:creator>Zverdvd.org</dc:creator>
  <cp:lastModifiedBy>RePack by Diakov</cp:lastModifiedBy>
  <cp:revision>6</cp:revision>
  <dcterms:created xsi:type="dcterms:W3CDTF">2023-01-14T08:43:49Z</dcterms:created>
  <dcterms:modified xsi:type="dcterms:W3CDTF">2023-04-26T14:41:12Z</dcterms:modified>
</cp:coreProperties>
</file>